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34"/>
      <p:bold r:id="rId35"/>
      <p:italic r:id="rId36"/>
      <p:boldItalic r:id="rId37"/>
    </p:embeddedFont>
    <p:embeddedFont>
      <p:font typeface="Rajdhani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tEyRDVOcFl+9XhZwAiHLUElho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9C2AE9-DF0D-4545-A2D6-182071943802}">
  <a:tblStyle styleId="{9A9C2AE9-DF0D-4545-A2D6-18207194380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71" d="100"/>
          <a:sy n="171" d="100"/>
        </p:scale>
        <p:origin x="20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2ed5c84bb7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9" name="Google Shape;1389;g2ed5c84bb7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2ed5c84bb7d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7" name="Google Shape;1507;g2ed5c84bb7d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g2ed4908248b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4" name="Google Shape;1624;g2ed4908248b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2ed4908248b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1" name="Google Shape;1741;g2ed4908248b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ed5c84bb7d_1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8" name="Google Shape;1858;g2ed5c84bb7d_1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2ed5c84bb7d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5" name="Google Shape;1975;g2ed5c84bb7d_1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2ed4908248b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2" name="Google Shape;2092;g2ed4908248b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2ed5c84bb7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1" name="Google Shape;2201;g2ed5c84bb7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2ed6072a2f1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9" name="Google Shape;2319;g2ed6072a2f1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g2ed6072a2f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8" name="Google Shape;2438;g2ed6072a2f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ed0da8f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g2ed0da8f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Google Shape;2555;g2ed5c84bb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6" name="Google Shape;2556;g2ed5c84bb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2ed5c84bb7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0" name="Google Shape;2610;g2ed5c84bb7d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9" name="Google Shape;2679;g2ed5c84bb7d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0" name="Google Shape;2680;g2ed5c84bb7d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9" name="Google Shape;2749;g2ed5c84bb7d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0" name="Google Shape;2750;g2ed5c84bb7d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2ed4908248b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1" name="Google Shape;2791;g2ed4908248b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2ed5c84bb7d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0" name="Google Shape;2900;g2ed5c84bb7d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g2ed5c84bb7d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9" name="Google Shape;2969;g2ed5c84bb7d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2ed6072a2f1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8" name="Google Shape;3038;g2ed6072a2f1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2" name="Google Shape;3192;g2ed4908248b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3" name="Google Shape;3193;g2ed4908248b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1" name="Google Shape;3301;g2ed5c84bb7d_0_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2" name="Google Shape;3302;g2ed5c84bb7d_0_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9" name="Google Shape;76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2ed5c84bb7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38" name="Google Shape;3438;g2ed5c84bb7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8" name="Google Shape;358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ed6072a2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8" name="Google Shape;878;g2ed6072a2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ed5c84bb7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g2ed5c84bb7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ed6072a2f1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2" name="Google Shape;982;g2ed6072a2f1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ed4908248b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5" name="Google Shape;1035;g2ed4908248b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ed4908248b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4" name="Google Shape;1144;g2ed4908248b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2ed4908248b_0_1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2" name="Google Shape;1272;g2ed4908248b_0_1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2"/>
          <p:cNvSpPr txBox="1">
            <a:spLocks noGrp="1"/>
          </p:cNvSpPr>
          <p:nvPr>
            <p:ph type="ctrTitle"/>
          </p:nvPr>
        </p:nvSpPr>
        <p:spPr>
          <a:xfrm>
            <a:off x="784067" y="1276788"/>
            <a:ext cx="4350000" cy="18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42"/>
          <p:cNvSpPr txBox="1">
            <a:spLocks noGrp="1"/>
          </p:cNvSpPr>
          <p:nvPr>
            <p:ph type="subTitle" idx="1"/>
          </p:nvPr>
        </p:nvSpPr>
        <p:spPr>
          <a:xfrm>
            <a:off x="779625" y="3348926"/>
            <a:ext cx="4350000" cy="450000"/>
          </a:xfrm>
          <a:prstGeom prst="rect">
            <a:avLst/>
          </a:prstGeom>
          <a:solidFill>
            <a:schemeClr val="accent5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42"/>
          <p:cNvSpPr/>
          <p:nvPr/>
        </p:nvSpPr>
        <p:spPr>
          <a:xfrm>
            <a:off x="102928" y="3347336"/>
            <a:ext cx="352095" cy="45319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42"/>
          <p:cNvSpPr/>
          <p:nvPr/>
        </p:nvSpPr>
        <p:spPr>
          <a:xfrm>
            <a:off x="309076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42"/>
          <p:cNvSpPr/>
          <p:nvPr/>
        </p:nvSpPr>
        <p:spPr>
          <a:xfrm>
            <a:off x="1919729" y="466139"/>
            <a:ext cx="257508" cy="137732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42"/>
          <p:cNvSpPr/>
          <p:nvPr/>
        </p:nvSpPr>
        <p:spPr>
          <a:xfrm rot="3391622">
            <a:off x="5525527" y="337227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42"/>
          <p:cNvSpPr/>
          <p:nvPr/>
        </p:nvSpPr>
        <p:spPr>
          <a:xfrm rot="-5644555">
            <a:off x="7092631" y="4388929"/>
            <a:ext cx="352102" cy="45320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2"/>
          <p:cNvSpPr/>
          <p:nvPr/>
        </p:nvSpPr>
        <p:spPr>
          <a:xfrm rot="7413790">
            <a:off x="8640067" y="1355868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1"/>
          <p:cNvSpPr txBox="1">
            <a:spLocks noGrp="1"/>
          </p:cNvSpPr>
          <p:nvPr>
            <p:ph type="title"/>
          </p:nvPr>
        </p:nvSpPr>
        <p:spPr>
          <a:xfrm>
            <a:off x="2290350" y="580375"/>
            <a:ext cx="45633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48" name="Google Shape;148;p51"/>
          <p:cNvSpPr txBox="1">
            <a:spLocks noGrp="1"/>
          </p:cNvSpPr>
          <p:nvPr>
            <p:ph type="subTitle" idx="1"/>
          </p:nvPr>
        </p:nvSpPr>
        <p:spPr>
          <a:xfrm>
            <a:off x="2290350" y="1462375"/>
            <a:ext cx="456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51"/>
          <p:cNvSpPr txBox="1">
            <a:spLocks noGrp="1"/>
          </p:cNvSpPr>
          <p:nvPr>
            <p:ph type="title" idx="2"/>
          </p:nvPr>
        </p:nvSpPr>
        <p:spPr>
          <a:xfrm>
            <a:off x="2290350" y="1964800"/>
            <a:ext cx="45633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50" name="Google Shape;150;p51"/>
          <p:cNvSpPr txBox="1">
            <a:spLocks noGrp="1"/>
          </p:cNvSpPr>
          <p:nvPr>
            <p:ph type="subTitle" idx="3"/>
          </p:nvPr>
        </p:nvSpPr>
        <p:spPr>
          <a:xfrm>
            <a:off x="2290350" y="2846101"/>
            <a:ext cx="456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51"/>
          <p:cNvSpPr txBox="1">
            <a:spLocks noGrp="1"/>
          </p:cNvSpPr>
          <p:nvPr>
            <p:ph type="title" idx="4"/>
          </p:nvPr>
        </p:nvSpPr>
        <p:spPr>
          <a:xfrm>
            <a:off x="2290350" y="3346328"/>
            <a:ext cx="45633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52" name="Google Shape;152;p51"/>
          <p:cNvSpPr txBox="1">
            <a:spLocks noGrp="1"/>
          </p:cNvSpPr>
          <p:nvPr>
            <p:ph type="subTitle" idx="5"/>
          </p:nvPr>
        </p:nvSpPr>
        <p:spPr>
          <a:xfrm>
            <a:off x="2290350" y="4229825"/>
            <a:ext cx="456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51"/>
          <p:cNvSpPr/>
          <p:nvPr/>
        </p:nvSpPr>
        <p:spPr>
          <a:xfrm flipH="1">
            <a:off x="5801949" y="472783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1"/>
          <p:cNvSpPr/>
          <p:nvPr/>
        </p:nvSpPr>
        <p:spPr>
          <a:xfrm rot="-8861856" flipH="1">
            <a:off x="6354206" y="387388"/>
            <a:ext cx="257507" cy="137731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1"/>
          <p:cNvSpPr/>
          <p:nvPr/>
        </p:nvSpPr>
        <p:spPr>
          <a:xfrm rot="-10565451" flipH="1">
            <a:off x="274878" y="391297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1"/>
          <p:cNvSpPr/>
          <p:nvPr/>
        </p:nvSpPr>
        <p:spPr>
          <a:xfrm rot="4176861" flipH="1">
            <a:off x="2096744" y="4625853"/>
            <a:ext cx="352094" cy="45319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1"/>
          <p:cNvSpPr/>
          <p:nvPr/>
        </p:nvSpPr>
        <p:spPr>
          <a:xfrm rot="3007948" flipH="1">
            <a:off x="3154154" y="76282"/>
            <a:ext cx="352107" cy="45321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1"/>
          <p:cNvSpPr/>
          <p:nvPr/>
        </p:nvSpPr>
        <p:spPr>
          <a:xfrm rot="-3391622" flipH="1">
            <a:off x="8614129" y="249403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1"/>
          <p:cNvSpPr/>
          <p:nvPr/>
        </p:nvSpPr>
        <p:spPr>
          <a:xfrm rot="-1963446" flipH="1">
            <a:off x="50830" y="3090125"/>
            <a:ext cx="352091" cy="291464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1"/>
          <p:cNvSpPr/>
          <p:nvPr/>
        </p:nvSpPr>
        <p:spPr>
          <a:xfrm flipH="1">
            <a:off x="8614137" y="173826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1"/>
          <p:cNvSpPr/>
          <p:nvPr/>
        </p:nvSpPr>
        <p:spPr>
          <a:xfrm rot="2700000" flipH="1">
            <a:off x="8355347" y="4666723"/>
            <a:ext cx="352092" cy="291483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52"/>
          <p:cNvSpPr txBox="1">
            <a:spLocks noGrp="1"/>
          </p:cNvSpPr>
          <p:nvPr>
            <p:ph type="title" hasCustomPrompt="1"/>
          </p:nvPr>
        </p:nvSpPr>
        <p:spPr>
          <a:xfrm>
            <a:off x="1226550" y="972150"/>
            <a:ext cx="66909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4" name="Google Shape;164;p52"/>
          <p:cNvSpPr txBox="1">
            <a:spLocks noGrp="1"/>
          </p:cNvSpPr>
          <p:nvPr>
            <p:ph type="subTitle" idx="1"/>
          </p:nvPr>
        </p:nvSpPr>
        <p:spPr>
          <a:xfrm>
            <a:off x="2213700" y="2622500"/>
            <a:ext cx="4716600" cy="408900"/>
          </a:xfrm>
          <a:prstGeom prst="rect">
            <a:avLst/>
          </a:prstGeom>
          <a:solidFill>
            <a:schemeClr val="accent5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5" name="Google Shape;165;p52"/>
          <p:cNvSpPr/>
          <p:nvPr/>
        </p:nvSpPr>
        <p:spPr>
          <a:xfrm>
            <a:off x="251228" y="2345161"/>
            <a:ext cx="352095" cy="45319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52"/>
          <p:cNvSpPr/>
          <p:nvPr/>
        </p:nvSpPr>
        <p:spPr>
          <a:xfrm>
            <a:off x="309076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52"/>
          <p:cNvSpPr/>
          <p:nvPr/>
        </p:nvSpPr>
        <p:spPr>
          <a:xfrm>
            <a:off x="2280754" y="560664"/>
            <a:ext cx="257508" cy="137732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2"/>
          <p:cNvSpPr/>
          <p:nvPr/>
        </p:nvSpPr>
        <p:spPr>
          <a:xfrm rot="3391622">
            <a:off x="4994777" y="1889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2"/>
          <p:cNvSpPr/>
          <p:nvPr/>
        </p:nvSpPr>
        <p:spPr>
          <a:xfrm rot="-3865761">
            <a:off x="6273755" y="4514838"/>
            <a:ext cx="352097" cy="453199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2"/>
          <p:cNvSpPr/>
          <p:nvPr/>
        </p:nvSpPr>
        <p:spPr>
          <a:xfrm rot="7413790">
            <a:off x="8640067" y="1355868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2_1">
    <p:bg>
      <p:bgPr>
        <a:solidFill>
          <a:schemeClr val="dk2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53"/>
          <p:cNvSpPr/>
          <p:nvPr/>
        </p:nvSpPr>
        <p:spPr>
          <a:xfrm flipH="1">
            <a:off x="5801949" y="472783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53"/>
          <p:cNvSpPr/>
          <p:nvPr/>
        </p:nvSpPr>
        <p:spPr>
          <a:xfrm rot="-8861856" flipH="1">
            <a:off x="6354206" y="387388"/>
            <a:ext cx="257507" cy="137731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53"/>
          <p:cNvSpPr/>
          <p:nvPr/>
        </p:nvSpPr>
        <p:spPr>
          <a:xfrm rot="-10565451" flipH="1">
            <a:off x="274878" y="391297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53"/>
          <p:cNvSpPr/>
          <p:nvPr/>
        </p:nvSpPr>
        <p:spPr>
          <a:xfrm rot="4176861" flipH="1">
            <a:off x="2096744" y="4625853"/>
            <a:ext cx="352094" cy="45319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3"/>
          <p:cNvSpPr/>
          <p:nvPr/>
        </p:nvSpPr>
        <p:spPr>
          <a:xfrm rot="3007948" flipH="1">
            <a:off x="3154154" y="76282"/>
            <a:ext cx="352107" cy="45321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3"/>
          <p:cNvSpPr/>
          <p:nvPr/>
        </p:nvSpPr>
        <p:spPr>
          <a:xfrm rot="-3391622" flipH="1">
            <a:off x="8614129" y="249403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53"/>
          <p:cNvSpPr/>
          <p:nvPr/>
        </p:nvSpPr>
        <p:spPr>
          <a:xfrm rot="-1963446" flipH="1">
            <a:off x="50830" y="3090125"/>
            <a:ext cx="352091" cy="291464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53"/>
          <p:cNvSpPr/>
          <p:nvPr/>
        </p:nvSpPr>
        <p:spPr>
          <a:xfrm flipH="1">
            <a:off x="8614137" y="173826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53"/>
          <p:cNvSpPr/>
          <p:nvPr/>
        </p:nvSpPr>
        <p:spPr>
          <a:xfrm rot="2700000" flipH="1">
            <a:off x="8355347" y="4666723"/>
            <a:ext cx="352092" cy="291483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ubTitle" idx="1"/>
          </p:nvPr>
        </p:nvSpPr>
        <p:spPr>
          <a:xfrm>
            <a:off x="5593275" y="2663371"/>
            <a:ext cx="25791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54"/>
          <p:cNvSpPr txBox="1">
            <a:spLocks noGrp="1"/>
          </p:cNvSpPr>
          <p:nvPr>
            <p:ph type="title"/>
          </p:nvPr>
        </p:nvSpPr>
        <p:spPr>
          <a:xfrm>
            <a:off x="5593275" y="1459838"/>
            <a:ext cx="25791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 sz="35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54"/>
          <p:cNvSpPr/>
          <p:nvPr/>
        </p:nvSpPr>
        <p:spPr>
          <a:xfrm rot="3200375">
            <a:off x="296081" y="2812586"/>
            <a:ext cx="352102" cy="453205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54"/>
          <p:cNvSpPr/>
          <p:nvPr/>
        </p:nvSpPr>
        <p:spPr>
          <a:xfrm rot="8861856">
            <a:off x="2340331" y="139113"/>
            <a:ext cx="257507" cy="137731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54"/>
          <p:cNvSpPr/>
          <p:nvPr/>
        </p:nvSpPr>
        <p:spPr>
          <a:xfrm rot="10565451">
            <a:off x="8672462" y="2330859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54"/>
          <p:cNvSpPr/>
          <p:nvPr/>
        </p:nvSpPr>
        <p:spPr>
          <a:xfrm rot="-4176861">
            <a:off x="5902255" y="4683178"/>
            <a:ext cx="352094" cy="45319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4"/>
          <p:cNvSpPr/>
          <p:nvPr/>
        </p:nvSpPr>
        <p:spPr>
          <a:xfrm rot="-3007948">
            <a:off x="5235058" y="134757"/>
            <a:ext cx="352107" cy="45321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4"/>
          <p:cNvSpPr/>
          <p:nvPr/>
        </p:nvSpPr>
        <p:spPr>
          <a:xfrm rot="3391622">
            <a:off x="194752" y="147033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4"/>
          <p:cNvSpPr/>
          <p:nvPr/>
        </p:nvSpPr>
        <p:spPr>
          <a:xfrm rot="1963446">
            <a:off x="8525722" y="3519400"/>
            <a:ext cx="352091" cy="291464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4"/>
          <p:cNvSpPr/>
          <p:nvPr/>
        </p:nvSpPr>
        <p:spPr>
          <a:xfrm>
            <a:off x="2661519" y="46084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5"/>
          <p:cNvSpPr>
            <a:spLocks noGrp="1"/>
          </p:cNvSpPr>
          <p:nvPr>
            <p:ph type="pic" idx="2"/>
          </p:nvPr>
        </p:nvSpPr>
        <p:spPr>
          <a:xfrm>
            <a:off x="4931025" y="1316875"/>
            <a:ext cx="3498000" cy="32916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55"/>
          <p:cNvSpPr>
            <a:spLocks noGrp="1"/>
          </p:cNvSpPr>
          <p:nvPr>
            <p:ph type="pic" idx="3"/>
          </p:nvPr>
        </p:nvSpPr>
        <p:spPr>
          <a:xfrm>
            <a:off x="715100" y="1316875"/>
            <a:ext cx="3976200" cy="15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55"/>
          <p:cNvSpPr>
            <a:spLocks noGrp="1"/>
          </p:cNvSpPr>
          <p:nvPr>
            <p:ph type="pic" idx="4"/>
          </p:nvPr>
        </p:nvSpPr>
        <p:spPr>
          <a:xfrm>
            <a:off x="715100" y="3071575"/>
            <a:ext cx="3976200" cy="15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55"/>
          <p:cNvSpPr/>
          <p:nvPr/>
        </p:nvSpPr>
        <p:spPr>
          <a:xfrm flipH="1">
            <a:off x="8581781" y="4565311"/>
            <a:ext cx="352095" cy="45319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5"/>
          <p:cNvSpPr/>
          <p:nvPr/>
        </p:nvSpPr>
        <p:spPr>
          <a:xfrm flipH="1">
            <a:off x="5707460" y="4922314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5"/>
          <p:cNvSpPr/>
          <p:nvPr/>
        </p:nvSpPr>
        <p:spPr>
          <a:xfrm flipH="1">
            <a:off x="6911417" y="307289"/>
            <a:ext cx="257508" cy="137732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55"/>
          <p:cNvSpPr/>
          <p:nvPr/>
        </p:nvSpPr>
        <p:spPr>
          <a:xfrm rot="-3391622" flipH="1">
            <a:off x="1502177" y="188927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5"/>
          <p:cNvSpPr/>
          <p:nvPr/>
        </p:nvSpPr>
        <p:spPr>
          <a:xfrm rot="2576285" flipH="1">
            <a:off x="1944590" y="4565303"/>
            <a:ext cx="352106" cy="453211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5"/>
          <p:cNvSpPr/>
          <p:nvPr/>
        </p:nvSpPr>
        <p:spPr>
          <a:xfrm rot="-7413790" flipH="1">
            <a:off x="157246" y="990805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5"/>
          <p:cNvSpPr/>
          <p:nvPr/>
        </p:nvSpPr>
        <p:spPr>
          <a:xfrm rot="-3147102" flipH="1">
            <a:off x="258538" y="3043612"/>
            <a:ext cx="352091" cy="45319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5"/>
          <p:cNvSpPr/>
          <p:nvPr/>
        </p:nvSpPr>
        <p:spPr>
          <a:xfrm rot="-294391" flipH="1">
            <a:off x="8680994" y="1933384"/>
            <a:ext cx="246683" cy="155427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55"/>
          <p:cNvSpPr/>
          <p:nvPr/>
        </p:nvSpPr>
        <p:spPr>
          <a:xfrm rot="8223715">
            <a:off x="4244140" y="14978"/>
            <a:ext cx="352106" cy="453211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dk2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6"/>
          <p:cNvSpPr txBox="1">
            <a:spLocks noGrp="1"/>
          </p:cNvSpPr>
          <p:nvPr>
            <p:ph type="subTitle" idx="1"/>
          </p:nvPr>
        </p:nvSpPr>
        <p:spPr>
          <a:xfrm>
            <a:off x="2717850" y="1377275"/>
            <a:ext cx="3708300" cy="11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209" name="Google Shape;209;p56"/>
          <p:cNvSpPr txBox="1"/>
          <p:nvPr/>
        </p:nvSpPr>
        <p:spPr>
          <a:xfrm>
            <a:off x="2717850" y="3415775"/>
            <a:ext cx="37083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CREDITS: This presentation template was created by </a:t>
            </a:r>
            <a:r>
              <a:rPr lang="en" sz="1200" b="1" i="0" u="none" strike="noStrike" cap="none">
                <a:solidFill>
                  <a:schemeClr val="lt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, including icons by </a:t>
            </a:r>
            <a:r>
              <a:rPr lang="en" sz="1200" b="1" i="0" u="none" strike="noStrike" cap="none">
                <a:solidFill>
                  <a:schemeClr val="lt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lang="en" sz="12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and infographics &amp; images by </a:t>
            </a:r>
            <a:r>
              <a:rPr lang="en" sz="1200" b="1" i="0" u="none" strike="noStrike" cap="none">
                <a:solidFill>
                  <a:schemeClr val="lt2"/>
                </a:solidFill>
                <a:uFill>
                  <a:noFill/>
                </a:uFill>
                <a:latin typeface="Fira Sans"/>
                <a:ea typeface="Fira Sans"/>
                <a:cs typeface="Fira Sans"/>
                <a:sym typeface="Fira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 i="0" u="none" strike="noStrike" cap="none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0" name="Google Shape;210;p56"/>
          <p:cNvSpPr txBox="1">
            <a:spLocks noGrp="1"/>
          </p:cNvSpPr>
          <p:nvPr>
            <p:ph type="ctrTitle"/>
          </p:nvPr>
        </p:nvSpPr>
        <p:spPr>
          <a:xfrm>
            <a:off x="2717850" y="535000"/>
            <a:ext cx="3708300" cy="11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1" name="Google Shape;211;p56"/>
          <p:cNvSpPr/>
          <p:nvPr/>
        </p:nvSpPr>
        <p:spPr>
          <a:xfrm rot="4559421">
            <a:off x="281490" y="247964"/>
            <a:ext cx="352087" cy="453187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6"/>
          <p:cNvSpPr/>
          <p:nvPr/>
        </p:nvSpPr>
        <p:spPr>
          <a:xfrm>
            <a:off x="2530094" y="4793726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56"/>
          <p:cNvSpPr/>
          <p:nvPr/>
        </p:nvSpPr>
        <p:spPr>
          <a:xfrm rot="-6645472">
            <a:off x="2833286" y="188334"/>
            <a:ext cx="257500" cy="137727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56"/>
          <p:cNvSpPr/>
          <p:nvPr/>
        </p:nvSpPr>
        <p:spPr>
          <a:xfrm rot="3391622">
            <a:off x="6660002" y="1794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56"/>
          <p:cNvSpPr/>
          <p:nvPr/>
        </p:nvSpPr>
        <p:spPr>
          <a:xfrm rot="-4430405">
            <a:off x="5945276" y="4573617"/>
            <a:ext cx="352087" cy="45318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56"/>
          <p:cNvSpPr/>
          <p:nvPr/>
        </p:nvSpPr>
        <p:spPr>
          <a:xfrm rot="7413790">
            <a:off x="8790817" y="2017230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56"/>
          <p:cNvSpPr/>
          <p:nvPr/>
        </p:nvSpPr>
        <p:spPr>
          <a:xfrm rot="3391622">
            <a:off x="179102" y="30455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6"/>
          <p:cNvSpPr/>
          <p:nvPr/>
        </p:nvSpPr>
        <p:spPr>
          <a:xfrm rot="2542404">
            <a:off x="8717563" y="4793729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6"/>
          <p:cNvSpPr/>
          <p:nvPr/>
        </p:nvSpPr>
        <p:spPr>
          <a:xfrm rot="-6645472">
            <a:off x="173711" y="4869659"/>
            <a:ext cx="257500" cy="137727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6"/>
          <p:cNvSpPr/>
          <p:nvPr/>
        </p:nvSpPr>
        <p:spPr>
          <a:xfrm rot="-8686519">
            <a:off x="8738109" y="172456"/>
            <a:ext cx="352077" cy="453174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bg>
      <p:bgPr>
        <a:solidFill>
          <a:schemeClr val="dk2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7"/>
          <p:cNvSpPr txBox="1">
            <a:spLocks noGrp="1"/>
          </p:cNvSpPr>
          <p:nvPr>
            <p:ph type="subTitle" idx="1"/>
          </p:nvPr>
        </p:nvSpPr>
        <p:spPr>
          <a:xfrm>
            <a:off x="1944900" y="1179400"/>
            <a:ext cx="5254200" cy="18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000" b="1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000" b="1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000" b="1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000" b="1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000" b="1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2000" b="1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2000" b="1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2000" b="1"/>
            </a:lvl9pPr>
          </a:lstStyle>
          <a:p>
            <a:endParaRPr/>
          </a:p>
        </p:txBody>
      </p:sp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57"/>
          <p:cNvSpPr/>
          <p:nvPr/>
        </p:nvSpPr>
        <p:spPr>
          <a:xfrm rot="6372182">
            <a:off x="5709358" y="61821"/>
            <a:ext cx="352091" cy="45319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57"/>
          <p:cNvSpPr/>
          <p:nvPr/>
        </p:nvSpPr>
        <p:spPr>
          <a:xfrm rot="-6645472">
            <a:off x="2833286" y="219559"/>
            <a:ext cx="257500" cy="137727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57"/>
          <p:cNvSpPr/>
          <p:nvPr/>
        </p:nvSpPr>
        <p:spPr>
          <a:xfrm rot="3391622">
            <a:off x="305802" y="290614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57"/>
          <p:cNvSpPr/>
          <p:nvPr/>
        </p:nvSpPr>
        <p:spPr>
          <a:xfrm rot="-4430405">
            <a:off x="8419851" y="4672117"/>
            <a:ext cx="352087" cy="45318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57"/>
          <p:cNvSpPr/>
          <p:nvPr/>
        </p:nvSpPr>
        <p:spPr>
          <a:xfrm rot="-9318848">
            <a:off x="8641874" y="1211838"/>
            <a:ext cx="246670" cy="155419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7"/>
          <p:cNvSpPr/>
          <p:nvPr/>
        </p:nvSpPr>
        <p:spPr>
          <a:xfrm rot="-9082485">
            <a:off x="221002" y="1957740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57"/>
          <p:cNvSpPr/>
          <p:nvPr/>
        </p:nvSpPr>
        <p:spPr>
          <a:xfrm rot="2542404">
            <a:off x="8595700" y="3432429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57"/>
          <p:cNvSpPr/>
          <p:nvPr/>
        </p:nvSpPr>
        <p:spPr>
          <a:xfrm rot="1173186">
            <a:off x="168295" y="4321957"/>
            <a:ext cx="352089" cy="453190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7"/>
          <p:cNvSpPr/>
          <p:nvPr/>
        </p:nvSpPr>
        <p:spPr>
          <a:xfrm>
            <a:off x="4128819" y="4821001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TWO_COLUMNS_1">
    <p:bg>
      <p:bgPr>
        <a:solidFill>
          <a:schemeClr val="dk2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8"/>
          <p:cNvSpPr txBox="1">
            <a:spLocks noGrp="1"/>
          </p:cNvSpPr>
          <p:nvPr>
            <p:ph type="body" idx="1"/>
          </p:nvPr>
        </p:nvSpPr>
        <p:spPr>
          <a:xfrm>
            <a:off x="775775" y="1168375"/>
            <a:ext cx="4844400" cy="34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235" name="Google Shape;235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8"/>
          <p:cNvSpPr/>
          <p:nvPr/>
        </p:nvSpPr>
        <p:spPr>
          <a:xfrm rot="4559421">
            <a:off x="281490" y="247964"/>
            <a:ext cx="352087" cy="453187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8"/>
          <p:cNvSpPr/>
          <p:nvPr/>
        </p:nvSpPr>
        <p:spPr>
          <a:xfrm>
            <a:off x="309076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8"/>
          <p:cNvSpPr/>
          <p:nvPr/>
        </p:nvSpPr>
        <p:spPr>
          <a:xfrm rot="-6645472">
            <a:off x="2833286" y="188334"/>
            <a:ext cx="257500" cy="137727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8"/>
          <p:cNvSpPr/>
          <p:nvPr/>
        </p:nvSpPr>
        <p:spPr>
          <a:xfrm rot="3391622">
            <a:off x="5798702" y="256364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8"/>
          <p:cNvSpPr/>
          <p:nvPr/>
        </p:nvSpPr>
        <p:spPr>
          <a:xfrm rot="-4430405">
            <a:off x="5945276" y="4573617"/>
            <a:ext cx="352087" cy="45318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8"/>
          <p:cNvSpPr/>
          <p:nvPr/>
        </p:nvSpPr>
        <p:spPr>
          <a:xfrm rot="7413790">
            <a:off x="8790817" y="2017230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8"/>
          <p:cNvSpPr/>
          <p:nvPr/>
        </p:nvSpPr>
        <p:spPr>
          <a:xfrm rot="3391622">
            <a:off x="179102" y="30455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8"/>
          <p:cNvSpPr/>
          <p:nvPr/>
        </p:nvSpPr>
        <p:spPr>
          <a:xfrm rot="2542404">
            <a:off x="8595688" y="3406529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2"/>
          <p:cNvSpPr txBox="1">
            <a:spLocks noGrp="1"/>
          </p:cNvSpPr>
          <p:nvPr>
            <p:ph type="title"/>
          </p:nvPr>
        </p:nvSpPr>
        <p:spPr>
          <a:xfrm>
            <a:off x="1388100" y="1098900"/>
            <a:ext cx="6367800" cy="29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title"/>
          </p:nvPr>
        </p:nvSpPr>
        <p:spPr>
          <a:xfrm>
            <a:off x="759000" y="449150"/>
            <a:ext cx="3885000" cy="12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3"/>
          <p:cNvSpPr/>
          <p:nvPr/>
        </p:nvSpPr>
        <p:spPr>
          <a:xfrm flipH="1">
            <a:off x="8520856" y="4433111"/>
            <a:ext cx="352095" cy="45319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3"/>
          <p:cNvSpPr/>
          <p:nvPr/>
        </p:nvSpPr>
        <p:spPr>
          <a:xfrm flipH="1">
            <a:off x="4748660" y="4775964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3"/>
          <p:cNvSpPr/>
          <p:nvPr/>
        </p:nvSpPr>
        <p:spPr>
          <a:xfrm flipH="1">
            <a:off x="6911417" y="307289"/>
            <a:ext cx="257508" cy="137732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43"/>
          <p:cNvSpPr/>
          <p:nvPr/>
        </p:nvSpPr>
        <p:spPr>
          <a:xfrm rot="-3391622" flipH="1">
            <a:off x="1502177" y="188927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43"/>
          <p:cNvSpPr/>
          <p:nvPr/>
        </p:nvSpPr>
        <p:spPr>
          <a:xfrm rot="2576285" flipH="1">
            <a:off x="1944590" y="4565303"/>
            <a:ext cx="352106" cy="453211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43"/>
          <p:cNvSpPr/>
          <p:nvPr/>
        </p:nvSpPr>
        <p:spPr>
          <a:xfrm rot="-7413790" flipH="1">
            <a:off x="116621" y="794280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3"/>
          <p:cNvSpPr/>
          <p:nvPr/>
        </p:nvSpPr>
        <p:spPr>
          <a:xfrm rot="-3147102" flipH="1">
            <a:off x="258538" y="3027362"/>
            <a:ext cx="352091" cy="45319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3"/>
          <p:cNvSpPr/>
          <p:nvPr/>
        </p:nvSpPr>
        <p:spPr>
          <a:xfrm rot="-294391" flipH="1">
            <a:off x="8680994" y="1933384"/>
            <a:ext cx="246683" cy="155427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3"/>
          <p:cNvSpPr/>
          <p:nvPr/>
        </p:nvSpPr>
        <p:spPr>
          <a:xfrm rot="8223715">
            <a:off x="4244140" y="14978"/>
            <a:ext cx="352106" cy="453211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5"/>
          <p:cNvSpPr/>
          <p:nvPr/>
        </p:nvSpPr>
        <p:spPr>
          <a:xfrm rot="3200375">
            <a:off x="157631" y="2168511"/>
            <a:ext cx="352102" cy="453205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65"/>
          <p:cNvSpPr/>
          <p:nvPr/>
        </p:nvSpPr>
        <p:spPr>
          <a:xfrm>
            <a:off x="309076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5"/>
          <p:cNvSpPr/>
          <p:nvPr/>
        </p:nvSpPr>
        <p:spPr>
          <a:xfrm>
            <a:off x="5657454" y="365464"/>
            <a:ext cx="257508" cy="137732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5"/>
          <p:cNvSpPr/>
          <p:nvPr/>
        </p:nvSpPr>
        <p:spPr>
          <a:xfrm rot="3391622">
            <a:off x="8663152" y="154700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5"/>
          <p:cNvSpPr/>
          <p:nvPr/>
        </p:nvSpPr>
        <p:spPr>
          <a:xfrm rot="-5644555">
            <a:off x="6109206" y="4573604"/>
            <a:ext cx="352102" cy="45320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5"/>
          <p:cNvSpPr/>
          <p:nvPr/>
        </p:nvSpPr>
        <p:spPr>
          <a:xfrm rot="-3007948">
            <a:off x="2308158" y="-3793"/>
            <a:ext cx="352107" cy="45321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5"/>
          <p:cNvSpPr/>
          <p:nvPr/>
        </p:nvSpPr>
        <p:spPr>
          <a:xfrm rot="3391622">
            <a:off x="210327" y="3996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65"/>
          <p:cNvSpPr/>
          <p:nvPr/>
        </p:nvSpPr>
        <p:spPr>
          <a:xfrm>
            <a:off x="8719475" y="3259377"/>
            <a:ext cx="352095" cy="291473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8" name="Google Shape;258;p65"/>
          <p:cNvGrpSpPr/>
          <p:nvPr/>
        </p:nvGrpSpPr>
        <p:grpSpPr>
          <a:xfrm flipH="1">
            <a:off x="180000" y="3672195"/>
            <a:ext cx="1400298" cy="1319728"/>
            <a:chOff x="5547025" y="1155975"/>
            <a:chExt cx="2881864" cy="2716048"/>
          </a:xfrm>
        </p:grpSpPr>
        <p:sp>
          <p:nvSpPr>
            <p:cNvPr id="259" name="Google Shape;259;p65"/>
            <p:cNvSpPr/>
            <p:nvPr/>
          </p:nvSpPr>
          <p:spPr>
            <a:xfrm>
              <a:off x="5547025" y="1155975"/>
              <a:ext cx="2881864" cy="2716048"/>
            </a:xfrm>
            <a:custGeom>
              <a:avLst/>
              <a:gdLst/>
              <a:ahLst/>
              <a:cxnLst/>
              <a:rect l="l" t="t" r="r" b="b"/>
              <a:pathLst>
                <a:path w="58970" h="55577" extrusionOk="0">
                  <a:moveTo>
                    <a:pt x="12396" y="1"/>
                  </a:moveTo>
                  <a:cubicBezTo>
                    <a:pt x="11278" y="1"/>
                    <a:pt x="10211" y="462"/>
                    <a:pt x="9432" y="1260"/>
                  </a:cubicBezTo>
                  <a:cubicBezTo>
                    <a:pt x="8695" y="2017"/>
                    <a:pt x="8311" y="3049"/>
                    <a:pt x="8360" y="4102"/>
                  </a:cubicBezTo>
                  <a:lnTo>
                    <a:pt x="8567" y="8734"/>
                  </a:lnTo>
                  <a:cubicBezTo>
                    <a:pt x="8596" y="9472"/>
                    <a:pt x="8842" y="10180"/>
                    <a:pt x="9265" y="10789"/>
                  </a:cubicBezTo>
                  <a:cubicBezTo>
                    <a:pt x="9226" y="10839"/>
                    <a:pt x="9186" y="10888"/>
                    <a:pt x="9147" y="10937"/>
                  </a:cubicBezTo>
                  <a:lnTo>
                    <a:pt x="7731" y="10032"/>
                  </a:lnTo>
                  <a:cubicBezTo>
                    <a:pt x="7475" y="9875"/>
                    <a:pt x="7170" y="9786"/>
                    <a:pt x="6865" y="9786"/>
                  </a:cubicBezTo>
                  <a:lnTo>
                    <a:pt x="6767" y="9786"/>
                  </a:lnTo>
                  <a:lnTo>
                    <a:pt x="2115" y="10081"/>
                  </a:lnTo>
                  <a:cubicBezTo>
                    <a:pt x="1269" y="10140"/>
                    <a:pt x="610" y="10839"/>
                    <a:pt x="610" y="11684"/>
                  </a:cubicBezTo>
                  <a:lnTo>
                    <a:pt x="571" y="22129"/>
                  </a:lnTo>
                  <a:cubicBezTo>
                    <a:pt x="571" y="23024"/>
                    <a:pt x="1289" y="23742"/>
                    <a:pt x="2174" y="23742"/>
                  </a:cubicBezTo>
                  <a:lnTo>
                    <a:pt x="2233" y="23742"/>
                  </a:lnTo>
                  <a:lnTo>
                    <a:pt x="7288" y="23565"/>
                  </a:lnTo>
                  <a:cubicBezTo>
                    <a:pt x="7504" y="23555"/>
                    <a:pt x="7711" y="23506"/>
                    <a:pt x="7908" y="23417"/>
                  </a:cubicBezTo>
                  <a:lnTo>
                    <a:pt x="8980" y="22916"/>
                  </a:lnTo>
                  <a:cubicBezTo>
                    <a:pt x="9108" y="23103"/>
                    <a:pt x="9255" y="23289"/>
                    <a:pt x="9412" y="23466"/>
                  </a:cubicBezTo>
                  <a:lnTo>
                    <a:pt x="9422" y="23486"/>
                  </a:lnTo>
                  <a:cubicBezTo>
                    <a:pt x="9481" y="23545"/>
                    <a:pt x="9540" y="23604"/>
                    <a:pt x="9599" y="23663"/>
                  </a:cubicBezTo>
                  <a:cubicBezTo>
                    <a:pt x="9678" y="23742"/>
                    <a:pt x="9757" y="23811"/>
                    <a:pt x="9845" y="23879"/>
                  </a:cubicBezTo>
                  <a:lnTo>
                    <a:pt x="9393" y="26476"/>
                  </a:lnTo>
                  <a:cubicBezTo>
                    <a:pt x="8821" y="26314"/>
                    <a:pt x="8250" y="26238"/>
                    <a:pt x="7692" y="26238"/>
                  </a:cubicBezTo>
                  <a:cubicBezTo>
                    <a:pt x="4377" y="26238"/>
                    <a:pt x="1495" y="28929"/>
                    <a:pt x="1495" y="32455"/>
                  </a:cubicBezTo>
                  <a:cubicBezTo>
                    <a:pt x="1495" y="32927"/>
                    <a:pt x="1554" y="33390"/>
                    <a:pt x="1663" y="33852"/>
                  </a:cubicBezTo>
                  <a:cubicBezTo>
                    <a:pt x="335" y="36497"/>
                    <a:pt x="1" y="39645"/>
                    <a:pt x="748" y="42624"/>
                  </a:cubicBezTo>
                  <a:cubicBezTo>
                    <a:pt x="1623" y="46057"/>
                    <a:pt x="3944" y="49253"/>
                    <a:pt x="7121" y="51397"/>
                  </a:cubicBezTo>
                  <a:cubicBezTo>
                    <a:pt x="8862" y="52597"/>
                    <a:pt x="10838" y="53423"/>
                    <a:pt x="12914" y="53826"/>
                  </a:cubicBezTo>
                  <a:cubicBezTo>
                    <a:pt x="12835" y="54770"/>
                    <a:pt x="13573" y="55577"/>
                    <a:pt x="14517" y="55577"/>
                  </a:cubicBezTo>
                  <a:lnTo>
                    <a:pt x="37432" y="55577"/>
                  </a:lnTo>
                  <a:cubicBezTo>
                    <a:pt x="38140" y="55577"/>
                    <a:pt x="38769" y="55105"/>
                    <a:pt x="38976" y="54426"/>
                  </a:cubicBezTo>
                  <a:lnTo>
                    <a:pt x="40205" y="50217"/>
                  </a:lnTo>
                  <a:cubicBezTo>
                    <a:pt x="41612" y="50187"/>
                    <a:pt x="43008" y="50010"/>
                    <a:pt x="44385" y="49676"/>
                  </a:cubicBezTo>
                  <a:cubicBezTo>
                    <a:pt x="46047" y="49273"/>
                    <a:pt x="47640" y="48604"/>
                    <a:pt x="49096" y="47689"/>
                  </a:cubicBezTo>
                  <a:cubicBezTo>
                    <a:pt x="49616" y="47824"/>
                    <a:pt x="50143" y="47890"/>
                    <a:pt x="50664" y="47890"/>
                  </a:cubicBezTo>
                  <a:cubicBezTo>
                    <a:pt x="52501" y="47890"/>
                    <a:pt x="54276" y="47077"/>
                    <a:pt x="55479" y="45614"/>
                  </a:cubicBezTo>
                  <a:cubicBezTo>
                    <a:pt x="57023" y="43746"/>
                    <a:pt x="57328" y="41139"/>
                    <a:pt x="56265" y="38956"/>
                  </a:cubicBezTo>
                  <a:cubicBezTo>
                    <a:pt x="58114" y="34737"/>
                    <a:pt x="58970" y="29643"/>
                    <a:pt x="58596" y="24853"/>
                  </a:cubicBezTo>
                  <a:cubicBezTo>
                    <a:pt x="58154" y="19080"/>
                    <a:pt x="56275" y="13927"/>
                    <a:pt x="53148" y="9953"/>
                  </a:cubicBezTo>
                  <a:cubicBezTo>
                    <a:pt x="48702" y="4299"/>
                    <a:pt x="41828" y="925"/>
                    <a:pt x="34737" y="925"/>
                  </a:cubicBezTo>
                  <a:cubicBezTo>
                    <a:pt x="33095" y="925"/>
                    <a:pt x="31462" y="1102"/>
                    <a:pt x="29859" y="1456"/>
                  </a:cubicBezTo>
                  <a:cubicBezTo>
                    <a:pt x="29082" y="591"/>
                    <a:pt x="27971" y="99"/>
                    <a:pt x="26800" y="89"/>
                  </a:cubicBezTo>
                  <a:lnTo>
                    <a:pt x="13799" y="1"/>
                  </a:lnTo>
                  <a:lnTo>
                    <a:pt x="12432" y="1"/>
                  </a:lnTo>
                  <a:cubicBezTo>
                    <a:pt x="12420" y="1"/>
                    <a:pt x="12408" y="1"/>
                    <a:pt x="12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5"/>
            <p:cNvSpPr/>
            <p:nvPr/>
          </p:nvSpPr>
          <p:spPr>
            <a:xfrm>
              <a:off x="6396291" y="1282939"/>
              <a:ext cx="1954751" cy="2252125"/>
            </a:xfrm>
            <a:custGeom>
              <a:avLst/>
              <a:gdLst/>
              <a:ahLst/>
              <a:cxnLst/>
              <a:rect l="l" t="t" r="r" b="b"/>
              <a:pathLst>
                <a:path w="39999" h="46084" extrusionOk="0">
                  <a:moveTo>
                    <a:pt x="17318" y="0"/>
                  </a:moveTo>
                  <a:cubicBezTo>
                    <a:pt x="13852" y="0"/>
                    <a:pt x="10349" y="851"/>
                    <a:pt x="7111" y="2645"/>
                  </a:cubicBezTo>
                  <a:cubicBezTo>
                    <a:pt x="5380" y="3608"/>
                    <a:pt x="3767" y="4818"/>
                    <a:pt x="2568" y="6392"/>
                  </a:cubicBezTo>
                  <a:cubicBezTo>
                    <a:pt x="758" y="8762"/>
                    <a:pt x="1" y="11820"/>
                    <a:pt x="60" y="14800"/>
                  </a:cubicBezTo>
                  <a:cubicBezTo>
                    <a:pt x="99" y="16915"/>
                    <a:pt x="551" y="19069"/>
                    <a:pt x="1653" y="20878"/>
                  </a:cubicBezTo>
                  <a:cubicBezTo>
                    <a:pt x="4161" y="25009"/>
                    <a:pt x="9678" y="26868"/>
                    <a:pt x="11468" y="31362"/>
                  </a:cubicBezTo>
                  <a:cubicBezTo>
                    <a:pt x="12491" y="33919"/>
                    <a:pt x="12058" y="36850"/>
                    <a:pt x="12845" y="39495"/>
                  </a:cubicBezTo>
                  <a:cubicBezTo>
                    <a:pt x="13514" y="41728"/>
                    <a:pt x="15009" y="43626"/>
                    <a:pt x="17025" y="44796"/>
                  </a:cubicBezTo>
                  <a:cubicBezTo>
                    <a:pt x="18623" y="45719"/>
                    <a:pt x="20576" y="46084"/>
                    <a:pt x="22525" y="46084"/>
                  </a:cubicBezTo>
                  <a:cubicBezTo>
                    <a:pt x="23921" y="46084"/>
                    <a:pt x="25314" y="45897"/>
                    <a:pt x="26574" y="45593"/>
                  </a:cubicBezTo>
                  <a:cubicBezTo>
                    <a:pt x="30449" y="44659"/>
                    <a:pt x="33400" y="42279"/>
                    <a:pt x="35504" y="39181"/>
                  </a:cubicBezTo>
                  <a:cubicBezTo>
                    <a:pt x="38750" y="34421"/>
                    <a:pt x="39999" y="27949"/>
                    <a:pt x="39576" y="22442"/>
                  </a:cubicBezTo>
                  <a:cubicBezTo>
                    <a:pt x="39192" y="17387"/>
                    <a:pt x="37638" y="12450"/>
                    <a:pt x="34472" y="8418"/>
                  </a:cubicBezTo>
                  <a:cubicBezTo>
                    <a:pt x="30216" y="3006"/>
                    <a:pt x="23832" y="0"/>
                    <a:pt x="17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5"/>
            <p:cNvSpPr/>
            <p:nvPr/>
          </p:nvSpPr>
          <p:spPr>
            <a:xfrm>
              <a:off x="5618180" y="2603945"/>
              <a:ext cx="1155433" cy="1118243"/>
            </a:xfrm>
            <a:custGeom>
              <a:avLst/>
              <a:gdLst/>
              <a:ahLst/>
              <a:cxnLst/>
              <a:rect l="l" t="t" r="r" b="b"/>
              <a:pathLst>
                <a:path w="23643" h="22882" extrusionOk="0">
                  <a:moveTo>
                    <a:pt x="9691" y="0"/>
                  </a:moveTo>
                  <a:cubicBezTo>
                    <a:pt x="7092" y="0"/>
                    <a:pt x="4588" y="960"/>
                    <a:pt x="2705" y="3289"/>
                  </a:cubicBezTo>
                  <a:cubicBezTo>
                    <a:pt x="620" y="5855"/>
                    <a:pt x="0" y="9465"/>
                    <a:pt x="807" y="12671"/>
                  </a:cubicBezTo>
                  <a:cubicBezTo>
                    <a:pt x="1623" y="15867"/>
                    <a:pt x="3777" y="18660"/>
                    <a:pt x="6521" y="20509"/>
                  </a:cubicBezTo>
                  <a:cubicBezTo>
                    <a:pt x="8615" y="21925"/>
                    <a:pt x="11074" y="22830"/>
                    <a:pt x="13592" y="22879"/>
                  </a:cubicBezTo>
                  <a:cubicBezTo>
                    <a:pt x="13660" y="22881"/>
                    <a:pt x="13729" y="22881"/>
                    <a:pt x="13797" y="22881"/>
                  </a:cubicBezTo>
                  <a:cubicBezTo>
                    <a:pt x="16249" y="22881"/>
                    <a:pt x="18726" y="22026"/>
                    <a:pt x="20515" y="20362"/>
                  </a:cubicBezTo>
                  <a:cubicBezTo>
                    <a:pt x="22620" y="18395"/>
                    <a:pt x="23643" y="15425"/>
                    <a:pt x="23456" y="12553"/>
                  </a:cubicBezTo>
                  <a:cubicBezTo>
                    <a:pt x="23269" y="9681"/>
                    <a:pt x="21951" y="6947"/>
                    <a:pt x="20014" y="4833"/>
                  </a:cubicBezTo>
                  <a:cubicBezTo>
                    <a:pt x="17450" y="2030"/>
                    <a:pt x="13470" y="0"/>
                    <a:pt x="9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5"/>
            <p:cNvSpPr/>
            <p:nvPr/>
          </p:nvSpPr>
          <p:spPr>
            <a:xfrm>
              <a:off x="7502712" y="1628939"/>
              <a:ext cx="450386" cy="450386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3" y="0"/>
                  </a:moveTo>
                  <a:cubicBezTo>
                    <a:pt x="2056" y="0"/>
                    <a:pt x="0" y="2065"/>
                    <a:pt x="0" y="4603"/>
                  </a:cubicBezTo>
                  <a:cubicBezTo>
                    <a:pt x="0" y="7150"/>
                    <a:pt x="2056" y="9215"/>
                    <a:pt x="4603" y="9215"/>
                  </a:cubicBezTo>
                  <a:cubicBezTo>
                    <a:pt x="7150" y="9215"/>
                    <a:pt x="9216" y="7150"/>
                    <a:pt x="9216" y="4603"/>
                  </a:cubicBezTo>
                  <a:cubicBezTo>
                    <a:pt x="9216" y="2065"/>
                    <a:pt x="7150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5"/>
            <p:cNvSpPr/>
            <p:nvPr/>
          </p:nvSpPr>
          <p:spPr>
            <a:xfrm>
              <a:off x="5696519" y="2520475"/>
              <a:ext cx="450386" cy="449897"/>
            </a:xfrm>
            <a:custGeom>
              <a:avLst/>
              <a:gdLst/>
              <a:ahLst/>
              <a:cxnLst/>
              <a:rect l="l" t="t" r="r" b="b"/>
              <a:pathLst>
                <a:path w="9216" h="9206" extrusionOk="0">
                  <a:moveTo>
                    <a:pt x="4603" y="1"/>
                  </a:moveTo>
                  <a:cubicBezTo>
                    <a:pt x="2065" y="1"/>
                    <a:pt x="0" y="2056"/>
                    <a:pt x="0" y="4603"/>
                  </a:cubicBezTo>
                  <a:cubicBezTo>
                    <a:pt x="0" y="7150"/>
                    <a:pt x="2065" y="9206"/>
                    <a:pt x="4603" y="9206"/>
                  </a:cubicBezTo>
                  <a:cubicBezTo>
                    <a:pt x="7150" y="9206"/>
                    <a:pt x="9215" y="7150"/>
                    <a:pt x="9215" y="4603"/>
                  </a:cubicBezTo>
                  <a:cubicBezTo>
                    <a:pt x="9215" y="205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5"/>
            <p:cNvSpPr/>
            <p:nvPr/>
          </p:nvSpPr>
          <p:spPr>
            <a:xfrm>
              <a:off x="7796373" y="2970813"/>
              <a:ext cx="450386" cy="450386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3" y="1"/>
                  </a:moveTo>
                  <a:cubicBezTo>
                    <a:pt x="2066" y="1"/>
                    <a:pt x="0" y="2066"/>
                    <a:pt x="0" y="4603"/>
                  </a:cubicBezTo>
                  <a:cubicBezTo>
                    <a:pt x="0" y="7151"/>
                    <a:pt x="2066" y="9216"/>
                    <a:pt x="4603" y="9216"/>
                  </a:cubicBezTo>
                  <a:cubicBezTo>
                    <a:pt x="7150" y="9216"/>
                    <a:pt x="9216" y="7151"/>
                    <a:pt x="9216" y="4603"/>
                  </a:cubicBezTo>
                  <a:cubicBezTo>
                    <a:pt x="9216" y="206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5"/>
            <p:cNvSpPr/>
            <p:nvPr/>
          </p:nvSpPr>
          <p:spPr>
            <a:xfrm>
              <a:off x="6033919" y="2214793"/>
              <a:ext cx="294197" cy="598413"/>
            </a:xfrm>
            <a:custGeom>
              <a:avLst/>
              <a:gdLst/>
              <a:ahLst/>
              <a:cxnLst/>
              <a:rect l="l" t="t" r="r" b="b"/>
              <a:pathLst>
                <a:path w="6020" h="12245" extrusionOk="0">
                  <a:moveTo>
                    <a:pt x="1869" y="1"/>
                  </a:moveTo>
                  <a:lnTo>
                    <a:pt x="0" y="10652"/>
                  </a:lnTo>
                  <a:lnTo>
                    <a:pt x="5380" y="12245"/>
                  </a:lnTo>
                  <a:lnTo>
                    <a:pt x="6019" y="40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5"/>
            <p:cNvSpPr/>
            <p:nvPr/>
          </p:nvSpPr>
          <p:spPr>
            <a:xfrm>
              <a:off x="7165312" y="2142221"/>
              <a:ext cx="362420" cy="236042"/>
            </a:xfrm>
            <a:custGeom>
              <a:avLst/>
              <a:gdLst/>
              <a:ahLst/>
              <a:cxnLst/>
              <a:rect l="l" t="t" r="r" b="b"/>
              <a:pathLst>
                <a:path w="7416" h="4830" extrusionOk="0">
                  <a:moveTo>
                    <a:pt x="7416" y="1"/>
                  </a:moveTo>
                  <a:lnTo>
                    <a:pt x="915" y="1781"/>
                  </a:lnTo>
                  <a:lnTo>
                    <a:pt x="0" y="2027"/>
                  </a:lnTo>
                  <a:lnTo>
                    <a:pt x="0" y="4829"/>
                  </a:lnTo>
                  <a:lnTo>
                    <a:pt x="7416" y="3669"/>
                  </a:lnTo>
                  <a:lnTo>
                    <a:pt x="7416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5"/>
            <p:cNvSpPr/>
            <p:nvPr/>
          </p:nvSpPr>
          <p:spPr>
            <a:xfrm>
              <a:off x="7164824" y="2214207"/>
              <a:ext cx="290337" cy="129652"/>
            </a:xfrm>
            <a:custGeom>
              <a:avLst/>
              <a:gdLst/>
              <a:ahLst/>
              <a:cxnLst/>
              <a:rect l="l" t="t" r="r" b="b"/>
              <a:pathLst>
                <a:path w="5941" h="2653" extrusionOk="0">
                  <a:moveTo>
                    <a:pt x="3885" y="0"/>
                  </a:moveTo>
                  <a:cubicBezTo>
                    <a:pt x="2893" y="0"/>
                    <a:pt x="1902" y="104"/>
                    <a:pt x="925" y="308"/>
                  </a:cubicBezTo>
                  <a:lnTo>
                    <a:pt x="0" y="554"/>
                  </a:lnTo>
                  <a:lnTo>
                    <a:pt x="0" y="2619"/>
                  </a:lnTo>
                  <a:cubicBezTo>
                    <a:pt x="145" y="2635"/>
                    <a:pt x="290" y="2651"/>
                    <a:pt x="434" y="2651"/>
                  </a:cubicBezTo>
                  <a:cubicBezTo>
                    <a:pt x="467" y="2651"/>
                    <a:pt x="499" y="2650"/>
                    <a:pt x="532" y="2648"/>
                  </a:cubicBezTo>
                  <a:cubicBezTo>
                    <a:pt x="600" y="2651"/>
                    <a:pt x="668" y="2652"/>
                    <a:pt x="736" y="2652"/>
                  </a:cubicBezTo>
                  <a:cubicBezTo>
                    <a:pt x="1661" y="2652"/>
                    <a:pt x="2583" y="2410"/>
                    <a:pt x="3462" y="2117"/>
                  </a:cubicBezTo>
                  <a:cubicBezTo>
                    <a:pt x="4131" y="1901"/>
                    <a:pt x="4790" y="1635"/>
                    <a:pt x="5331" y="1183"/>
                  </a:cubicBezTo>
                  <a:cubicBezTo>
                    <a:pt x="5655" y="917"/>
                    <a:pt x="5931" y="554"/>
                    <a:pt x="5941" y="150"/>
                  </a:cubicBezTo>
                  <a:cubicBezTo>
                    <a:pt x="5258" y="50"/>
                    <a:pt x="4571" y="0"/>
                    <a:pt x="3885" y="0"/>
                  </a:cubicBezTo>
                  <a:close/>
                </a:path>
              </a:pathLst>
            </a:custGeom>
            <a:solidFill>
              <a:srgbClr val="000000">
                <a:alpha val="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5"/>
            <p:cNvSpPr/>
            <p:nvPr/>
          </p:nvSpPr>
          <p:spPr>
            <a:xfrm>
              <a:off x="6932202" y="1473679"/>
              <a:ext cx="690240" cy="798145"/>
            </a:xfrm>
            <a:custGeom>
              <a:avLst/>
              <a:gdLst/>
              <a:ahLst/>
              <a:cxnLst/>
              <a:rect l="l" t="t" r="r" b="b"/>
              <a:pathLst>
                <a:path w="14124" h="16332" extrusionOk="0">
                  <a:moveTo>
                    <a:pt x="7052" y="0"/>
                  </a:moveTo>
                  <a:cubicBezTo>
                    <a:pt x="3157" y="0"/>
                    <a:pt x="0" y="3266"/>
                    <a:pt x="0" y="7288"/>
                  </a:cubicBezTo>
                  <a:cubicBezTo>
                    <a:pt x="0" y="7593"/>
                    <a:pt x="20" y="7888"/>
                    <a:pt x="50" y="8193"/>
                  </a:cubicBezTo>
                  <a:cubicBezTo>
                    <a:pt x="50" y="10081"/>
                    <a:pt x="295" y="14733"/>
                    <a:pt x="669" y="15294"/>
                  </a:cubicBezTo>
                  <a:cubicBezTo>
                    <a:pt x="1182" y="16065"/>
                    <a:pt x="2759" y="16331"/>
                    <a:pt x="4545" y="16331"/>
                  </a:cubicBezTo>
                  <a:cubicBezTo>
                    <a:pt x="7040" y="16331"/>
                    <a:pt x="9943" y="15811"/>
                    <a:pt x="10917" y="15421"/>
                  </a:cubicBezTo>
                  <a:cubicBezTo>
                    <a:pt x="11743" y="15087"/>
                    <a:pt x="12255" y="13425"/>
                    <a:pt x="12559" y="11851"/>
                  </a:cubicBezTo>
                  <a:cubicBezTo>
                    <a:pt x="13572" y="10543"/>
                    <a:pt x="14123" y="8940"/>
                    <a:pt x="14113" y="7288"/>
                  </a:cubicBezTo>
                  <a:cubicBezTo>
                    <a:pt x="14113" y="3266"/>
                    <a:pt x="10956" y="0"/>
                    <a:pt x="7052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5"/>
            <p:cNvSpPr/>
            <p:nvPr/>
          </p:nvSpPr>
          <p:spPr>
            <a:xfrm>
              <a:off x="7293157" y="1505396"/>
              <a:ext cx="446525" cy="761834"/>
            </a:xfrm>
            <a:custGeom>
              <a:avLst/>
              <a:gdLst/>
              <a:ahLst/>
              <a:cxnLst/>
              <a:rect l="l" t="t" r="r" b="b"/>
              <a:pathLst>
                <a:path w="9137" h="15589" extrusionOk="0">
                  <a:moveTo>
                    <a:pt x="6265" y="1"/>
                  </a:moveTo>
                  <a:cubicBezTo>
                    <a:pt x="4505" y="197"/>
                    <a:pt x="2036" y="699"/>
                    <a:pt x="286" y="1023"/>
                  </a:cubicBezTo>
                  <a:cubicBezTo>
                    <a:pt x="0" y="1790"/>
                    <a:pt x="59" y="2646"/>
                    <a:pt x="453" y="3374"/>
                  </a:cubicBezTo>
                  <a:cubicBezTo>
                    <a:pt x="866" y="4052"/>
                    <a:pt x="1554" y="4515"/>
                    <a:pt x="2341" y="4623"/>
                  </a:cubicBezTo>
                  <a:cubicBezTo>
                    <a:pt x="1800" y="5597"/>
                    <a:pt x="1544" y="6806"/>
                    <a:pt x="1977" y="7839"/>
                  </a:cubicBezTo>
                  <a:cubicBezTo>
                    <a:pt x="2380" y="8832"/>
                    <a:pt x="3325" y="9481"/>
                    <a:pt x="4249" y="10022"/>
                  </a:cubicBezTo>
                  <a:cubicBezTo>
                    <a:pt x="4524" y="9727"/>
                    <a:pt x="4770" y="9452"/>
                    <a:pt x="5154" y="9324"/>
                  </a:cubicBezTo>
                  <a:cubicBezTo>
                    <a:pt x="5296" y="9271"/>
                    <a:pt x="5451" y="9243"/>
                    <a:pt x="5603" y="9243"/>
                  </a:cubicBezTo>
                  <a:cubicBezTo>
                    <a:pt x="5850" y="9243"/>
                    <a:pt x="6093" y="9317"/>
                    <a:pt x="6275" y="9481"/>
                  </a:cubicBezTo>
                  <a:cubicBezTo>
                    <a:pt x="6708" y="9865"/>
                    <a:pt x="6639" y="10563"/>
                    <a:pt x="6413" y="11094"/>
                  </a:cubicBezTo>
                  <a:cubicBezTo>
                    <a:pt x="6236" y="11488"/>
                    <a:pt x="6000" y="11842"/>
                    <a:pt x="5695" y="12146"/>
                  </a:cubicBezTo>
                  <a:cubicBezTo>
                    <a:pt x="5400" y="12451"/>
                    <a:pt x="5046" y="12697"/>
                    <a:pt x="4800" y="13032"/>
                  </a:cubicBezTo>
                  <a:cubicBezTo>
                    <a:pt x="4318" y="13681"/>
                    <a:pt x="4760" y="14782"/>
                    <a:pt x="4780" y="15589"/>
                  </a:cubicBezTo>
                  <a:cubicBezTo>
                    <a:pt x="5016" y="14910"/>
                    <a:pt x="5282" y="14310"/>
                    <a:pt x="5960" y="14064"/>
                  </a:cubicBezTo>
                  <a:cubicBezTo>
                    <a:pt x="6629" y="13818"/>
                    <a:pt x="7367" y="13632"/>
                    <a:pt x="7888" y="13130"/>
                  </a:cubicBezTo>
                  <a:cubicBezTo>
                    <a:pt x="8566" y="12481"/>
                    <a:pt x="8694" y="11360"/>
                    <a:pt x="8281" y="10514"/>
                  </a:cubicBezTo>
                  <a:cubicBezTo>
                    <a:pt x="8212" y="10396"/>
                    <a:pt x="8173" y="10268"/>
                    <a:pt x="8163" y="10140"/>
                  </a:cubicBezTo>
                  <a:cubicBezTo>
                    <a:pt x="8183" y="10003"/>
                    <a:pt x="8242" y="9875"/>
                    <a:pt x="8340" y="9766"/>
                  </a:cubicBezTo>
                  <a:cubicBezTo>
                    <a:pt x="9107" y="8635"/>
                    <a:pt x="9137" y="7170"/>
                    <a:pt x="9117" y="5803"/>
                  </a:cubicBezTo>
                  <a:cubicBezTo>
                    <a:pt x="9098" y="4564"/>
                    <a:pt x="9127" y="3256"/>
                    <a:pt x="8557" y="2145"/>
                  </a:cubicBezTo>
                  <a:cubicBezTo>
                    <a:pt x="8055" y="1191"/>
                    <a:pt x="7249" y="433"/>
                    <a:pt x="626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5"/>
            <p:cNvSpPr/>
            <p:nvPr/>
          </p:nvSpPr>
          <p:spPr>
            <a:xfrm>
              <a:off x="6966313" y="1895672"/>
              <a:ext cx="75504" cy="31765"/>
            </a:xfrm>
            <a:custGeom>
              <a:avLst/>
              <a:gdLst/>
              <a:ahLst/>
              <a:cxnLst/>
              <a:rect l="l" t="t" r="r" b="b"/>
              <a:pathLst>
                <a:path w="1545" h="650" fill="none" extrusionOk="0">
                  <a:moveTo>
                    <a:pt x="1" y="286"/>
                  </a:moveTo>
                  <a:cubicBezTo>
                    <a:pt x="532" y="0"/>
                    <a:pt x="1191" y="158"/>
                    <a:pt x="1545" y="649"/>
                  </a:cubicBez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5"/>
            <p:cNvSpPr/>
            <p:nvPr/>
          </p:nvSpPr>
          <p:spPr>
            <a:xfrm>
              <a:off x="7219607" y="1897920"/>
              <a:ext cx="69591" cy="58839"/>
            </a:xfrm>
            <a:custGeom>
              <a:avLst/>
              <a:gdLst/>
              <a:ahLst/>
              <a:cxnLst/>
              <a:rect l="l" t="t" r="r" b="b"/>
              <a:pathLst>
                <a:path w="1424" h="1204" extrusionOk="0">
                  <a:moveTo>
                    <a:pt x="640" y="1"/>
                  </a:moveTo>
                  <a:cubicBezTo>
                    <a:pt x="621" y="1"/>
                    <a:pt x="601" y="2"/>
                    <a:pt x="581" y="4"/>
                  </a:cubicBezTo>
                  <a:cubicBezTo>
                    <a:pt x="247" y="33"/>
                    <a:pt x="1" y="318"/>
                    <a:pt x="40" y="653"/>
                  </a:cubicBezTo>
                  <a:cubicBezTo>
                    <a:pt x="65" y="992"/>
                    <a:pt x="352" y="1203"/>
                    <a:pt x="645" y="1203"/>
                  </a:cubicBezTo>
                  <a:cubicBezTo>
                    <a:pt x="810" y="1203"/>
                    <a:pt x="978" y="1136"/>
                    <a:pt x="1102" y="987"/>
                  </a:cubicBezTo>
                  <a:cubicBezTo>
                    <a:pt x="1424" y="590"/>
                    <a:pt x="1135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5"/>
            <p:cNvSpPr/>
            <p:nvPr/>
          </p:nvSpPr>
          <p:spPr>
            <a:xfrm>
              <a:off x="7054768" y="1864493"/>
              <a:ext cx="55810" cy="151839"/>
            </a:xfrm>
            <a:custGeom>
              <a:avLst/>
              <a:gdLst/>
              <a:ahLst/>
              <a:cxnLst/>
              <a:rect l="l" t="t" r="r" b="b"/>
              <a:pathLst>
                <a:path w="1142" h="3107" extrusionOk="0">
                  <a:moveTo>
                    <a:pt x="857" y="0"/>
                  </a:moveTo>
                  <a:cubicBezTo>
                    <a:pt x="797" y="0"/>
                    <a:pt x="737" y="46"/>
                    <a:pt x="748" y="127"/>
                  </a:cubicBezTo>
                  <a:lnTo>
                    <a:pt x="876" y="1042"/>
                  </a:lnTo>
                  <a:cubicBezTo>
                    <a:pt x="915" y="1356"/>
                    <a:pt x="758" y="1661"/>
                    <a:pt x="482" y="1819"/>
                  </a:cubicBezTo>
                  <a:lnTo>
                    <a:pt x="69" y="2045"/>
                  </a:lnTo>
                  <a:cubicBezTo>
                    <a:pt x="20" y="2064"/>
                    <a:pt x="0" y="2114"/>
                    <a:pt x="10" y="2163"/>
                  </a:cubicBezTo>
                  <a:lnTo>
                    <a:pt x="246" y="3028"/>
                  </a:lnTo>
                  <a:cubicBezTo>
                    <a:pt x="256" y="3077"/>
                    <a:pt x="295" y="3107"/>
                    <a:pt x="345" y="3107"/>
                  </a:cubicBezTo>
                  <a:cubicBezTo>
                    <a:pt x="413" y="3107"/>
                    <a:pt x="472" y="3038"/>
                    <a:pt x="453" y="2969"/>
                  </a:cubicBezTo>
                  <a:lnTo>
                    <a:pt x="246" y="2192"/>
                  </a:lnTo>
                  <a:lnTo>
                    <a:pt x="590" y="2005"/>
                  </a:lnTo>
                  <a:cubicBezTo>
                    <a:pt x="944" y="1809"/>
                    <a:pt x="1141" y="1415"/>
                    <a:pt x="1092" y="1012"/>
                  </a:cubicBezTo>
                  <a:lnTo>
                    <a:pt x="964" y="97"/>
                  </a:lnTo>
                  <a:cubicBezTo>
                    <a:pt x="955" y="31"/>
                    <a:pt x="906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5"/>
            <p:cNvSpPr/>
            <p:nvPr/>
          </p:nvSpPr>
          <p:spPr>
            <a:xfrm>
              <a:off x="7084090" y="2017749"/>
              <a:ext cx="89481" cy="53415"/>
            </a:xfrm>
            <a:custGeom>
              <a:avLst/>
              <a:gdLst/>
              <a:ahLst/>
              <a:cxnLst/>
              <a:rect l="l" t="t" r="r" b="b"/>
              <a:pathLst>
                <a:path w="1831" h="1093" extrusionOk="0">
                  <a:moveTo>
                    <a:pt x="1708" y="1"/>
                  </a:moveTo>
                  <a:cubicBezTo>
                    <a:pt x="1658" y="1"/>
                    <a:pt x="1608" y="31"/>
                    <a:pt x="1603" y="99"/>
                  </a:cubicBezTo>
                  <a:cubicBezTo>
                    <a:pt x="1556" y="573"/>
                    <a:pt x="1158" y="879"/>
                    <a:pt x="742" y="879"/>
                  </a:cubicBezTo>
                  <a:cubicBezTo>
                    <a:pt x="554" y="879"/>
                    <a:pt x="362" y="817"/>
                    <a:pt x="197" y="679"/>
                  </a:cubicBezTo>
                  <a:cubicBezTo>
                    <a:pt x="176" y="663"/>
                    <a:pt x="152" y="655"/>
                    <a:pt x="129" y="655"/>
                  </a:cubicBezTo>
                  <a:cubicBezTo>
                    <a:pt x="95" y="655"/>
                    <a:pt x="62" y="670"/>
                    <a:pt x="40" y="699"/>
                  </a:cubicBezTo>
                  <a:cubicBezTo>
                    <a:pt x="0" y="738"/>
                    <a:pt x="10" y="807"/>
                    <a:pt x="59" y="846"/>
                  </a:cubicBezTo>
                  <a:cubicBezTo>
                    <a:pt x="256" y="1013"/>
                    <a:pt x="502" y="1092"/>
                    <a:pt x="748" y="1092"/>
                  </a:cubicBezTo>
                  <a:cubicBezTo>
                    <a:pt x="895" y="1092"/>
                    <a:pt x="1033" y="1072"/>
                    <a:pt x="1161" y="1013"/>
                  </a:cubicBezTo>
                  <a:cubicBezTo>
                    <a:pt x="1525" y="856"/>
                    <a:pt x="1780" y="522"/>
                    <a:pt x="1820" y="118"/>
                  </a:cubicBezTo>
                  <a:cubicBezTo>
                    <a:pt x="1830" y="44"/>
                    <a:pt x="1769" y="1"/>
                    <a:pt x="1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5"/>
            <p:cNvSpPr/>
            <p:nvPr/>
          </p:nvSpPr>
          <p:spPr>
            <a:xfrm>
              <a:off x="7204702" y="1785763"/>
              <a:ext cx="110495" cy="66561"/>
            </a:xfrm>
            <a:custGeom>
              <a:avLst/>
              <a:gdLst/>
              <a:ahLst/>
              <a:cxnLst/>
              <a:rect l="l" t="t" r="r" b="b"/>
              <a:pathLst>
                <a:path w="2261" h="1362" extrusionOk="0">
                  <a:moveTo>
                    <a:pt x="868" y="1"/>
                  </a:moveTo>
                  <a:cubicBezTo>
                    <a:pt x="689" y="1"/>
                    <a:pt x="524" y="31"/>
                    <a:pt x="404" y="96"/>
                  </a:cubicBezTo>
                  <a:cubicBezTo>
                    <a:pt x="266" y="164"/>
                    <a:pt x="158" y="273"/>
                    <a:pt x="79" y="400"/>
                  </a:cubicBezTo>
                  <a:cubicBezTo>
                    <a:pt x="11" y="528"/>
                    <a:pt x="1" y="695"/>
                    <a:pt x="70" y="833"/>
                  </a:cubicBezTo>
                  <a:cubicBezTo>
                    <a:pt x="138" y="961"/>
                    <a:pt x="256" y="1059"/>
                    <a:pt x="394" y="1118"/>
                  </a:cubicBezTo>
                  <a:cubicBezTo>
                    <a:pt x="552" y="1197"/>
                    <a:pt x="709" y="1266"/>
                    <a:pt x="886" y="1315"/>
                  </a:cubicBezTo>
                  <a:cubicBezTo>
                    <a:pt x="984" y="1346"/>
                    <a:pt x="1103" y="1362"/>
                    <a:pt x="1228" y="1362"/>
                  </a:cubicBezTo>
                  <a:cubicBezTo>
                    <a:pt x="1704" y="1362"/>
                    <a:pt x="2260" y="1127"/>
                    <a:pt x="2027" y="558"/>
                  </a:cubicBezTo>
                  <a:cubicBezTo>
                    <a:pt x="1872" y="198"/>
                    <a:pt x="1323" y="1"/>
                    <a:pt x="868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5"/>
            <p:cNvSpPr/>
            <p:nvPr/>
          </p:nvSpPr>
          <p:spPr>
            <a:xfrm>
              <a:off x="6955268" y="1800571"/>
              <a:ext cx="118754" cy="65339"/>
            </a:xfrm>
            <a:custGeom>
              <a:avLst/>
              <a:gdLst/>
              <a:ahLst/>
              <a:cxnLst/>
              <a:rect l="l" t="t" r="r" b="b"/>
              <a:pathLst>
                <a:path w="2430" h="1337" extrusionOk="0">
                  <a:moveTo>
                    <a:pt x="1200" y="1"/>
                  </a:moveTo>
                  <a:cubicBezTo>
                    <a:pt x="822" y="1"/>
                    <a:pt x="421" y="132"/>
                    <a:pt x="237" y="333"/>
                  </a:cubicBezTo>
                  <a:cubicBezTo>
                    <a:pt x="128" y="432"/>
                    <a:pt x="50" y="570"/>
                    <a:pt x="30" y="717"/>
                  </a:cubicBezTo>
                  <a:cubicBezTo>
                    <a:pt x="0" y="865"/>
                    <a:pt x="50" y="1022"/>
                    <a:pt x="148" y="1130"/>
                  </a:cubicBezTo>
                  <a:cubicBezTo>
                    <a:pt x="266" y="1228"/>
                    <a:pt x="404" y="1287"/>
                    <a:pt x="551" y="1297"/>
                  </a:cubicBezTo>
                  <a:cubicBezTo>
                    <a:pt x="728" y="1327"/>
                    <a:pt x="895" y="1337"/>
                    <a:pt x="1072" y="1337"/>
                  </a:cubicBezTo>
                  <a:cubicBezTo>
                    <a:pt x="1564" y="1327"/>
                    <a:pt x="2430" y="845"/>
                    <a:pt x="1918" y="255"/>
                  </a:cubicBezTo>
                  <a:cubicBezTo>
                    <a:pt x="1761" y="77"/>
                    <a:pt x="1487" y="1"/>
                    <a:pt x="1200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5"/>
            <p:cNvSpPr/>
            <p:nvPr/>
          </p:nvSpPr>
          <p:spPr>
            <a:xfrm>
              <a:off x="7435907" y="1927389"/>
              <a:ext cx="238437" cy="218693"/>
            </a:xfrm>
            <a:custGeom>
              <a:avLst/>
              <a:gdLst/>
              <a:ahLst/>
              <a:cxnLst/>
              <a:rect l="l" t="t" r="r" b="b"/>
              <a:pathLst>
                <a:path w="4879" h="4475" extrusionOk="0">
                  <a:moveTo>
                    <a:pt x="2442" y="1"/>
                  </a:moveTo>
                  <a:cubicBezTo>
                    <a:pt x="2288" y="1"/>
                    <a:pt x="2133" y="16"/>
                    <a:pt x="1977" y="50"/>
                  </a:cubicBezTo>
                  <a:cubicBezTo>
                    <a:pt x="767" y="305"/>
                    <a:pt x="0" y="1495"/>
                    <a:pt x="256" y="2705"/>
                  </a:cubicBezTo>
                  <a:cubicBezTo>
                    <a:pt x="479" y="3750"/>
                    <a:pt x="1411" y="4475"/>
                    <a:pt x="2441" y="4475"/>
                  </a:cubicBezTo>
                  <a:cubicBezTo>
                    <a:pt x="2593" y="4475"/>
                    <a:pt x="2747" y="4459"/>
                    <a:pt x="2902" y="4426"/>
                  </a:cubicBezTo>
                  <a:cubicBezTo>
                    <a:pt x="4111" y="4161"/>
                    <a:pt x="4878" y="2980"/>
                    <a:pt x="4623" y="1771"/>
                  </a:cubicBezTo>
                  <a:cubicBezTo>
                    <a:pt x="4400" y="718"/>
                    <a:pt x="3470" y="1"/>
                    <a:pt x="244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5"/>
            <p:cNvSpPr/>
            <p:nvPr/>
          </p:nvSpPr>
          <p:spPr>
            <a:xfrm>
              <a:off x="7512779" y="1961011"/>
              <a:ext cx="99548" cy="144264"/>
            </a:xfrm>
            <a:custGeom>
              <a:avLst/>
              <a:gdLst/>
              <a:ahLst/>
              <a:cxnLst/>
              <a:rect l="l" t="t" r="r" b="b"/>
              <a:pathLst>
                <a:path w="2037" h="2952" extrusionOk="0">
                  <a:moveTo>
                    <a:pt x="1722" y="0"/>
                  </a:moveTo>
                  <a:cubicBezTo>
                    <a:pt x="1706" y="0"/>
                    <a:pt x="1690" y="4"/>
                    <a:pt x="1673" y="11"/>
                  </a:cubicBezTo>
                  <a:cubicBezTo>
                    <a:pt x="620" y="552"/>
                    <a:pt x="1" y="1663"/>
                    <a:pt x="89" y="2843"/>
                  </a:cubicBezTo>
                  <a:cubicBezTo>
                    <a:pt x="99" y="2902"/>
                    <a:pt x="148" y="2942"/>
                    <a:pt x="207" y="2951"/>
                  </a:cubicBezTo>
                  <a:lnTo>
                    <a:pt x="227" y="2951"/>
                  </a:lnTo>
                  <a:cubicBezTo>
                    <a:pt x="286" y="2942"/>
                    <a:pt x="335" y="2882"/>
                    <a:pt x="335" y="2823"/>
                  </a:cubicBezTo>
                  <a:cubicBezTo>
                    <a:pt x="335" y="2676"/>
                    <a:pt x="384" y="2528"/>
                    <a:pt x="483" y="2410"/>
                  </a:cubicBezTo>
                  <a:cubicBezTo>
                    <a:pt x="650" y="2174"/>
                    <a:pt x="856" y="1978"/>
                    <a:pt x="1102" y="1820"/>
                  </a:cubicBezTo>
                  <a:cubicBezTo>
                    <a:pt x="1306" y="1688"/>
                    <a:pt x="1549" y="1611"/>
                    <a:pt x="1795" y="1611"/>
                  </a:cubicBezTo>
                  <a:cubicBezTo>
                    <a:pt x="1823" y="1611"/>
                    <a:pt x="1851" y="1612"/>
                    <a:pt x="1879" y="1614"/>
                  </a:cubicBezTo>
                  <a:cubicBezTo>
                    <a:pt x="2027" y="1614"/>
                    <a:pt x="2037" y="1397"/>
                    <a:pt x="1899" y="1378"/>
                  </a:cubicBezTo>
                  <a:cubicBezTo>
                    <a:pt x="1869" y="1376"/>
                    <a:pt x="1839" y="1375"/>
                    <a:pt x="1810" y="1375"/>
                  </a:cubicBezTo>
                  <a:cubicBezTo>
                    <a:pt x="1515" y="1375"/>
                    <a:pt x="1225" y="1463"/>
                    <a:pt x="975" y="1624"/>
                  </a:cubicBezTo>
                  <a:cubicBezTo>
                    <a:pt x="729" y="1781"/>
                    <a:pt x="512" y="1988"/>
                    <a:pt x="335" y="2224"/>
                  </a:cubicBezTo>
                  <a:cubicBezTo>
                    <a:pt x="463" y="1368"/>
                    <a:pt x="1004" y="621"/>
                    <a:pt x="1781" y="227"/>
                  </a:cubicBezTo>
                  <a:cubicBezTo>
                    <a:pt x="1902" y="167"/>
                    <a:pt x="1833" y="0"/>
                    <a:pt x="1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5"/>
            <p:cNvSpPr/>
            <p:nvPr/>
          </p:nvSpPr>
          <p:spPr>
            <a:xfrm>
              <a:off x="6899996" y="1438102"/>
              <a:ext cx="717167" cy="234723"/>
            </a:xfrm>
            <a:custGeom>
              <a:avLst/>
              <a:gdLst/>
              <a:ahLst/>
              <a:cxnLst/>
              <a:rect l="l" t="t" r="r" b="b"/>
              <a:pathLst>
                <a:path w="14675" h="4803" extrusionOk="0">
                  <a:moveTo>
                    <a:pt x="6039" y="1"/>
                  </a:moveTo>
                  <a:cubicBezTo>
                    <a:pt x="4111" y="1"/>
                    <a:pt x="2184" y="45"/>
                    <a:pt x="286" y="99"/>
                  </a:cubicBezTo>
                  <a:cubicBezTo>
                    <a:pt x="0" y="679"/>
                    <a:pt x="276" y="1437"/>
                    <a:pt x="797" y="1830"/>
                  </a:cubicBezTo>
                  <a:cubicBezTo>
                    <a:pt x="1249" y="2180"/>
                    <a:pt x="1828" y="2300"/>
                    <a:pt x="2397" y="2300"/>
                  </a:cubicBezTo>
                  <a:cubicBezTo>
                    <a:pt x="2484" y="2300"/>
                    <a:pt x="2570" y="2297"/>
                    <a:pt x="2656" y="2292"/>
                  </a:cubicBezTo>
                  <a:cubicBezTo>
                    <a:pt x="3536" y="3793"/>
                    <a:pt x="5232" y="4802"/>
                    <a:pt x="6957" y="4802"/>
                  </a:cubicBezTo>
                  <a:cubicBezTo>
                    <a:pt x="7198" y="4802"/>
                    <a:pt x="7441" y="4782"/>
                    <a:pt x="7681" y="4741"/>
                  </a:cubicBezTo>
                  <a:cubicBezTo>
                    <a:pt x="8478" y="4603"/>
                    <a:pt x="9216" y="4249"/>
                    <a:pt x="9953" y="3905"/>
                  </a:cubicBezTo>
                  <a:cubicBezTo>
                    <a:pt x="9970" y="3888"/>
                    <a:pt x="9994" y="3871"/>
                    <a:pt x="10001" y="3855"/>
                  </a:cubicBezTo>
                  <a:lnTo>
                    <a:pt x="10001" y="3855"/>
                  </a:lnTo>
                  <a:lnTo>
                    <a:pt x="10553" y="3836"/>
                  </a:lnTo>
                  <a:cubicBezTo>
                    <a:pt x="11065" y="3866"/>
                    <a:pt x="11556" y="4121"/>
                    <a:pt x="12078" y="4131"/>
                  </a:cubicBezTo>
                  <a:cubicBezTo>
                    <a:pt x="12343" y="4131"/>
                    <a:pt x="12599" y="4082"/>
                    <a:pt x="12855" y="4003"/>
                  </a:cubicBezTo>
                  <a:cubicBezTo>
                    <a:pt x="13238" y="3895"/>
                    <a:pt x="13622" y="3748"/>
                    <a:pt x="13986" y="3581"/>
                  </a:cubicBezTo>
                  <a:cubicBezTo>
                    <a:pt x="14271" y="3443"/>
                    <a:pt x="14654" y="3276"/>
                    <a:pt x="14654" y="2961"/>
                  </a:cubicBezTo>
                  <a:cubicBezTo>
                    <a:pt x="14674" y="2125"/>
                    <a:pt x="14448" y="1220"/>
                    <a:pt x="13789" y="699"/>
                  </a:cubicBezTo>
                  <a:cubicBezTo>
                    <a:pt x="13238" y="276"/>
                    <a:pt x="12491" y="207"/>
                    <a:pt x="11792" y="168"/>
                  </a:cubicBezTo>
                  <a:cubicBezTo>
                    <a:pt x="9894" y="45"/>
                    <a:pt x="7967" y="1"/>
                    <a:pt x="603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5"/>
            <p:cNvSpPr/>
            <p:nvPr/>
          </p:nvSpPr>
          <p:spPr>
            <a:xfrm>
              <a:off x="6254519" y="2283553"/>
              <a:ext cx="1638025" cy="1513504"/>
            </a:xfrm>
            <a:custGeom>
              <a:avLst/>
              <a:gdLst/>
              <a:ahLst/>
              <a:cxnLst/>
              <a:rect l="l" t="t" r="r" b="b"/>
              <a:pathLst>
                <a:path w="33518" h="30970" extrusionOk="0">
                  <a:moveTo>
                    <a:pt x="26505" y="0"/>
                  </a:moveTo>
                  <a:lnTo>
                    <a:pt x="17939" y="915"/>
                  </a:lnTo>
                  <a:lnTo>
                    <a:pt x="17260" y="2783"/>
                  </a:lnTo>
                  <a:cubicBezTo>
                    <a:pt x="17260" y="2783"/>
                    <a:pt x="12304" y="2960"/>
                    <a:pt x="10160" y="3737"/>
                  </a:cubicBezTo>
                  <a:cubicBezTo>
                    <a:pt x="8016" y="4514"/>
                    <a:pt x="3639" y="20682"/>
                    <a:pt x="3639" y="20682"/>
                  </a:cubicBezTo>
                  <a:lnTo>
                    <a:pt x="0" y="30970"/>
                  </a:lnTo>
                  <a:lnTo>
                    <a:pt x="22906" y="30970"/>
                  </a:lnTo>
                  <a:lnTo>
                    <a:pt x="25777" y="21184"/>
                  </a:lnTo>
                  <a:cubicBezTo>
                    <a:pt x="25777" y="21184"/>
                    <a:pt x="30596" y="17171"/>
                    <a:pt x="32062" y="11428"/>
                  </a:cubicBezTo>
                  <a:cubicBezTo>
                    <a:pt x="33517" y="5694"/>
                    <a:pt x="26731" y="1515"/>
                    <a:pt x="26731" y="1515"/>
                  </a:cubicBezTo>
                  <a:lnTo>
                    <a:pt x="265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5"/>
            <p:cNvSpPr/>
            <p:nvPr/>
          </p:nvSpPr>
          <p:spPr>
            <a:xfrm>
              <a:off x="5891658" y="2466181"/>
              <a:ext cx="1083839" cy="916117"/>
            </a:xfrm>
            <a:custGeom>
              <a:avLst/>
              <a:gdLst/>
              <a:ahLst/>
              <a:cxnLst/>
              <a:rect l="l" t="t" r="r" b="b"/>
              <a:pathLst>
                <a:path w="22178" h="18746" extrusionOk="0">
                  <a:moveTo>
                    <a:pt x="17575" y="0"/>
                  </a:moveTo>
                  <a:lnTo>
                    <a:pt x="8743" y="6786"/>
                  </a:lnTo>
                  <a:lnTo>
                    <a:pt x="8832" y="4957"/>
                  </a:lnTo>
                  <a:lnTo>
                    <a:pt x="2547" y="4455"/>
                  </a:lnTo>
                  <a:lnTo>
                    <a:pt x="2233" y="7288"/>
                  </a:lnTo>
                  <a:cubicBezTo>
                    <a:pt x="2233" y="7288"/>
                    <a:pt x="0" y="9019"/>
                    <a:pt x="413" y="12618"/>
                  </a:cubicBezTo>
                  <a:cubicBezTo>
                    <a:pt x="775" y="15848"/>
                    <a:pt x="2095" y="18745"/>
                    <a:pt x="5659" y="18745"/>
                  </a:cubicBezTo>
                  <a:cubicBezTo>
                    <a:pt x="6067" y="18745"/>
                    <a:pt x="6504" y="18707"/>
                    <a:pt x="6973" y="18627"/>
                  </a:cubicBezTo>
                  <a:cubicBezTo>
                    <a:pt x="11526" y="17850"/>
                    <a:pt x="17899" y="12933"/>
                    <a:pt x="17899" y="12933"/>
                  </a:cubicBezTo>
                  <a:lnTo>
                    <a:pt x="22178" y="7199"/>
                  </a:lnTo>
                  <a:lnTo>
                    <a:pt x="17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5"/>
            <p:cNvSpPr/>
            <p:nvPr/>
          </p:nvSpPr>
          <p:spPr>
            <a:xfrm>
              <a:off x="6784174" y="2599889"/>
              <a:ext cx="72034" cy="254173"/>
            </a:xfrm>
            <a:custGeom>
              <a:avLst/>
              <a:gdLst/>
              <a:ahLst/>
              <a:cxnLst/>
              <a:rect l="l" t="t" r="r" b="b"/>
              <a:pathLst>
                <a:path w="1474" h="5201" extrusionOk="0">
                  <a:moveTo>
                    <a:pt x="1344" y="1"/>
                  </a:moveTo>
                  <a:cubicBezTo>
                    <a:pt x="1300" y="1"/>
                    <a:pt x="1256" y="26"/>
                    <a:pt x="1239" y="87"/>
                  </a:cubicBezTo>
                  <a:lnTo>
                    <a:pt x="10" y="5073"/>
                  </a:lnTo>
                  <a:cubicBezTo>
                    <a:pt x="0" y="5132"/>
                    <a:pt x="30" y="5191"/>
                    <a:pt x="89" y="5201"/>
                  </a:cubicBezTo>
                  <a:lnTo>
                    <a:pt x="118" y="5201"/>
                  </a:lnTo>
                  <a:cubicBezTo>
                    <a:pt x="167" y="5201"/>
                    <a:pt x="207" y="5171"/>
                    <a:pt x="227" y="5122"/>
                  </a:cubicBezTo>
                  <a:lnTo>
                    <a:pt x="1456" y="136"/>
                  </a:lnTo>
                  <a:cubicBezTo>
                    <a:pt x="1473" y="55"/>
                    <a:pt x="1408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5"/>
            <p:cNvSpPr/>
            <p:nvPr/>
          </p:nvSpPr>
          <p:spPr>
            <a:xfrm>
              <a:off x="6028641" y="1237686"/>
              <a:ext cx="882446" cy="454344"/>
            </a:xfrm>
            <a:custGeom>
              <a:avLst/>
              <a:gdLst/>
              <a:ahLst/>
              <a:cxnLst/>
              <a:rect l="l" t="t" r="r" b="b"/>
              <a:pathLst>
                <a:path w="18057" h="9297" extrusionOk="0">
                  <a:moveTo>
                    <a:pt x="2529" y="1"/>
                  </a:moveTo>
                  <a:cubicBezTo>
                    <a:pt x="113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1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5"/>
            <p:cNvSpPr/>
            <p:nvPr/>
          </p:nvSpPr>
          <p:spPr>
            <a:xfrm>
              <a:off x="6095446" y="1237686"/>
              <a:ext cx="882446" cy="454344"/>
            </a:xfrm>
            <a:custGeom>
              <a:avLst/>
              <a:gdLst/>
              <a:ahLst/>
              <a:cxnLst/>
              <a:rect l="l" t="t" r="r" b="b"/>
              <a:pathLst>
                <a:path w="18057" h="9297" extrusionOk="0">
                  <a:moveTo>
                    <a:pt x="2528" y="1"/>
                  </a:moveTo>
                  <a:cubicBezTo>
                    <a:pt x="112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2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65"/>
            <p:cNvSpPr/>
            <p:nvPr/>
          </p:nvSpPr>
          <p:spPr>
            <a:xfrm>
              <a:off x="6215569" y="1349207"/>
              <a:ext cx="246598" cy="246598"/>
            </a:xfrm>
            <a:custGeom>
              <a:avLst/>
              <a:gdLst/>
              <a:ahLst/>
              <a:cxnLst/>
              <a:rect l="l" t="t" r="r" b="b"/>
              <a:pathLst>
                <a:path w="5046" h="5046" fill="none" extrusionOk="0">
                  <a:moveTo>
                    <a:pt x="2902" y="207"/>
                  </a:moveTo>
                  <a:cubicBezTo>
                    <a:pt x="4181" y="413"/>
                    <a:pt x="5046" y="1613"/>
                    <a:pt x="4839" y="2892"/>
                  </a:cubicBezTo>
                  <a:cubicBezTo>
                    <a:pt x="4633" y="4170"/>
                    <a:pt x="3433" y="5046"/>
                    <a:pt x="2155" y="4839"/>
                  </a:cubicBezTo>
                  <a:cubicBezTo>
                    <a:pt x="876" y="4632"/>
                    <a:pt x="1" y="3433"/>
                    <a:pt x="207" y="2144"/>
                  </a:cubicBezTo>
                  <a:cubicBezTo>
                    <a:pt x="414" y="866"/>
                    <a:pt x="1623" y="0"/>
                    <a:pt x="2902" y="207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65"/>
            <p:cNvSpPr/>
            <p:nvPr/>
          </p:nvSpPr>
          <p:spPr>
            <a:xfrm>
              <a:off x="6613079" y="1341486"/>
              <a:ext cx="261992" cy="261552"/>
            </a:xfrm>
            <a:custGeom>
              <a:avLst/>
              <a:gdLst/>
              <a:ahLst/>
              <a:cxnLst/>
              <a:rect l="l" t="t" r="r" b="b"/>
              <a:pathLst>
                <a:path w="5361" h="5352" fill="none" extrusionOk="0">
                  <a:moveTo>
                    <a:pt x="3855" y="650"/>
                  </a:moveTo>
                  <a:cubicBezTo>
                    <a:pt x="4977" y="1299"/>
                    <a:pt x="5360" y="2735"/>
                    <a:pt x="4711" y="3856"/>
                  </a:cubicBezTo>
                  <a:cubicBezTo>
                    <a:pt x="4052" y="4977"/>
                    <a:pt x="2616" y="5351"/>
                    <a:pt x="1505" y="4702"/>
                  </a:cubicBezTo>
                  <a:cubicBezTo>
                    <a:pt x="384" y="4053"/>
                    <a:pt x="0" y="2617"/>
                    <a:pt x="649" y="1496"/>
                  </a:cubicBezTo>
                  <a:cubicBezTo>
                    <a:pt x="1308" y="375"/>
                    <a:pt x="2744" y="1"/>
                    <a:pt x="3855" y="65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5"/>
            <p:cNvSpPr/>
            <p:nvPr/>
          </p:nvSpPr>
          <p:spPr>
            <a:xfrm>
              <a:off x="6821169" y="1897089"/>
              <a:ext cx="141821" cy="82737"/>
            </a:xfrm>
            <a:custGeom>
              <a:avLst/>
              <a:gdLst/>
              <a:ahLst/>
              <a:cxnLst/>
              <a:rect l="l" t="t" r="r" b="b"/>
              <a:pathLst>
                <a:path w="2902" h="1693" extrusionOk="0">
                  <a:moveTo>
                    <a:pt x="1" y="1"/>
                  </a:moveTo>
                  <a:lnTo>
                    <a:pt x="1" y="1692"/>
                  </a:lnTo>
                  <a:lnTo>
                    <a:pt x="2902" y="169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5"/>
            <p:cNvSpPr/>
            <p:nvPr/>
          </p:nvSpPr>
          <p:spPr>
            <a:xfrm>
              <a:off x="6908157" y="1847144"/>
              <a:ext cx="57276" cy="175443"/>
            </a:xfrm>
            <a:custGeom>
              <a:avLst/>
              <a:gdLst/>
              <a:ahLst/>
              <a:cxnLst/>
              <a:rect l="l" t="t" r="r" b="b"/>
              <a:pathLst>
                <a:path w="1172" h="3590" extrusionOk="0">
                  <a:moveTo>
                    <a:pt x="1171" y="0"/>
                  </a:moveTo>
                  <a:lnTo>
                    <a:pt x="1" y="1938"/>
                  </a:lnTo>
                  <a:lnTo>
                    <a:pt x="1171" y="3590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5"/>
            <p:cNvSpPr/>
            <p:nvPr/>
          </p:nvSpPr>
          <p:spPr>
            <a:xfrm>
              <a:off x="5986808" y="1694278"/>
              <a:ext cx="869006" cy="589177"/>
            </a:xfrm>
            <a:custGeom>
              <a:avLst/>
              <a:gdLst/>
              <a:ahLst/>
              <a:cxnLst/>
              <a:rect l="l" t="t" r="r" b="b"/>
              <a:pathLst>
                <a:path w="17782" h="12056" extrusionOk="0">
                  <a:moveTo>
                    <a:pt x="16582" y="1"/>
                  </a:moveTo>
                  <a:lnTo>
                    <a:pt x="8488" y="69"/>
                  </a:lnTo>
                  <a:lnTo>
                    <a:pt x="8232" y="69"/>
                  </a:lnTo>
                  <a:lnTo>
                    <a:pt x="6796" y="79"/>
                  </a:lnTo>
                  <a:lnTo>
                    <a:pt x="6531" y="79"/>
                  </a:lnTo>
                  <a:lnTo>
                    <a:pt x="3128" y="109"/>
                  </a:lnTo>
                  <a:cubicBezTo>
                    <a:pt x="3000" y="109"/>
                    <a:pt x="2872" y="119"/>
                    <a:pt x="2744" y="148"/>
                  </a:cubicBezTo>
                  <a:cubicBezTo>
                    <a:pt x="1662" y="315"/>
                    <a:pt x="1131" y="1181"/>
                    <a:pt x="836" y="2341"/>
                  </a:cubicBezTo>
                  <a:lnTo>
                    <a:pt x="836" y="2371"/>
                  </a:lnTo>
                  <a:cubicBezTo>
                    <a:pt x="374" y="4239"/>
                    <a:pt x="0" y="7032"/>
                    <a:pt x="836" y="9796"/>
                  </a:cubicBezTo>
                  <a:cubicBezTo>
                    <a:pt x="856" y="9855"/>
                    <a:pt x="876" y="9924"/>
                    <a:pt x="895" y="9993"/>
                  </a:cubicBezTo>
                  <a:cubicBezTo>
                    <a:pt x="1092" y="10602"/>
                    <a:pt x="1299" y="11124"/>
                    <a:pt x="1594" y="11478"/>
                  </a:cubicBezTo>
                  <a:cubicBezTo>
                    <a:pt x="1603" y="11488"/>
                    <a:pt x="1603" y="11488"/>
                    <a:pt x="1613" y="11497"/>
                  </a:cubicBezTo>
                  <a:cubicBezTo>
                    <a:pt x="1731" y="11645"/>
                    <a:pt x="1889" y="11773"/>
                    <a:pt x="2056" y="11871"/>
                  </a:cubicBezTo>
                  <a:cubicBezTo>
                    <a:pt x="2076" y="11881"/>
                    <a:pt x="2105" y="11891"/>
                    <a:pt x="2125" y="11901"/>
                  </a:cubicBezTo>
                  <a:lnTo>
                    <a:pt x="2135" y="11901"/>
                  </a:lnTo>
                  <a:cubicBezTo>
                    <a:pt x="2331" y="11989"/>
                    <a:pt x="2548" y="12038"/>
                    <a:pt x="2774" y="12048"/>
                  </a:cubicBezTo>
                  <a:cubicBezTo>
                    <a:pt x="2823" y="12053"/>
                    <a:pt x="2872" y="12056"/>
                    <a:pt x="2920" y="12056"/>
                  </a:cubicBezTo>
                  <a:cubicBezTo>
                    <a:pt x="2968" y="12056"/>
                    <a:pt x="3015" y="12053"/>
                    <a:pt x="3059" y="12048"/>
                  </a:cubicBezTo>
                  <a:lnTo>
                    <a:pt x="7426" y="11832"/>
                  </a:lnTo>
                  <a:lnTo>
                    <a:pt x="7652" y="11822"/>
                  </a:lnTo>
                  <a:lnTo>
                    <a:pt x="9147" y="11743"/>
                  </a:lnTo>
                  <a:lnTo>
                    <a:pt x="9383" y="11733"/>
                  </a:lnTo>
                  <a:lnTo>
                    <a:pt x="16680" y="11379"/>
                  </a:lnTo>
                  <a:cubicBezTo>
                    <a:pt x="16680" y="11379"/>
                    <a:pt x="17782" y="9678"/>
                    <a:pt x="17693" y="5852"/>
                  </a:cubicBezTo>
                  <a:cubicBezTo>
                    <a:pt x="17683" y="5715"/>
                    <a:pt x="17683" y="5567"/>
                    <a:pt x="17674" y="5420"/>
                  </a:cubicBezTo>
                  <a:cubicBezTo>
                    <a:pt x="17654" y="4967"/>
                    <a:pt x="17624" y="4544"/>
                    <a:pt x="17595" y="4161"/>
                  </a:cubicBezTo>
                  <a:cubicBezTo>
                    <a:pt x="17310" y="1014"/>
                    <a:pt x="16582" y="1"/>
                    <a:pt x="16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5"/>
            <p:cNvSpPr/>
            <p:nvPr/>
          </p:nvSpPr>
          <p:spPr>
            <a:xfrm>
              <a:off x="5991108" y="1701023"/>
              <a:ext cx="256225" cy="582091"/>
            </a:xfrm>
            <a:custGeom>
              <a:avLst/>
              <a:gdLst/>
              <a:ahLst/>
              <a:cxnLst/>
              <a:rect l="l" t="t" r="r" b="b"/>
              <a:pathLst>
                <a:path w="5243" h="11911" extrusionOk="0">
                  <a:moveTo>
                    <a:pt x="2627" y="0"/>
                  </a:moveTo>
                  <a:cubicBezTo>
                    <a:pt x="1171" y="0"/>
                    <a:pt x="1" y="2666"/>
                    <a:pt x="1" y="5950"/>
                  </a:cubicBezTo>
                  <a:cubicBezTo>
                    <a:pt x="1" y="9245"/>
                    <a:pt x="1171" y="11910"/>
                    <a:pt x="2627" y="11910"/>
                  </a:cubicBezTo>
                  <a:cubicBezTo>
                    <a:pt x="4072" y="11910"/>
                    <a:pt x="5243" y="9245"/>
                    <a:pt x="5243" y="5950"/>
                  </a:cubicBezTo>
                  <a:cubicBezTo>
                    <a:pt x="5243" y="2666"/>
                    <a:pt x="4072" y="0"/>
                    <a:pt x="2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5"/>
            <p:cNvSpPr/>
            <p:nvPr/>
          </p:nvSpPr>
          <p:spPr>
            <a:xfrm>
              <a:off x="5864730" y="1715928"/>
              <a:ext cx="316287" cy="516703"/>
            </a:xfrm>
            <a:custGeom>
              <a:avLst/>
              <a:gdLst/>
              <a:ahLst/>
              <a:cxnLst/>
              <a:rect l="l" t="t" r="r" b="b"/>
              <a:pathLst>
                <a:path w="6472" h="10573" extrusionOk="0">
                  <a:moveTo>
                    <a:pt x="325" y="0"/>
                  </a:moveTo>
                  <a:lnTo>
                    <a:pt x="0" y="40"/>
                  </a:lnTo>
                  <a:lnTo>
                    <a:pt x="0" y="10573"/>
                  </a:lnTo>
                  <a:lnTo>
                    <a:pt x="689" y="10573"/>
                  </a:lnTo>
                  <a:lnTo>
                    <a:pt x="6472" y="7878"/>
                  </a:lnTo>
                  <a:lnTo>
                    <a:pt x="6472" y="3924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5"/>
            <p:cNvSpPr/>
            <p:nvPr/>
          </p:nvSpPr>
          <p:spPr>
            <a:xfrm>
              <a:off x="6306419" y="1698139"/>
              <a:ext cx="91387" cy="574369"/>
            </a:xfrm>
            <a:custGeom>
              <a:avLst/>
              <a:gdLst/>
              <a:ahLst/>
              <a:cxnLst/>
              <a:rect l="l" t="t" r="r" b="b"/>
              <a:pathLst>
                <a:path w="1870" h="11753" extrusionOk="0">
                  <a:moveTo>
                    <a:pt x="1" y="0"/>
                  </a:moveTo>
                  <a:cubicBezTo>
                    <a:pt x="718" y="1151"/>
                    <a:pt x="1181" y="2636"/>
                    <a:pt x="1387" y="4485"/>
                  </a:cubicBezTo>
                  <a:cubicBezTo>
                    <a:pt x="1653" y="6924"/>
                    <a:pt x="1476" y="9383"/>
                    <a:pt x="876" y="11753"/>
                  </a:cubicBezTo>
                  <a:lnTo>
                    <a:pt x="1112" y="11743"/>
                  </a:lnTo>
                  <a:cubicBezTo>
                    <a:pt x="1702" y="9363"/>
                    <a:pt x="1869" y="6894"/>
                    <a:pt x="1604" y="4465"/>
                  </a:cubicBezTo>
                  <a:cubicBezTo>
                    <a:pt x="1397" y="2636"/>
                    <a:pt x="954" y="1161"/>
                    <a:pt x="256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5"/>
            <p:cNvSpPr/>
            <p:nvPr/>
          </p:nvSpPr>
          <p:spPr>
            <a:xfrm>
              <a:off x="6389107" y="1697162"/>
              <a:ext cx="91827" cy="571046"/>
            </a:xfrm>
            <a:custGeom>
              <a:avLst/>
              <a:gdLst/>
              <a:ahLst/>
              <a:cxnLst/>
              <a:rect l="l" t="t" r="r" b="b"/>
              <a:pathLst>
                <a:path w="1879" h="11685" extrusionOk="0">
                  <a:moveTo>
                    <a:pt x="0" y="1"/>
                  </a:moveTo>
                  <a:cubicBezTo>
                    <a:pt x="728" y="1161"/>
                    <a:pt x="1190" y="2646"/>
                    <a:pt x="1397" y="4505"/>
                  </a:cubicBezTo>
                  <a:cubicBezTo>
                    <a:pt x="1662" y="6914"/>
                    <a:pt x="1495" y="9344"/>
                    <a:pt x="915" y="11684"/>
                  </a:cubicBezTo>
                  <a:lnTo>
                    <a:pt x="1151" y="11674"/>
                  </a:lnTo>
                  <a:cubicBezTo>
                    <a:pt x="1721" y="9324"/>
                    <a:pt x="1879" y="6895"/>
                    <a:pt x="1613" y="4485"/>
                  </a:cubicBezTo>
                  <a:cubicBezTo>
                    <a:pt x="1416" y="2646"/>
                    <a:pt x="974" y="1171"/>
                    <a:pt x="266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5"/>
            <p:cNvSpPr/>
            <p:nvPr/>
          </p:nvSpPr>
          <p:spPr>
            <a:xfrm>
              <a:off x="6565480" y="1913949"/>
              <a:ext cx="206231" cy="90849"/>
            </a:xfrm>
            <a:custGeom>
              <a:avLst/>
              <a:gdLst/>
              <a:ahLst/>
              <a:cxnLst/>
              <a:rect l="l" t="t" r="r" b="b"/>
              <a:pathLst>
                <a:path w="4220" h="1859" extrusionOk="0">
                  <a:moveTo>
                    <a:pt x="4003" y="226"/>
                  </a:moveTo>
                  <a:lnTo>
                    <a:pt x="4003" y="1633"/>
                  </a:lnTo>
                  <a:lnTo>
                    <a:pt x="227" y="1633"/>
                  </a:lnTo>
                  <a:lnTo>
                    <a:pt x="227" y="226"/>
                  </a:lnTo>
                  <a:close/>
                  <a:moveTo>
                    <a:pt x="118" y="0"/>
                  </a:moveTo>
                  <a:cubicBezTo>
                    <a:pt x="50" y="0"/>
                    <a:pt x="0" y="49"/>
                    <a:pt x="0" y="108"/>
                  </a:cubicBezTo>
                  <a:lnTo>
                    <a:pt x="0" y="1751"/>
                  </a:lnTo>
                  <a:cubicBezTo>
                    <a:pt x="0" y="1810"/>
                    <a:pt x="50" y="1859"/>
                    <a:pt x="118" y="1859"/>
                  </a:cubicBezTo>
                  <a:lnTo>
                    <a:pt x="4111" y="1859"/>
                  </a:lnTo>
                  <a:cubicBezTo>
                    <a:pt x="4170" y="1859"/>
                    <a:pt x="4220" y="1810"/>
                    <a:pt x="4220" y="1751"/>
                  </a:cubicBezTo>
                  <a:lnTo>
                    <a:pt x="4220" y="108"/>
                  </a:lnTo>
                  <a:cubicBezTo>
                    <a:pt x="4220" y="49"/>
                    <a:pt x="4170" y="0"/>
                    <a:pt x="4111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5"/>
            <p:cNvSpPr/>
            <p:nvPr/>
          </p:nvSpPr>
          <p:spPr>
            <a:xfrm>
              <a:off x="5651314" y="1715928"/>
              <a:ext cx="247087" cy="525353"/>
            </a:xfrm>
            <a:custGeom>
              <a:avLst/>
              <a:gdLst/>
              <a:ahLst/>
              <a:cxnLst/>
              <a:rect l="l" t="t" r="r" b="b"/>
              <a:pathLst>
                <a:path w="5056" h="10750" extrusionOk="0">
                  <a:moveTo>
                    <a:pt x="4692" y="0"/>
                  </a:moveTo>
                  <a:lnTo>
                    <a:pt x="30" y="295"/>
                  </a:lnTo>
                  <a:lnTo>
                    <a:pt x="1" y="10750"/>
                  </a:lnTo>
                  <a:lnTo>
                    <a:pt x="5056" y="10573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5"/>
            <p:cNvSpPr/>
            <p:nvPr/>
          </p:nvSpPr>
          <p:spPr>
            <a:xfrm>
              <a:off x="6263657" y="2170517"/>
              <a:ext cx="513819" cy="787833"/>
            </a:xfrm>
            <a:custGeom>
              <a:avLst/>
              <a:gdLst/>
              <a:ahLst/>
              <a:cxnLst/>
              <a:rect l="l" t="t" r="r" b="b"/>
              <a:pathLst>
                <a:path w="10514" h="16121" extrusionOk="0">
                  <a:moveTo>
                    <a:pt x="6783" y="0"/>
                  </a:moveTo>
                  <a:cubicBezTo>
                    <a:pt x="6781" y="0"/>
                    <a:pt x="6779" y="1"/>
                    <a:pt x="6776" y="2"/>
                  </a:cubicBezTo>
                  <a:cubicBezTo>
                    <a:pt x="6413" y="179"/>
                    <a:pt x="5960" y="3011"/>
                    <a:pt x="5960" y="3011"/>
                  </a:cubicBezTo>
                  <a:lnTo>
                    <a:pt x="3728" y="1870"/>
                  </a:lnTo>
                  <a:cubicBezTo>
                    <a:pt x="3728" y="1870"/>
                    <a:pt x="876" y="2047"/>
                    <a:pt x="777" y="2175"/>
                  </a:cubicBezTo>
                  <a:cubicBezTo>
                    <a:pt x="689" y="2303"/>
                    <a:pt x="777" y="3778"/>
                    <a:pt x="777" y="3778"/>
                  </a:cubicBezTo>
                  <a:cubicBezTo>
                    <a:pt x="777" y="3778"/>
                    <a:pt x="177" y="4516"/>
                    <a:pt x="89" y="5283"/>
                  </a:cubicBezTo>
                  <a:cubicBezTo>
                    <a:pt x="0" y="6050"/>
                    <a:pt x="4101" y="9837"/>
                    <a:pt x="4101" y="9837"/>
                  </a:cubicBezTo>
                  <a:lnTo>
                    <a:pt x="4957" y="16121"/>
                  </a:lnTo>
                  <a:lnTo>
                    <a:pt x="10514" y="15029"/>
                  </a:lnTo>
                  <a:cubicBezTo>
                    <a:pt x="10514" y="15029"/>
                    <a:pt x="7189" y="0"/>
                    <a:pt x="678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5"/>
            <p:cNvSpPr/>
            <p:nvPr/>
          </p:nvSpPr>
          <p:spPr>
            <a:xfrm>
              <a:off x="6258379" y="2229112"/>
              <a:ext cx="211021" cy="426928"/>
            </a:xfrm>
            <a:custGeom>
              <a:avLst/>
              <a:gdLst/>
              <a:ahLst/>
              <a:cxnLst/>
              <a:rect l="l" t="t" r="r" b="b"/>
              <a:pathLst>
                <a:path w="4318" h="8736" extrusionOk="0">
                  <a:moveTo>
                    <a:pt x="1059" y="1"/>
                  </a:moveTo>
                  <a:cubicBezTo>
                    <a:pt x="1018" y="1"/>
                    <a:pt x="976" y="28"/>
                    <a:pt x="954" y="72"/>
                  </a:cubicBezTo>
                  <a:cubicBezTo>
                    <a:pt x="944" y="101"/>
                    <a:pt x="541" y="986"/>
                    <a:pt x="826" y="2432"/>
                  </a:cubicBezTo>
                  <a:cubicBezTo>
                    <a:pt x="679" y="2658"/>
                    <a:pt x="0" y="3740"/>
                    <a:pt x="226" y="4359"/>
                  </a:cubicBezTo>
                  <a:cubicBezTo>
                    <a:pt x="462" y="5018"/>
                    <a:pt x="3973" y="8559"/>
                    <a:pt x="4121" y="8706"/>
                  </a:cubicBezTo>
                  <a:cubicBezTo>
                    <a:pt x="4140" y="8726"/>
                    <a:pt x="4170" y="8736"/>
                    <a:pt x="4199" y="8736"/>
                  </a:cubicBezTo>
                  <a:cubicBezTo>
                    <a:pt x="4229" y="8736"/>
                    <a:pt x="4259" y="8726"/>
                    <a:pt x="4278" y="8706"/>
                  </a:cubicBezTo>
                  <a:cubicBezTo>
                    <a:pt x="4318" y="8667"/>
                    <a:pt x="4318" y="8598"/>
                    <a:pt x="4278" y="8549"/>
                  </a:cubicBezTo>
                  <a:cubicBezTo>
                    <a:pt x="3265" y="7536"/>
                    <a:pt x="610" y="4792"/>
                    <a:pt x="433" y="4291"/>
                  </a:cubicBezTo>
                  <a:cubicBezTo>
                    <a:pt x="266" y="3809"/>
                    <a:pt x="806" y="2845"/>
                    <a:pt x="1033" y="2520"/>
                  </a:cubicBezTo>
                  <a:cubicBezTo>
                    <a:pt x="1052" y="2491"/>
                    <a:pt x="1062" y="2461"/>
                    <a:pt x="1052" y="2432"/>
                  </a:cubicBezTo>
                  <a:cubicBezTo>
                    <a:pt x="767" y="1035"/>
                    <a:pt x="1161" y="170"/>
                    <a:pt x="1161" y="160"/>
                  </a:cubicBezTo>
                  <a:cubicBezTo>
                    <a:pt x="1180" y="101"/>
                    <a:pt x="1161" y="42"/>
                    <a:pt x="1102" y="13"/>
                  </a:cubicBezTo>
                  <a:cubicBezTo>
                    <a:pt x="1088" y="5"/>
                    <a:pt x="1074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5"/>
            <p:cNvSpPr/>
            <p:nvPr/>
          </p:nvSpPr>
          <p:spPr>
            <a:xfrm>
              <a:off x="6439248" y="2253401"/>
              <a:ext cx="169530" cy="134490"/>
            </a:xfrm>
            <a:custGeom>
              <a:avLst/>
              <a:gdLst/>
              <a:ahLst/>
              <a:cxnLst/>
              <a:rect l="l" t="t" r="r" b="b"/>
              <a:pathLst>
                <a:path w="3469" h="2752" extrusionOk="0">
                  <a:moveTo>
                    <a:pt x="164" y="0"/>
                  </a:moveTo>
                  <a:cubicBezTo>
                    <a:pt x="59" y="0"/>
                    <a:pt x="1" y="164"/>
                    <a:pt x="135" y="214"/>
                  </a:cubicBezTo>
                  <a:cubicBezTo>
                    <a:pt x="744" y="519"/>
                    <a:pt x="2397" y="1374"/>
                    <a:pt x="2662" y="1728"/>
                  </a:cubicBezTo>
                  <a:cubicBezTo>
                    <a:pt x="2888" y="2033"/>
                    <a:pt x="3075" y="2358"/>
                    <a:pt x="3242" y="2692"/>
                  </a:cubicBezTo>
                  <a:cubicBezTo>
                    <a:pt x="3262" y="2731"/>
                    <a:pt x="3301" y="2751"/>
                    <a:pt x="3341" y="2751"/>
                  </a:cubicBezTo>
                  <a:cubicBezTo>
                    <a:pt x="3360" y="2751"/>
                    <a:pt x="3380" y="2751"/>
                    <a:pt x="3390" y="2741"/>
                  </a:cubicBezTo>
                  <a:cubicBezTo>
                    <a:pt x="3449" y="2712"/>
                    <a:pt x="3469" y="2653"/>
                    <a:pt x="3449" y="2594"/>
                  </a:cubicBezTo>
                  <a:cubicBezTo>
                    <a:pt x="3272" y="2250"/>
                    <a:pt x="3075" y="1915"/>
                    <a:pt x="2839" y="1600"/>
                  </a:cubicBezTo>
                  <a:cubicBezTo>
                    <a:pt x="2485" y="1128"/>
                    <a:pt x="321" y="66"/>
                    <a:pt x="223" y="17"/>
                  </a:cubicBezTo>
                  <a:cubicBezTo>
                    <a:pt x="202" y="5"/>
                    <a:pt x="182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5"/>
            <p:cNvSpPr/>
            <p:nvPr/>
          </p:nvSpPr>
          <p:spPr>
            <a:xfrm>
              <a:off x="6392430" y="2565191"/>
              <a:ext cx="1275165" cy="1094932"/>
            </a:xfrm>
            <a:custGeom>
              <a:avLst/>
              <a:gdLst/>
              <a:ahLst/>
              <a:cxnLst/>
              <a:rect l="l" t="t" r="r" b="b"/>
              <a:pathLst>
                <a:path w="26093" h="22405" extrusionOk="0">
                  <a:moveTo>
                    <a:pt x="20152" y="0"/>
                  </a:moveTo>
                  <a:lnTo>
                    <a:pt x="8469" y="7278"/>
                  </a:lnTo>
                  <a:lnTo>
                    <a:pt x="7682" y="4711"/>
                  </a:lnTo>
                  <a:lnTo>
                    <a:pt x="817" y="5872"/>
                  </a:lnTo>
                  <a:lnTo>
                    <a:pt x="1643" y="10582"/>
                  </a:lnTo>
                  <a:cubicBezTo>
                    <a:pt x="1643" y="10582"/>
                    <a:pt x="1" y="12431"/>
                    <a:pt x="748" y="15441"/>
                  </a:cubicBezTo>
                  <a:cubicBezTo>
                    <a:pt x="1454" y="18235"/>
                    <a:pt x="3218" y="22404"/>
                    <a:pt x="8204" y="22404"/>
                  </a:cubicBezTo>
                  <a:cubicBezTo>
                    <a:pt x="8570" y="22404"/>
                    <a:pt x="8953" y="22382"/>
                    <a:pt x="9354" y="22335"/>
                  </a:cubicBezTo>
                  <a:cubicBezTo>
                    <a:pt x="15235" y="21656"/>
                    <a:pt x="21795" y="17073"/>
                    <a:pt x="21795" y="17073"/>
                  </a:cubicBezTo>
                  <a:lnTo>
                    <a:pt x="26093" y="8055"/>
                  </a:lnTo>
                  <a:lnTo>
                    <a:pt x="20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5"/>
            <p:cNvSpPr/>
            <p:nvPr/>
          </p:nvSpPr>
          <p:spPr>
            <a:xfrm>
              <a:off x="6398197" y="2540707"/>
              <a:ext cx="1032916" cy="1113601"/>
            </a:xfrm>
            <a:custGeom>
              <a:avLst/>
              <a:gdLst/>
              <a:ahLst/>
              <a:cxnLst/>
              <a:rect l="l" t="t" r="r" b="b"/>
              <a:pathLst>
                <a:path w="21136" h="22787" extrusionOk="0">
                  <a:moveTo>
                    <a:pt x="21004" y="1"/>
                  </a:moveTo>
                  <a:cubicBezTo>
                    <a:pt x="20974" y="1"/>
                    <a:pt x="20945" y="13"/>
                    <a:pt x="20929" y="39"/>
                  </a:cubicBezTo>
                  <a:lnTo>
                    <a:pt x="12029" y="10385"/>
                  </a:lnTo>
                  <a:cubicBezTo>
                    <a:pt x="11606" y="9549"/>
                    <a:pt x="11104" y="8753"/>
                    <a:pt x="10524" y="8025"/>
                  </a:cubicBezTo>
                  <a:cubicBezTo>
                    <a:pt x="10233" y="7644"/>
                    <a:pt x="9577" y="7558"/>
                    <a:pt x="9051" y="7558"/>
                  </a:cubicBezTo>
                  <a:cubicBezTo>
                    <a:pt x="8761" y="7558"/>
                    <a:pt x="8510" y="7584"/>
                    <a:pt x="8380" y="7602"/>
                  </a:cubicBezTo>
                  <a:lnTo>
                    <a:pt x="7672" y="5143"/>
                  </a:lnTo>
                  <a:cubicBezTo>
                    <a:pt x="7664" y="5092"/>
                    <a:pt x="7617" y="5063"/>
                    <a:pt x="7573" y="5063"/>
                  </a:cubicBezTo>
                  <a:cubicBezTo>
                    <a:pt x="7567" y="5063"/>
                    <a:pt x="7560" y="5063"/>
                    <a:pt x="7554" y="5065"/>
                  </a:cubicBezTo>
                  <a:lnTo>
                    <a:pt x="355" y="6569"/>
                  </a:lnTo>
                  <a:cubicBezTo>
                    <a:pt x="296" y="6579"/>
                    <a:pt x="267" y="6628"/>
                    <a:pt x="276" y="6687"/>
                  </a:cubicBezTo>
                  <a:lnTo>
                    <a:pt x="866" y="9893"/>
                  </a:lnTo>
                  <a:cubicBezTo>
                    <a:pt x="1" y="11280"/>
                    <a:pt x="21" y="12775"/>
                    <a:pt x="178" y="13788"/>
                  </a:cubicBezTo>
                  <a:cubicBezTo>
                    <a:pt x="571" y="16188"/>
                    <a:pt x="1083" y="18676"/>
                    <a:pt x="2676" y="20515"/>
                  </a:cubicBezTo>
                  <a:cubicBezTo>
                    <a:pt x="3886" y="21892"/>
                    <a:pt x="5459" y="22649"/>
                    <a:pt x="7357" y="22767"/>
                  </a:cubicBezTo>
                  <a:cubicBezTo>
                    <a:pt x="7534" y="22787"/>
                    <a:pt x="7702" y="22787"/>
                    <a:pt x="7879" y="22787"/>
                  </a:cubicBezTo>
                  <a:cubicBezTo>
                    <a:pt x="11488" y="22787"/>
                    <a:pt x="15609" y="20554"/>
                    <a:pt x="18195" y="18253"/>
                  </a:cubicBezTo>
                  <a:cubicBezTo>
                    <a:pt x="18280" y="18176"/>
                    <a:pt x="18207" y="18056"/>
                    <a:pt x="18120" y="18056"/>
                  </a:cubicBezTo>
                  <a:cubicBezTo>
                    <a:pt x="18096" y="18056"/>
                    <a:pt x="18071" y="18065"/>
                    <a:pt x="18048" y="18086"/>
                  </a:cubicBezTo>
                  <a:cubicBezTo>
                    <a:pt x="15495" y="20366"/>
                    <a:pt x="11429" y="22566"/>
                    <a:pt x="7883" y="22566"/>
                  </a:cubicBezTo>
                  <a:cubicBezTo>
                    <a:pt x="7713" y="22566"/>
                    <a:pt x="7544" y="22561"/>
                    <a:pt x="7377" y="22551"/>
                  </a:cubicBezTo>
                  <a:cubicBezTo>
                    <a:pt x="5528" y="22433"/>
                    <a:pt x="4014" y="21695"/>
                    <a:pt x="2843" y="20358"/>
                  </a:cubicBezTo>
                  <a:cubicBezTo>
                    <a:pt x="1279" y="18568"/>
                    <a:pt x="798" y="16207"/>
                    <a:pt x="404" y="13749"/>
                  </a:cubicBezTo>
                  <a:cubicBezTo>
                    <a:pt x="247" y="12775"/>
                    <a:pt x="227" y="11319"/>
                    <a:pt x="1063" y="9992"/>
                  </a:cubicBezTo>
                  <a:cubicBezTo>
                    <a:pt x="1102" y="9923"/>
                    <a:pt x="1152" y="9844"/>
                    <a:pt x="1083" y="9785"/>
                  </a:cubicBezTo>
                  <a:lnTo>
                    <a:pt x="1063" y="9775"/>
                  </a:lnTo>
                  <a:lnTo>
                    <a:pt x="503" y="6756"/>
                  </a:lnTo>
                  <a:lnTo>
                    <a:pt x="7495" y="5301"/>
                  </a:lnTo>
                  <a:lnTo>
                    <a:pt x="8193" y="7749"/>
                  </a:lnTo>
                  <a:cubicBezTo>
                    <a:pt x="8211" y="7793"/>
                    <a:pt x="8252" y="7830"/>
                    <a:pt x="8303" y="7830"/>
                  </a:cubicBezTo>
                  <a:cubicBezTo>
                    <a:pt x="8309" y="7830"/>
                    <a:pt x="8315" y="7829"/>
                    <a:pt x="8321" y="7828"/>
                  </a:cubicBezTo>
                  <a:cubicBezTo>
                    <a:pt x="8481" y="7803"/>
                    <a:pt x="8748" y="7776"/>
                    <a:pt x="9041" y="7776"/>
                  </a:cubicBezTo>
                  <a:cubicBezTo>
                    <a:pt x="9544" y="7776"/>
                    <a:pt x="10121" y="7854"/>
                    <a:pt x="10357" y="8153"/>
                  </a:cubicBezTo>
                  <a:cubicBezTo>
                    <a:pt x="10957" y="8910"/>
                    <a:pt x="11478" y="9746"/>
                    <a:pt x="11891" y="10631"/>
                  </a:cubicBezTo>
                  <a:cubicBezTo>
                    <a:pt x="11901" y="10660"/>
                    <a:pt x="11931" y="10690"/>
                    <a:pt x="11970" y="10700"/>
                  </a:cubicBezTo>
                  <a:cubicBezTo>
                    <a:pt x="12009" y="10700"/>
                    <a:pt x="12049" y="10690"/>
                    <a:pt x="12078" y="10660"/>
                  </a:cubicBezTo>
                  <a:lnTo>
                    <a:pt x="21097" y="186"/>
                  </a:lnTo>
                  <a:cubicBezTo>
                    <a:pt x="21136" y="137"/>
                    <a:pt x="21126" y="68"/>
                    <a:pt x="21077" y="29"/>
                  </a:cubicBezTo>
                  <a:cubicBezTo>
                    <a:pt x="21058" y="11"/>
                    <a:pt x="21031" y="1"/>
                    <a:pt x="21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5"/>
            <p:cNvSpPr/>
            <p:nvPr/>
          </p:nvSpPr>
          <p:spPr>
            <a:xfrm>
              <a:off x="7829116" y="2201745"/>
              <a:ext cx="384460" cy="573050"/>
            </a:xfrm>
            <a:custGeom>
              <a:avLst/>
              <a:gdLst/>
              <a:ahLst/>
              <a:cxnLst/>
              <a:rect l="l" t="t" r="r" b="b"/>
              <a:pathLst>
                <a:path w="7867" h="11726" extrusionOk="0">
                  <a:moveTo>
                    <a:pt x="2812" y="3287"/>
                  </a:moveTo>
                  <a:cubicBezTo>
                    <a:pt x="3156" y="3287"/>
                    <a:pt x="3500" y="3366"/>
                    <a:pt x="3805" y="3513"/>
                  </a:cubicBezTo>
                  <a:cubicBezTo>
                    <a:pt x="3776" y="3661"/>
                    <a:pt x="3736" y="3798"/>
                    <a:pt x="3668" y="3936"/>
                  </a:cubicBezTo>
                  <a:cubicBezTo>
                    <a:pt x="3382" y="4595"/>
                    <a:pt x="2733" y="5057"/>
                    <a:pt x="2074" y="5057"/>
                  </a:cubicBezTo>
                  <a:cubicBezTo>
                    <a:pt x="1907" y="5057"/>
                    <a:pt x="1740" y="5018"/>
                    <a:pt x="1592" y="4929"/>
                  </a:cubicBezTo>
                  <a:cubicBezTo>
                    <a:pt x="1327" y="4752"/>
                    <a:pt x="1238" y="4349"/>
                    <a:pt x="1396" y="4015"/>
                  </a:cubicBezTo>
                  <a:cubicBezTo>
                    <a:pt x="1573" y="3690"/>
                    <a:pt x="1887" y="3454"/>
                    <a:pt x="2251" y="3366"/>
                  </a:cubicBezTo>
                  <a:cubicBezTo>
                    <a:pt x="2438" y="3316"/>
                    <a:pt x="2625" y="3287"/>
                    <a:pt x="2812" y="3287"/>
                  </a:cubicBezTo>
                  <a:close/>
                  <a:moveTo>
                    <a:pt x="4615" y="6797"/>
                  </a:moveTo>
                  <a:cubicBezTo>
                    <a:pt x="4637" y="6797"/>
                    <a:pt x="4659" y="6797"/>
                    <a:pt x="4681" y="6798"/>
                  </a:cubicBezTo>
                  <a:cubicBezTo>
                    <a:pt x="4946" y="6798"/>
                    <a:pt x="5221" y="6837"/>
                    <a:pt x="5487" y="6926"/>
                  </a:cubicBezTo>
                  <a:cubicBezTo>
                    <a:pt x="5477" y="7014"/>
                    <a:pt x="5467" y="7103"/>
                    <a:pt x="5448" y="7191"/>
                  </a:cubicBezTo>
                  <a:cubicBezTo>
                    <a:pt x="5369" y="7722"/>
                    <a:pt x="5162" y="8440"/>
                    <a:pt x="4612" y="8844"/>
                  </a:cubicBezTo>
                  <a:cubicBezTo>
                    <a:pt x="4395" y="8993"/>
                    <a:pt x="4138" y="9075"/>
                    <a:pt x="3876" y="9075"/>
                  </a:cubicBezTo>
                  <a:cubicBezTo>
                    <a:pt x="3793" y="9075"/>
                    <a:pt x="3710" y="9067"/>
                    <a:pt x="3628" y="9050"/>
                  </a:cubicBezTo>
                  <a:cubicBezTo>
                    <a:pt x="3382" y="9011"/>
                    <a:pt x="3166" y="8883"/>
                    <a:pt x="3028" y="8676"/>
                  </a:cubicBezTo>
                  <a:cubicBezTo>
                    <a:pt x="2881" y="8440"/>
                    <a:pt x="2861" y="8155"/>
                    <a:pt x="2959" y="7899"/>
                  </a:cubicBezTo>
                  <a:cubicBezTo>
                    <a:pt x="3127" y="7447"/>
                    <a:pt x="3481" y="7083"/>
                    <a:pt x="3943" y="6916"/>
                  </a:cubicBezTo>
                  <a:cubicBezTo>
                    <a:pt x="4159" y="6844"/>
                    <a:pt x="4383" y="6797"/>
                    <a:pt x="4615" y="6797"/>
                  </a:cubicBezTo>
                  <a:close/>
                  <a:moveTo>
                    <a:pt x="1447" y="0"/>
                  </a:moveTo>
                  <a:cubicBezTo>
                    <a:pt x="983" y="0"/>
                    <a:pt x="521" y="141"/>
                    <a:pt x="127" y="415"/>
                  </a:cubicBezTo>
                  <a:cubicBezTo>
                    <a:pt x="1" y="518"/>
                    <a:pt x="90" y="697"/>
                    <a:pt x="217" y="697"/>
                  </a:cubicBezTo>
                  <a:cubicBezTo>
                    <a:pt x="248" y="697"/>
                    <a:pt x="281" y="686"/>
                    <a:pt x="314" y="661"/>
                  </a:cubicBezTo>
                  <a:cubicBezTo>
                    <a:pt x="651" y="425"/>
                    <a:pt x="1044" y="306"/>
                    <a:pt x="1441" y="306"/>
                  </a:cubicBezTo>
                  <a:cubicBezTo>
                    <a:pt x="1705" y="306"/>
                    <a:pt x="1970" y="358"/>
                    <a:pt x="2222" y="464"/>
                  </a:cubicBezTo>
                  <a:cubicBezTo>
                    <a:pt x="2841" y="740"/>
                    <a:pt x="3343" y="1251"/>
                    <a:pt x="3609" y="1890"/>
                  </a:cubicBezTo>
                  <a:cubicBezTo>
                    <a:pt x="3795" y="2294"/>
                    <a:pt x="3874" y="2746"/>
                    <a:pt x="3854" y="3198"/>
                  </a:cubicBezTo>
                  <a:cubicBezTo>
                    <a:pt x="3531" y="3055"/>
                    <a:pt x="3185" y="2984"/>
                    <a:pt x="2838" y="2984"/>
                  </a:cubicBezTo>
                  <a:cubicBezTo>
                    <a:pt x="2615" y="2984"/>
                    <a:pt x="2392" y="3013"/>
                    <a:pt x="2173" y="3071"/>
                  </a:cubicBezTo>
                  <a:cubicBezTo>
                    <a:pt x="1720" y="3179"/>
                    <a:pt x="1337" y="3484"/>
                    <a:pt x="1120" y="3887"/>
                  </a:cubicBezTo>
                  <a:cubicBezTo>
                    <a:pt x="904" y="4359"/>
                    <a:pt x="1042" y="4929"/>
                    <a:pt x="1425" y="5185"/>
                  </a:cubicBezTo>
                  <a:cubicBezTo>
                    <a:pt x="1608" y="5304"/>
                    <a:pt x="1816" y="5363"/>
                    <a:pt x="2026" y="5363"/>
                  </a:cubicBezTo>
                  <a:cubicBezTo>
                    <a:pt x="2042" y="5363"/>
                    <a:pt x="2058" y="5363"/>
                    <a:pt x="2074" y="5362"/>
                  </a:cubicBezTo>
                  <a:cubicBezTo>
                    <a:pt x="2851" y="5362"/>
                    <a:pt x="3618" y="4831"/>
                    <a:pt x="3953" y="4064"/>
                  </a:cubicBezTo>
                  <a:cubicBezTo>
                    <a:pt x="4012" y="3936"/>
                    <a:pt x="4061" y="3798"/>
                    <a:pt x="4090" y="3661"/>
                  </a:cubicBezTo>
                  <a:cubicBezTo>
                    <a:pt x="4376" y="3838"/>
                    <a:pt x="4631" y="4064"/>
                    <a:pt x="4828" y="4339"/>
                  </a:cubicBezTo>
                  <a:cubicBezTo>
                    <a:pt x="5280" y="4939"/>
                    <a:pt x="5516" y="5755"/>
                    <a:pt x="5487" y="6611"/>
                  </a:cubicBezTo>
                  <a:cubicBezTo>
                    <a:pt x="5228" y="6531"/>
                    <a:pt x="4960" y="6492"/>
                    <a:pt x="4692" y="6492"/>
                  </a:cubicBezTo>
                  <a:cubicBezTo>
                    <a:pt x="4400" y="6492"/>
                    <a:pt x="4107" y="6538"/>
                    <a:pt x="3825" y="6631"/>
                  </a:cubicBezTo>
                  <a:cubicBezTo>
                    <a:pt x="3284" y="6837"/>
                    <a:pt x="2861" y="7260"/>
                    <a:pt x="2655" y="7801"/>
                  </a:cubicBezTo>
                  <a:cubicBezTo>
                    <a:pt x="2389" y="8489"/>
                    <a:pt x="2832" y="9257"/>
                    <a:pt x="3559" y="9355"/>
                  </a:cubicBezTo>
                  <a:cubicBezTo>
                    <a:pt x="3659" y="9373"/>
                    <a:pt x="3759" y="9383"/>
                    <a:pt x="3860" y="9383"/>
                  </a:cubicBezTo>
                  <a:cubicBezTo>
                    <a:pt x="4186" y="9383"/>
                    <a:pt x="4508" y="9285"/>
                    <a:pt x="4779" y="9089"/>
                  </a:cubicBezTo>
                  <a:cubicBezTo>
                    <a:pt x="5418" y="8627"/>
                    <a:pt x="5654" y="7831"/>
                    <a:pt x="5743" y="7240"/>
                  </a:cubicBezTo>
                  <a:cubicBezTo>
                    <a:pt x="5753" y="7162"/>
                    <a:pt x="5762" y="7113"/>
                    <a:pt x="5772" y="7044"/>
                  </a:cubicBezTo>
                  <a:cubicBezTo>
                    <a:pt x="6274" y="7270"/>
                    <a:pt x="6687" y="7644"/>
                    <a:pt x="6962" y="8126"/>
                  </a:cubicBezTo>
                  <a:cubicBezTo>
                    <a:pt x="7533" y="9129"/>
                    <a:pt x="7405" y="10506"/>
                    <a:pt x="6647" y="11479"/>
                  </a:cubicBezTo>
                  <a:cubicBezTo>
                    <a:pt x="6579" y="11578"/>
                    <a:pt x="6647" y="11725"/>
                    <a:pt x="6775" y="11725"/>
                  </a:cubicBezTo>
                  <a:cubicBezTo>
                    <a:pt x="6825" y="11725"/>
                    <a:pt x="6874" y="11705"/>
                    <a:pt x="6903" y="11666"/>
                  </a:cubicBezTo>
                  <a:cubicBezTo>
                    <a:pt x="7729" y="10604"/>
                    <a:pt x="7867" y="9070"/>
                    <a:pt x="7238" y="7968"/>
                  </a:cubicBezTo>
                  <a:cubicBezTo>
                    <a:pt x="6913" y="7408"/>
                    <a:pt x="6402" y="6965"/>
                    <a:pt x="5802" y="6719"/>
                  </a:cubicBezTo>
                  <a:cubicBezTo>
                    <a:pt x="5841" y="5746"/>
                    <a:pt x="5595" y="4831"/>
                    <a:pt x="5084" y="4152"/>
                  </a:cubicBezTo>
                  <a:cubicBezTo>
                    <a:pt x="4828" y="3818"/>
                    <a:pt x="4513" y="3543"/>
                    <a:pt x="4149" y="3336"/>
                  </a:cubicBezTo>
                  <a:cubicBezTo>
                    <a:pt x="4199" y="2795"/>
                    <a:pt x="4110" y="2254"/>
                    <a:pt x="3894" y="1763"/>
                  </a:cubicBezTo>
                  <a:cubicBezTo>
                    <a:pt x="3599" y="1054"/>
                    <a:pt x="3038" y="484"/>
                    <a:pt x="2330" y="179"/>
                  </a:cubicBezTo>
                  <a:cubicBezTo>
                    <a:pt x="2048" y="59"/>
                    <a:pt x="1747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5"/>
            <p:cNvSpPr/>
            <p:nvPr/>
          </p:nvSpPr>
          <p:spPr>
            <a:xfrm>
              <a:off x="5715725" y="2878742"/>
              <a:ext cx="156237" cy="404057"/>
            </a:xfrm>
            <a:custGeom>
              <a:avLst/>
              <a:gdLst/>
              <a:ahLst/>
              <a:cxnLst/>
              <a:rect l="l" t="t" r="r" b="b"/>
              <a:pathLst>
                <a:path w="3197" h="8268" extrusionOk="0">
                  <a:moveTo>
                    <a:pt x="2157" y="2869"/>
                  </a:moveTo>
                  <a:cubicBezTo>
                    <a:pt x="2403" y="2869"/>
                    <a:pt x="2649" y="2976"/>
                    <a:pt x="2754" y="3193"/>
                  </a:cubicBezTo>
                  <a:cubicBezTo>
                    <a:pt x="2853" y="3419"/>
                    <a:pt x="2803" y="3684"/>
                    <a:pt x="2636" y="3861"/>
                  </a:cubicBezTo>
                  <a:cubicBezTo>
                    <a:pt x="2449" y="4058"/>
                    <a:pt x="2194" y="4166"/>
                    <a:pt x="1938" y="4166"/>
                  </a:cubicBezTo>
                  <a:cubicBezTo>
                    <a:pt x="1623" y="4166"/>
                    <a:pt x="1309" y="4068"/>
                    <a:pt x="1063" y="3881"/>
                  </a:cubicBezTo>
                  <a:cubicBezTo>
                    <a:pt x="1063" y="3881"/>
                    <a:pt x="1063" y="3881"/>
                    <a:pt x="1073" y="3871"/>
                  </a:cubicBezTo>
                  <a:cubicBezTo>
                    <a:pt x="1250" y="3399"/>
                    <a:pt x="1486" y="3094"/>
                    <a:pt x="1810" y="2947"/>
                  </a:cubicBezTo>
                  <a:cubicBezTo>
                    <a:pt x="1914" y="2895"/>
                    <a:pt x="2036" y="2869"/>
                    <a:pt x="2157" y="2869"/>
                  </a:cubicBezTo>
                  <a:close/>
                  <a:moveTo>
                    <a:pt x="2407" y="1"/>
                  </a:moveTo>
                  <a:cubicBezTo>
                    <a:pt x="1552" y="1"/>
                    <a:pt x="754" y="600"/>
                    <a:pt x="384" y="1324"/>
                  </a:cubicBezTo>
                  <a:cubicBezTo>
                    <a:pt x="40" y="1944"/>
                    <a:pt x="1" y="2691"/>
                    <a:pt x="256" y="3350"/>
                  </a:cubicBezTo>
                  <a:cubicBezTo>
                    <a:pt x="364" y="3596"/>
                    <a:pt x="512" y="3802"/>
                    <a:pt x="699" y="3980"/>
                  </a:cubicBezTo>
                  <a:cubicBezTo>
                    <a:pt x="414" y="4815"/>
                    <a:pt x="453" y="5730"/>
                    <a:pt x="797" y="6546"/>
                  </a:cubicBezTo>
                  <a:cubicBezTo>
                    <a:pt x="1191" y="7441"/>
                    <a:pt x="1997" y="8081"/>
                    <a:pt x="2961" y="8267"/>
                  </a:cubicBezTo>
                  <a:lnTo>
                    <a:pt x="2990" y="8267"/>
                  </a:lnTo>
                  <a:cubicBezTo>
                    <a:pt x="3177" y="8267"/>
                    <a:pt x="3197" y="8002"/>
                    <a:pt x="3010" y="7963"/>
                  </a:cubicBezTo>
                  <a:cubicBezTo>
                    <a:pt x="2204" y="7835"/>
                    <a:pt x="1446" y="7225"/>
                    <a:pt x="1082" y="6419"/>
                  </a:cubicBezTo>
                  <a:cubicBezTo>
                    <a:pt x="778" y="5710"/>
                    <a:pt x="738" y="4924"/>
                    <a:pt x="964" y="4186"/>
                  </a:cubicBezTo>
                  <a:lnTo>
                    <a:pt x="964" y="4186"/>
                  </a:lnTo>
                  <a:cubicBezTo>
                    <a:pt x="1238" y="4374"/>
                    <a:pt x="1565" y="4482"/>
                    <a:pt x="1903" y="4482"/>
                  </a:cubicBezTo>
                  <a:cubicBezTo>
                    <a:pt x="1918" y="4482"/>
                    <a:pt x="1933" y="4481"/>
                    <a:pt x="1948" y="4481"/>
                  </a:cubicBezTo>
                  <a:cubicBezTo>
                    <a:pt x="2292" y="4471"/>
                    <a:pt x="2626" y="4324"/>
                    <a:pt x="2862" y="4078"/>
                  </a:cubicBezTo>
                  <a:cubicBezTo>
                    <a:pt x="3108" y="3802"/>
                    <a:pt x="3177" y="3399"/>
                    <a:pt x="3030" y="3065"/>
                  </a:cubicBezTo>
                  <a:cubicBezTo>
                    <a:pt x="2870" y="2725"/>
                    <a:pt x="2511" y="2566"/>
                    <a:pt x="2156" y="2566"/>
                  </a:cubicBezTo>
                  <a:cubicBezTo>
                    <a:pt x="1987" y="2566"/>
                    <a:pt x="1818" y="2602"/>
                    <a:pt x="1672" y="2671"/>
                  </a:cubicBezTo>
                  <a:cubicBezTo>
                    <a:pt x="1309" y="2849"/>
                    <a:pt x="1033" y="3173"/>
                    <a:pt x="817" y="3665"/>
                  </a:cubicBezTo>
                  <a:cubicBezTo>
                    <a:pt x="699" y="3537"/>
                    <a:pt x="610" y="3389"/>
                    <a:pt x="541" y="3232"/>
                  </a:cubicBezTo>
                  <a:cubicBezTo>
                    <a:pt x="315" y="2652"/>
                    <a:pt x="355" y="2003"/>
                    <a:pt x="659" y="1462"/>
                  </a:cubicBezTo>
                  <a:cubicBezTo>
                    <a:pt x="975" y="847"/>
                    <a:pt x="1684" y="311"/>
                    <a:pt x="2413" y="311"/>
                  </a:cubicBezTo>
                  <a:cubicBezTo>
                    <a:pt x="2570" y="311"/>
                    <a:pt x="2727" y="336"/>
                    <a:pt x="2882" y="390"/>
                  </a:cubicBezTo>
                  <a:cubicBezTo>
                    <a:pt x="2901" y="397"/>
                    <a:pt x="2920" y="400"/>
                    <a:pt x="2937" y="400"/>
                  </a:cubicBezTo>
                  <a:cubicBezTo>
                    <a:pt x="3086" y="400"/>
                    <a:pt x="3148" y="157"/>
                    <a:pt x="2980" y="95"/>
                  </a:cubicBezTo>
                  <a:cubicBezTo>
                    <a:pt x="2789" y="30"/>
                    <a:pt x="2597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5"/>
            <p:cNvSpPr/>
            <p:nvPr/>
          </p:nvSpPr>
          <p:spPr>
            <a:xfrm>
              <a:off x="7441136" y="3226550"/>
              <a:ext cx="485426" cy="173537"/>
            </a:xfrm>
            <a:custGeom>
              <a:avLst/>
              <a:gdLst/>
              <a:ahLst/>
              <a:cxnLst/>
              <a:rect l="l" t="t" r="r" b="b"/>
              <a:pathLst>
                <a:path w="9933" h="3551" extrusionOk="0">
                  <a:moveTo>
                    <a:pt x="5283" y="305"/>
                  </a:moveTo>
                  <a:cubicBezTo>
                    <a:pt x="5332" y="305"/>
                    <a:pt x="5391" y="314"/>
                    <a:pt x="5440" y="324"/>
                  </a:cubicBezTo>
                  <a:cubicBezTo>
                    <a:pt x="5725" y="364"/>
                    <a:pt x="5981" y="521"/>
                    <a:pt x="6138" y="767"/>
                  </a:cubicBezTo>
                  <a:cubicBezTo>
                    <a:pt x="6414" y="1209"/>
                    <a:pt x="6365" y="1839"/>
                    <a:pt x="6001" y="2311"/>
                  </a:cubicBezTo>
                  <a:cubicBezTo>
                    <a:pt x="5883" y="2468"/>
                    <a:pt x="5735" y="2616"/>
                    <a:pt x="5568" y="2724"/>
                  </a:cubicBezTo>
                  <a:cubicBezTo>
                    <a:pt x="5470" y="2665"/>
                    <a:pt x="5371" y="2606"/>
                    <a:pt x="5283" y="2537"/>
                  </a:cubicBezTo>
                  <a:cubicBezTo>
                    <a:pt x="4889" y="2232"/>
                    <a:pt x="4634" y="1908"/>
                    <a:pt x="4525" y="1554"/>
                  </a:cubicBezTo>
                  <a:cubicBezTo>
                    <a:pt x="4398" y="1150"/>
                    <a:pt x="4506" y="708"/>
                    <a:pt x="4781" y="482"/>
                  </a:cubicBezTo>
                  <a:cubicBezTo>
                    <a:pt x="4919" y="364"/>
                    <a:pt x="5096" y="305"/>
                    <a:pt x="5283" y="305"/>
                  </a:cubicBezTo>
                  <a:close/>
                  <a:moveTo>
                    <a:pt x="5284" y="0"/>
                  </a:moveTo>
                  <a:cubicBezTo>
                    <a:pt x="5034" y="0"/>
                    <a:pt x="4785" y="84"/>
                    <a:pt x="4584" y="246"/>
                  </a:cubicBezTo>
                  <a:cubicBezTo>
                    <a:pt x="4211" y="560"/>
                    <a:pt x="4073" y="1121"/>
                    <a:pt x="4230" y="1652"/>
                  </a:cubicBezTo>
                  <a:cubicBezTo>
                    <a:pt x="4358" y="2065"/>
                    <a:pt x="4653" y="2439"/>
                    <a:pt x="5096" y="2783"/>
                  </a:cubicBezTo>
                  <a:cubicBezTo>
                    <a:pt x="5155" y="2822"/>
                    <a:pt x="5214" y="2862"/>
                    <a:pt x="5273" y="2901"/>
                  </a:cubicBezTo>
                  <a:cubicBezTo>
                    <a:pt x="5047" y="3019"/>
                    <a:pt x="4801" y="3108"/>
                    <a:pt x="4535" y="3157"/>
                  </a:cubicBezTo>
                  <a:cubicBezTo>
                    <a:pt x="4286" y="3211"/>
                    <a:pt x="4033" y="3238"/>
                    <a:pt x="3779" y="3238"/>
                  </a:cubicBezTo>
                  <a:cubicBezTo>
                    <a:pt x="2388" y="3238"/>
                    <a:pt x="993" y="2449"/>
                    <a:pt x="336" y="1209"/>
                  </a:cubicBezTo>
                  <a:cubicBezTo>
                    <a:pt x="304" y="1152"/>
                    <a:pt x="254" y="1127"/>
                    <a:pt x="204" y="1127"/>
                  </a:cubicBezTo>
                  <a:cubicBezTo>
                    <a:pt x="102" y="1127"/>
                    <a:pt x="1" y="1231"/>
                    <a:pt x="60" y="1357"/>
                  </a:cubicBezTo>
                  <a:cubicBezTo>
                    <a:pt x="778" y="2695"/>
                    <a:pt x="2283" y="3550"/>
                    <a:pt x="3788" y="3550"/>
                  </a:cubicBezTo>
                  <a:cubicBezTo>
                    <a:pt x="4063" y="3550"/>
                    <a:pt x="4339" y="3521"/>
                    <a:pt x="4614" y="3452"/>
                  </a:cubicBezTo>
                  <a:cubicBezTo>
                    <a:pt x="4948" y="3383"/>
                    <a:pt x="5283" y="3265"/>
                    <a:pt x="5588" y="3088"/>
                  </a:cubicBezTo>
                  <a:cubicBezTo>
                    <a:pt x="6084" y="3357"/>
                    <a:pt x="6631" y="3494"/>
                    <a:pt x="7185" y="3494"/>
                  </a:cubicBezTo>
                  <a:cubicBezTo>
                    <a:pt x="7400" y="3494"/>
                    <a:pt x="7616" y="3473"/>
                    <a:pt x="7830" y="3432"/>
                  </a:cubicBezTo>
                  <a:cubicBezTo>
                    <a:pt x="8823" y="3216"/>
                    <a:pt x="9640" y="2458"/>
                    <a:pt x="9885" y="1544"/>
                  </a:cubicBezTo>
                  <a:cubicBezTo>
                    <a:pt x="9932" y="1421"/>
                    <a:pt x="9836" y="1340"/>
                    <a:pt x="9741" y="1340"/>
                  </a:cubicBezTo>
                  <a:cubicBezTo>
                    <a:pt x="9675" y="1340"/>
                    <a:pt x="9610" y="1378"/>
                    <a:pt x="9590" y="1465"/>
                  </a:cubicBezTo>
                  <a:cubicBezTo>
                    <a:pt x="9374" y="2272"/>
                    <a:pt x="8646" y="2940"/>
                    <a:pt x="7771" y="3137"/>
                  </a:cubicBezTo>
                  <a:cubicBezTo>
                    <a:pt x="7581" y="3172"/>
                    <a:pt x="7388" y="3190"/>
                    <a:pt x="7195" y="3190"/>
                  </a:cubicBezTo>
                  <a:cubicBezTo>
                    <a:pt x="6740" y="3190"/>
                    <a:pt x="6287" y="3091"/>
                    <a:pt x="5873" y="2891"/>
                  </a:cubicBezTo>
                  <a:cubicBezTo>
                    <a:pt x="6020" y="2773"/>
                    <a:pt x="6148" y="2645"/>
                    <a:pt x="6256" y="2498"/>
                  </a:cubicBezTo>
                  <a:cubicBezTo>
                    <a:pt x="6689" y="1927"/>
                    <a:pt x="6748" y="1141"/>
                    <a:pt x="6404" y="600"/>
                  </a:cubicBezTo>
                  <a:cubicBezTo>
                    <a:pt x="6197" y="285"/>
                    <a:pt x="5863" y="69"/>
                    <a:pt x="5489" y="19"/>
                  </a:cubicBezTo>
                  <a:cubicBezTo>
                    <a:pt x="5421" y="7"/>
                    <a:pt x="5352" y="0"/>
                    <a:pt x="5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65"/>
          <p:cNvGrpSpPr/>
          <p:nvPr/>
        </p:nvGrpSpPr>
        <p:grpSpPr>
          <a:xfrm>
            <a:off x="766835" y="287350"/>
            <a:ext cx="959783" cy="901561"/>
            <a:chOff x="220838" y="-10150"/>
            <a:chExt cx="1417700" cy="1331700"/>
          </a:xfrm>
        </p:grpSpPr>
        <p:sp>
          <p:nvSpPr>
            <p:cNvPr id="304" name="Google Shape;304;p65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5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5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5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5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5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65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65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65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65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65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65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65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65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65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65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65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65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65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65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65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65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65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65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65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65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65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65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65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65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65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65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5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65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65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5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65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65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65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65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65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65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65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65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65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65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" name="Google Shape;350;p65"/>
          <p:cNvGrpSpPr/>
          <p:nvPr/>
        </p:nvGrpSpPr>
        <p:grpSpPr>
          <a:xfrm rot="1249007">
            <a:off x="7541814" y="292166"/>
            <a:ext cx="1312682" cy="771100"/>
            <a:chOff x="3285175" y="1554625"/>
            <a:chExt cx="1458275" cy="856625"/>
          </a:xfrm>
        </p:grpSpPr>
        <p:sp>
          <p:nvSpPr>
            <p:cNvPr id="351" name="Google Shape;351;p65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65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65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65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65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65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65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65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65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65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65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65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6" name="Google Shape;366;p65"/>
          <p:cNvGrpSpPr/>
          <p:nvPr/>
        </p:nvGrpSpPr>
        <p:grpSpPr>
          <a:xfrm>
            <a:off x="7753800" y="3907776"/>
            <a:ext cx="1111320" cy="943527"/>
            <a:chOff x="8039217" y="153473"/>
            <a:chExt cx="898762" cy="763062"/>
          </a:xfrm>
        </p:grpSpPr>
        <p:sp>
          <p:nvSpPr>
            <p:cNvPr id="367" name="Google Shape;367;p65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65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65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65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65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65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65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65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65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65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65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5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5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2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6"/>
          <p:cNvSpPr/>
          <p:nvPr/>
        </p:nvSpPr>
        <p:spPr>
          <a:xfrm rot="4559421">
            <a:off x="281490" y="247964"/>
            <a:ext cx="352087" cy="453187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6"/>
          <p:cNvSpPr/>
          <p:nvPr/>
        </p:nvSpPr>
        <p:spPr>
          <a:xfrm>
            <a:off x="309076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66"/>
          <p:cNvSpPr/>
          <p:nvPr/>
        </p:nvSpPr>
        <p:spPr>
          <a:xfrm rot="-6645472">
            <a:off x="2833286" y="188334"/>
            <a:ext cx="257500" cy="137727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6"/>
          <p:cNvSpPr/>
          <p:nvPr/>
        </p:nvSpPr>
        <p:spPr>
          <a:xfrm rot="3391622">
            <a:off x="5798702" y="256364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6"/>
          <p:cNvSpPr/>
          <p:nvPr/>
        </p:nvSpPr>
        <p:spPr>
          <a:xfrm rot="-4430405">
            <a:off x="5945276" y="4573617"/>
            <a:ext cx="352087" cy="45318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66"/>
          <p:cNvSpPr/>
          <p:nvPr/>
        </p:nvSpPr>
        <p:spPr>
          <a:xfrm rot="7413790">
            <a:off x="8790817" y="2017230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66"/>
          <p:cNvSpPr/>
          <p:nvPr/>
        </p:nvSpPr>
        <p:spPr>
          <a:xfrm rot="3391622">
            <a:off x="179102" y="30455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6"/>
          <p:cNvSpPr/>
          <p:nvPr/>
        </p:nvSpPr>
        <p:spPr>
          <a:xfrm rot="2542404">
            <a:off x="8595688" y="3406529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66"/>
          <p:cNvGrpSpPr/>
          <p:nvPr/>
        </p:nvGrpSpPr>
        <p:grpSpPr>
          <a:xfrm rot="-271076">
            <a:off x="7085188" y="188411"/>
            <a:ext cx="1578524" cy="1846898"/>
            <a:chOff x="1216125" y="955275"/>
            <a:chExt cx="2763158" cy="3232940"/>
          </a:xfrm>
        </p:grpSpPr>
        <p:sp>
          <p:nvSpPr>
            <p:cNvPr id="390" name="Google Shape;390;p66"/>
            <p:cNvSpPr/>
            <p:nvPr/>
          </p:nvSpPr>
          <p:spPr>
            <a:xfrm>
              <a:off x="1216125" y="955275"/>
              <a:ext cx="2730457" cy="3232940"/>
            </a:xfrm>
            <a:custGeom>
              <a:avLst/>
              <a:gdLst/>
              <a:ahLst/>
              <a:cxnLst/>
              <a:rect l="l" t="t" r="r" b="b"/>
              <a:pathLst>
                <a:path w="49264" h="58330" extrusionOk="0">
                  <a:moveTo>
                    <a:pt x="28737" y="0"/>
                  </a:moveTo>
                  <a:cubicBezTo>
                    <a:pt x="26218" y="0"/>
                    <a:pt x="23877" y="1474"/>
                    <a:pt x="22827" y="3845"/>
                  </a:cubicBezTo>
                  <a:lnTo>
                    <a:pt x="10180" y="3845"/>
                  </a:lnTo>
                  <a:cubicBezTo>
                    <a:pt x="9926" y="2957"/>
                    <a:pt x="9120" y="2341"/>
                    <a:pt x="8195" y="2341"/>
                  </a:cubicBezTo>
                  <a:cubicBezTo>
                    <a:pt x="8188" y="2341"/>
                    <a:pt x="8181" y="2341"/>
                    <a:pt x="8173" y="2341"/>
                  </a:cubicBezTo>
                  <a:cubicBezTo>
                    <a:pt x="7239" y="2341"/>
                    <a:pt x="6423" y="2970"/>
                    <a:pt x="6177" y="3865"/>
                  </a:cubicBezTo>
                  <a:cubicBezTo>
                    <a:pt x="5016" y="4022"/>
                    <a:pt x="4161" y="5006"/>
                    <a:pt x="4151" y="6176"/>
                  </a:cubicBezTo>
                  <a:lnTo>
                    <a:pt x="4151" y="11831"/>
                  </a:lnTo>
                  <a:cubicBezTo>
                    <a:pt x="2046" y="14536"/>
                    <a:pt x="955" y="18116"/>
                    <a:pt x="1102" y="21823"/>
                  </a:cubicBezTo>
                  <a:cubicBezTo>
                    <a:pt x="296" y="22885"/>
                    <a:pt x="1" y="24233"/>
                    <a:pt x="335" y="25413"/>
                  </a:cubicBezTo>
                  <a:cubicBezTo>
                    <a:pt x="483" y="25924"/>
                    <a:pt x="758" y="26406"/>
                    <a:pt x="1132" y="26800"/>
                  </a:cubicBezTo>
                  <a:cubicBezTo>
                    <a:pt x="1112" y="28059"/>
                    <a:pt x="1535" y="29249"/>
                    <a:pt x="2322" y="30104"/>
                  </a:cubicBezTo>
                  <a:cubicBezTo>
                    <a:pt x="2961" y="30802"/>
                    <a:pt x="3836" y="31255"/>
                    <a:pt x="4780" y="31383"/>
                  </a:cubicBezTo>
                  <a:cubicBezTo>
                    <a:pt x="5961" y="32927"/>
                    <a:pt x="7318" y="34343"/>
                    <a:pt x="8813" y="35592"/>
                  </a:cubicBezTo>
                  <a:lnTo>
                    <a:pt x="2863" y="37156"/>
                  </a:lnTo>
                  <a:cubicBezTo>
                    <a:pt x="2223" y="37333"/>
                    <a:pt x="1761" y="37893"/>
                    <a:pt x="1722" y="38562"/>
                  </a:cubicBezTo>
                  <a:lnTo>
                    <a:pt x="1633" y="40214"/>
                  </a:lnTo>
                  <a:lnTo>
                    <a:pt x="1633" y="40303"/>
                  </a:lnTo>
                  <a:lnTo>
                    <a:pt x="610" y="55861"/>
                  </a:lnTo>
                  <a:cubicBezTo>
                    <a:pt x="551" y="56727"/>
                    <a:pt x="1220" y="57474"/>
                    <a:pt x="2086" y="57514"/>
                  </a:cubicBezTo>
                  <a:lnTo>
                    <a:pt x="10603" y="57848"/>
                  </a:lnTo>
                  <a:cubicBezTo>
                    <a:pt x="10652" y="57858"/>
                    <a:pt x="10711" y="57858"/>
                    <a:pt x="10770" y="57858"/>
                  </a:cubicBezTo>
                  <a:lnTo>
                    <a:pt x="12137" y="57907"/>
                  </a:lnTo>
                  <a:lnTo>
                    <a:pt x="22926" y="58330"/>
                  </a:lnTo>
                  <a:lnTo>
                    <a:pt x="22985" y="58330"/>
                  </a:lnTo>
                  <a:cubicBezTo>
                    <a:pt x="23122" y="58330"/>
                    <a:pt x="23250" y="58320"/>
                    <a:pt x="23378" y="58281"/>
                  </a:cubicBezTo>
                  <a:lnTo>
                    <a:pt x="23889" y="58300"/>
                  </a:lnTo>
                  <a:lnTo>
                    <a:pt x="23939" y="58300"/>
                  </a:lnTo>
                  <a:cubicBezTo>
                    <a:pt x="24755" y="58300"/>
                    <a:pt x="25433" y="57661"/>
                    <a:pt x="25483" y="56845"/>
                  </a:cubicBezTo>
                  <a:lnTo>
                    <a:pt x="25581" y="55065"/>
                  </a:lnTo>
                  <a:cubicBezTo>
                    <a:pt x="25649" y="55074"/>
                    <a:pt x="25716" y="55078"/>
                    <a:pt x="25783" y="55078"/>
                  </a:cubicBezTo>
                  <a:cubicBezTo>
                    <a:pt x="26088" y="55078"/>
                    <a:pt x="26385" y="54988"/>
                    <a:pt x="26643" y="54819"/>
                  </a:cubicBezTo>
                  <a:lnTo>
                    <a:pt x="27076" y="54524"/>
                  </a:lnTo>
                  <a:cubicBezTo>
                    <a:pt x="27784" y="54052"/>
                    <a:pt x="27971" y="53088"/>
                    <a:pt x="27499" y="52380"/>
                  </a:cubicBezTo>
                  <a:lnTo>
                    <a:pt x="25876" y="49970"/>
                  </a:lnTo>
                  <a:lnTo>
                    <a:pt x="25896" y="49538"/>
                  </a:lnTo>
                  <a:lnTo>
                    <a:pt x="26132" y="49164"/>
                  </a:lnTo>
                  <a:lnTo>
                    <a:pt x="31285" y="56796"/>
                  </a:lnTo>
                  <a:cubicBezTo>
                    <a:pt x="31511" y="57130"/>
                    <a:pt x="31865" y="57366"/>
                    <a:pt x="32269" y="57445"/>
                  </a:cubicBezTo>
                  <a:cubicBezTo>
                    <a:pt x="32367" y="57464"/>
                    <a:pt x="32465" y="57474"/>
                    <a:pt x="32564" y="57474"/>
                  </a:cubicBezTo>
                  <a:cubicBezTo>
                    <a:pt x="32869" y="57474"/>
                    <a:pt x="33173" y="57376"/>
                    <a:pt x="33419" y="57209"/>
                  </a:cubicBezTo>
                  <a:lnTo>
                    <a:pt x="33852" y="56914"/>
                  </a:lnTo>
                  <a:cubicBezTo>
                    <a:pt x="34088" y="56766"/>
                    <a:pt x="34265" y="56550"/>
                    <a:pt x="34393" y="56304"/>
                  </a:cubicBezTo>
                  <a:cubicBezTo>
                    <a:pt x="35622" y="56756"/>
                    <a:pt x="36930" y="56992"/>
                    <a:pt x="38248" y="57022"/>
                  </a:cubicBezTo>
                  <a:lnTo>
                    <a:pt x="38484" y="57022"/>
                  </a:lnTo>
                  <a:cubicBezTo>
                    <a:pt x="41651" y="57022"/>
                    <a:pt x="43874" y="55743"/>
                    <a:pt x="43962" y="55694"/>
                  </a:cubicBezTo>
                  <a:cubicBezTo>
                    <a:pt x="44523" y="55370"/>
                    <a:pt x="44818" y="54730"/>
                    <a:pt x="44710" y="54091"/>
                  </a:cubicBezTo>
                  <a:lnTo>
                    <a:pt x="44631" y="53629"/>
                  </a:lnTo>
                  <a:cubicBezTo>
                    <a:pt x="44670" y="53304"/>
                    <a:pt x="44611" y="52970"/>
                    <a:pt x="44464" y="52685"/>
                  </a:cubicBezTo>
                  <a:lnTo>
                    <a:pt x="42123" y="39162"/>
                  </a:lnTo>
                  <a:cubicBezTo>
                    <a:pt x="43539" y="37608"/>
                    <a:pt x="44110" y="35474"/>
                    <a:pt x="43667" y="33418"/>
                  </a:cubicBezTo>
                  <a:cubicBezTo>
                    <a:pt x="48113" y="27586"/>
                    <a:pt x="49263" y="20171"/>
                    <a:pt x="46627" y="13867"/>
                  </a:cubicBezTo>
                  <a:cubicBezTo>
                    <a:pt x="46608" y="13828"/>
                    <a:pt x="46598" y="13798"/>
                    <a:pt x="46578" y="13759"/>
                  </a:cubicBezTo>
                  <a:cubicBezTo>
                    <a:pt x="44434" y="9618"/>
                    <a:pt x="39871" y="6638"/>
                    <a:pt x="35199" y="6255"/>
                  </a:cubicBezTo>
                  <a:cubicBezTo>
                    <a:pt x="35101" y="3245"/>
                    <a:pt x="32928" y="698"/>
                    <a:pt x="29967" y="118"/>
                  </a:cubicBezTo>
                  <a:cubicBezTo>
                    <a:pt x="29556" y="39"/>
                    <a:pt x="29144" y="0"/>
                    <a:pt x="28737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6"/>
            <p:cNvSpPr/>
            <p:nvPr/>
          </p:nvSpPr>
          <p:spPr>
            <a:xfrm>
              <a:off x="1290838" y="1388755"/>
              <a:ext cx="2688445" cy="1812453"/>
            </a:xfrm>
            <a:custGeom>
              <a:avLst/>
              <a:gdLst/>
              <a:ahLst/>
              <a:cxnLst/>
              <a:rect l="l" t="t" r="r" b="b"/>
              <a:pathLst>
                <a:path w="48506" h="32701" extrusionOk="0">
                  <a:moveTo>
                    <a:pt x="32942" y="0"/>
                  </a:moveTo>
                  <a:cubicBezTo>
                    <a:pt x="32740" y="0"/>
                    <a:pt x="32538" y="6"/>
                    <a:pt x="32337" y="17"/>
                  </a:cubicBezTo>
                  <a:cubicBezTo>
                    <a:pt x="28093" y="383"/>
                    <a:pt x="24441" y="3877"/>
                    <a:pt x="20243" y="3877"/>
                  </a:cubicBezTo>
                  <a:cubicBezTo>
                    <a:pt x="20043" y="3877"/>
                    <a:pt x="19842" y="3869"/>
                    <a:pt x="19640" y="3853"/>
                  </a:cubicBezTo>
                  <a:cubicBezTo>
                    <a:pt x="16614" y="3314"/>
                    <a:pt x="13458" y="1573"/>
                    <a:pt x="10391" y="1573"/>
                  </a:cubicBezTo>
                  <a:cubicBezTo>
                    <a:pt x="8983" y="1573"/>
                    <a:pt x="7594" y="1940"/>
                    <a:pt x="6245" y="2958"/>
                  </a:cubicBezTo>
                  <a:cubicBezTo>
                    <a:pt x="984" y="6852"/>
                    <a:pt x="0" y="15202"/>
                    <a:pt x="3324" y="20552"/>
                  </a:cubicBezTo>
                  <a:cubicBezTo>
                    <a:pt x="7781" y="27983"/>
                    <a:pt x="16367" y="32700"/>
                    <a:pt x="24944" y="32700"/>
                  </a:cubicBezTo>
                  <a:cubicBezTo>
                    <a:pt x="26379" y="32700"/>
                    <a:pt x="27814" y="32568"/>
                    <a:pt x="29229" y="32295"/>
                  </a:cubicBezTo>
                  <a:cubicBezTo>
                    <a:pt x="40451" y="30161"/>
                    <a:pt x="48505" y="17592"/>
                    <a:pt x="43962" y="6705"/>
                  </a:cubicBezTo>
                  <a:cubicBezTo>
                    <a:pt x="41929" y="2772"/>
                    <a:pt x="37403" y="0"/>
                    <a:pt x="329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6"/>
            <p:cNvSpPr/>
            <p:nvPr/>
          </p:nvSpPr>
          <p:spPr>
            <a:xfrm>
              <a:off x="2541290" y="1044620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7" y="1"/>
                  </a:moveTo>
                  <a:cubicBezTo>
                    <a:pt x="2203" y="1"/>
                    <a:pt x="0" y="2204"/>
                    <a:pt x="0" y="4918"/>
                  </a:cubicBezTo>
                  <a:cubicBezTo>
                    <a:pt x="0" y="7643"/>
                    <a:pt x="2203" y="9845"/>
                    <a:pt x="4927" y="9845"/>
                  </a:cubicBezTo>
                  <a:cubicBezTo>
                    <a:pt x="7642" y="9845"/>
                    <a:pt x="9845" y="7643"/>
                    <a:pt x="9845" y="4918"/>
                  </a:cubicBezTo>
                  <a:cubicBezTo>
                    <a:pt x="9845" y="2204"/>
                    <a:pt x="7642" y="1"/>
                    <a:pt x="4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66"/>
            <p:cNvSpPr/>
            <p:nvPr/>
          </p:nvSpPr>
          <p:spPr>
            <a:xfrm>
              <a:off x="3018779" y="2614483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8" y="1"/>
                  </a:moveTo>
                  <a:cubicBezTo>
                    <a:pt x="2203" y="1"/>
                    <a:pt x="0" y="2204"/>
                    <a:pt x="0" y="4928"/>
                  </a:cubicBezTo>
                  <a:cubicBezTo>
                    <a:pt x="0" y="7643"/>
                    <a:pt x="2203" y="9846"/>
                    <a:pt x="4928" y="9846"/>
                  </a:cubicBezTo>
                  <a:cubicBezTo>
                    <a:pt x="7642" y="9846"/>
                    <a:pt x="9845" y="7643"/>
                    <a:pt x="9845" y="4928"/>
                  </a:cubicBezTo>
                  <a:cubicBezTo>
                    <a:pt x="9845" y="2204"/>
                    <a:pt x="7642" y="1"/>
                    <a:pt x="49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66"/>
            <p:cNvSpPr/>
            <p:nvPr/>
          </p:nvSpPr>
          <p:spPr>
            <a:xfrm>
              <a:off x="1785232" y="2424264"/>
              <a:ext cx="1100020" cy="1484891"/>
            </a:xfrm>
            <a:custGeom>
              <a:avLst/>
              <a:gdLst/>
              <a:ahLst/>
              <a:cxnLst/>
              <a:rect l="l" t="t" r="r" b="b"/>
              <a:pathLst>
                <a:path w="19847" h="26791" fill="none" extrusionOk="0">
                  <a:moveTo>
                    <a:pt x="19847" y="1"/>
                  </a:moveTo>
                  <a:lnTo>
                    <a:pt x="0" y="26790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66"/>
            <p:cNvSpPr/>
            <p:nvPr/>
          </p:nvSpPr>
          <p:spPr>
            <a:xfrm>
              <a:off x="2599043" y="1173816"/>
              <a:ext cx="820955" cy="1185097"/>
            </a:xfrm>
            <a:custGeom>
              <a:avLst/>
              <a:gdLst/>
              <a:ahLst/>
              <a:cxnLst/>
              <a:rect l="l" t="t" r="r" b="b"/>
              <a:pathLst>
                <a:path w="14812" h="21382" extrusionOk="0">
                  <a:moveTo>
                    <a:pt x="2371" y="1"/>
                  </a:moveTo>
                  <a:cubicBezTo>
                    <a:pt x="2105" y="1"/>
                    <a:pt x="1840" y="178"/>
                    <a:pt x="1840" y="532"/>
                  </a:cubicBezTo>
                  <a:lnTo>
                    <a:pt x="1840" y="13248"/>
                  </a:lnTo>
                  <a:lnTo>
                    <a:pt x="20" y="13120"/>
                  </a:lnTo>
                  <a:lnTo>
                    <a:pt x="1" y="14418"/>
                  </a:lnTo>
                  <a:lnTo>
                    <a:pt x="1840" y="14891"/>
                  </a:lnTo>
                  <a:lnTo>
                    <a:pt x="1840" y="21381"/>
                  </a:lnTo>
                  <a:lnTo>
                    <a:pt x="2902" y="21381"/>
                  </a:lnTo>
                  <a:lnTo>
                    <a:pt x="2902" y="15156"/>
                  </a:lnTo>
                  <a:lnTo>
                    <a:pt x="12363" y="17556"/>
                  </a:lnTo>
                  <a:lnTo>
                    <a:pt x="14812" y="17556"/>
                  </a:lnTo>
                  <a:lnTo>
                    <a:pt x="14812" y="16326"/>
                  </a:lnTo>
                  <a:lnTo>
                    <a:pt x="2902" y="13494"/>
                  </a:lnTo>
                  <a:lnTo>
                    <a:pt x="2902" y="532"/>
                  </a:lnTo>
                  <a:cubicBezTo>
                    <a:pt x="2902" y="178"/>
                    <a:pt x="2636" y="1"/>
                    <a:pt x="2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66"/>
            <p:cNvSpPr/>
            <p:nvPr/>
          </p:nvSpPr>
          <p:spPr>
            <a:xfrm>
              <a:off x="1483774" y="1173816"/>
              <a:ext cx="713043" cy="1185097"/>
            </a:xfrm>
            <a:custGeom>
              <a:avLst/>
              <a:gdLst/>
              <a:ahLst/>
              <a:cxnLst/>
              <a:rect l="l" t="t" r="r" b="b"/>
              <a:pathLst>
                <a:path w="12865" h="21382" extrusionOk="0">
                  <a:moveTo>
                    <a:pt x="3462" y="1"/>
                  </a:moveTo>
                  <a:cubicBezTo>
                    <a:pt x="3197" y="1"/>
                    <a:pt x="2931" y="178"/>
                    <a:pt x="2931" y="532"/>
                  </a:cubicBezTo>
                  <a:lnTo>
                    <a:pt x="2931" y="13248"/>
                  </a:lnTo>
                  <a:lnTo>
                    <a:pt x="1604" y="12933"/>
                  </a:lnTo>
                  <a:lnTo>
                    <a:pt x="1" y="12815"/>
                  </a:lnTo>
                  <a:lnTo>
                    <a:pt x="1" y="14064"/>
                  </a:lnTo>
                  <a:lnTo>
                    <a:pt x="2931" y="14851"/>
                  </a:lnTo>
                  <a:lnTo>
                    <a:pt x="2931" y="21381"/>
                  </a:lnTo>
                  <a:lnTo>
                    <a:pt x="3994" y="21381"/>
                  </a:lnTo>
                  <a:lnTo>
                    <a:pt x="3994" y="15146"/>
                  </a:lnTo>
                  <a:lnTo>
                    <a:pt x="10789" y="16985"/>
                  </a:lnTo>
                  <a:lnTo>
                    <a:pt x="12864" y="16680"/>
                  </a:lnTo>
                  <a:lnTo>
                    <a:pt x="12864" y="15618"/>
                  </a:lnTo>
                  <a:lnTo>
                    <a:pt x="3994" y="13504"/>
                  </a:lnTo>
                  <a:lnTo>
                    <a:pt x="3994" y="532"/>
                  </a:lnTo>
                  <a:cubicBezTo>
                    <a:pt x="3994" y="178"/>
                    <a:pt x="3728" y="1"/>
                    <a:pt x="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66"/>
            <p:cNvSpPr/>
            <p:nvPr/>
          </p:nvSpPr>
          <p:spPr>
            <a:xfrm>
              <a:off x="1538313" y="1257786"/>
              <a:ext cx="80699" cy="538066"/>
            </a:xfrm>
            <a:custGeom>
              <a:avLst/>
              <a:gdLst/>
              <a:ahLst/>
              <a:cxnLst/>
              <a:rect l="l" t="t" r="r" b="b"/>
              <a:pathLst>
                <a:path w="1456" h="9708" extrusionOk="0">
                  <a:moveTo>
                    <a:pt x="777" y="0"/>
                  </a:moveTo>
                  <a:cubicBezTo>
                    <a:pt x="344" y="0"/>
                    <a:pt x="0" y="345"/>
                    <a:pt x="0" y="777"/>
                  </a:cubicBezTo>
                  <a:lnTo>
                    <a:pt x="0" y="8930"/>
                  </a:lnTo>
                  <a:cubicBezTo>
                    <a:pt x="0" y="9363"/>
                    <a:pt x="344" y="9707"/>
                    <a:pt x="777" y="9707"/>
                  </a:cubicBezTo>
                  <a:lnTo>
                    <a:pt x="1456" y="9707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66"/>
            <p:cNvSpPr/>
            <p:nvPr/>
          </p:nvSpPr>
          <p:spPr>
            <a:xfrm>
              <a:off x="1483774" y="1876996"/>
              <a:ext cx="714650" cy="175586"/>
            </a:xfrm>
            <a:custGeom>
              <a:avLst/>
              <a:gdLst/>
              <a:ahLst/>
              <a:cxnLst/>
              <a:rect l="l" t="t" r="r" b="b"/>
              <a:pathLst>
                <a:path w="12894" h="3168" extrusionOk="0">
                  <a:moveTo>
                    <a:pt x="1427" y="1"/>
                  </a:moveTo>
                  <a:lnTo>
                    <a:pt x="1" y="138"/>
                  </a:lnTo>
                  <a:lnTo>
                    <a:pt x="11025" y="3167"/>
                  </a:lnTo>
                  <a:lnTo>
                    <a:pt x="12894" y="295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66"/>
            <p:cNvSpPr/>
            <p:nvPr/>
          </p:nvSpPr>
          <p:spPr>
            <a:xfrm>
              <a:off x="1618956" y="2356700"/>
              <a:ext cx="1726378" cy="1725768"/>
            </a:xfrm>
            <a:custGeom>
              <a:avLst/>
              <a:gdLst/>
              <a:ahLst/>
              <a:cxnLst/>
              <a:rect l="l" t="t" r="r" b="b"/>
              <a:pathLst>
                <a:path w="31148" h="31137" extrusionOk="0">
                  <a:moveTo>
                    <a:pt x="29210" y="3796"/>
                  </a:moveTo>
                  <a:lnTo>
                    <a:pt x="18913" y="20152"/>
                  </a:lnTo>
                  <a:lnTo>
                    <a:pt x="8055" y="4052"/>
                  </a:lnTo>
                  <a:lnTo>
                    <a:pt x="29210" y="3796"/>
                  </a:lnTo>
                  <a:close/>
                  <a:moveTo>
                    <a:pt x="1328" y="1711"/>
                  </a:moveTo>
                  <a:lnTo>
                    <a:pt x="6934" y="4052"/>
                  </a:lnTo>
                  <a:lnTo>
                    <a:pt x="7436" y="4052"/>
                  </a:lnTo>
                  <a:lnTo>
                    <a:pt x="18608" y="20643"/>
                  </a:lnTo>
                  <a:lnTo>
                    <a:pt x="16415" y="24105"/>
                  </a:lnTo>
                  <a:lnTo>
                    <a:pt x="1328" y="1711"/>
                  </a:lnTo>
                  <a:close/>
                  <a:moveTo>
                    <a:pt x="1" y="0"/>
                  </a:moveTo>
                  <a:lnTo>
                    <a:pt x="1" y="1161"/>
                  </a:lnTo>
                  <a:lnTo>
                    <a:pt x="443" y="1348"/>
                  </a:lnTo>
                  <a:lnTo>
                    <a:pt x="16110" y="24587"/>
                  </a:lnTo>
                  <a:lnTo>
                    <a:pt x="12156" y="30862"/>
                  </a:lnTo>
                  <a:lnTo>
                    <a:pt x="12599" y="31137"/>
                  </a:lnTo>
                  <a:lnTo>
                    <a:pt x="16435" y="25059"/>
                  </a:lnTo>
                  <a:lnTo>
                    <a:pt x="18618" y="28295"/>
                  </a:lnTo>
                  <a:lnTo>
                    <a:pt x="19051" y="28009"/>
                  </a:lnTo>
                  <a:lnTo>
                    <a:pt x="16739" y="24577"/>
                  </a:lnTo>
                  <a:lnTo>
                    <a:pt x="18923" y="21105"/>
                  </a:lnTo>
                  <a:lnTo>
                    <a:pt x="25394" y="30704"/>
                  </a:lnTo>
                  <a:lnTo>
                    <a:pt x="25827" y="30419"/>
                  </a:lnTo>
                  <a:lnTo>
                    <a:pt x="19228" y="20624"/>
                  </a:lnTo>
                  <a:lnTo>
                    <a:pt x="29830" y="3787"/>
                  </a:lnTo>
                  <a:lnTo>
                    <a:pt x="31147" y="3767"/>
                  </a:lnTo>
                  <a:lnTo>
                    <a:pt x="31059" y="26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66"/>
            <p:cNvSpPr/>
            <p:nvPr/>
          </p:nvSpPr>
          <p:spPr>
            <a:xfrm>
              <a:off x="1618956" y="2346890"/>
              <a:ext cx="1721445" cy="161952"/>
            </a:xfrm>
            <a:custGeom>
              <a:avLst/>
              <a:gdLst/>
              <a:ahLst/>
              <a:cxnLst/>
              <a:rect l="l" t="t" r="r" b="b"/>
              <a:pathLst>
                <a:path w="31059" h="2922" extrusionOk="0">
                  <a:moveTo>
                    <a:pt x="20988" y="0"/>
                  </a:moveTo>
                  <a:lnTo>
                    <a:pt x="1" y="177"/>
                  </a:lnTo>
                  <a:lnTo>
                    <a:pt x="6924" y="2921"/>
                  </a:lnTo>
                  <a:lnTo>
                    <a:pt x="31059" y="2833"/>
                  </a:lnTo>
                  <a:lnTo>
                    <a:pt x="20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66"/>
            <p:cNvSpPr/>
            <p:nvPr/>
          </p:nvSpPr>
          <p:spPr>
            <a:xfrm>
              <a:off x="2600151" y="1892237"/>
              <a:ext cx="820955" cy="188112"/>
            </a:xfrm>
            <a:custGeom>
              <a:avLst/>
              <a:gdLst/>
              <a:ahLst/>
              <a:cxnLst/>
              <a:rect l="l" t="t" r="r" b="b"/>
              <a:pathLst>
                <a:path w="14812" h="3394" extrusionOk="0">
                  <a:moveTo>
                    <a:pt x="1633" y="1"/>
                  </a:moveTo>
                  <a:lnTo>
                    <a:pt x="0" y="158"/>
                  </a:lnTo>
                  <a:lnTo>
                    <a:pt x="12717" y="3374"/>
                  </a:lnTo>
                  <a:lnTo>
                    <a:pt x="14811" y="3394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66"/>
            <p:cNvSpPr/>
            <p:nvPr/>
          </p:nvSpPr>
          <p:spPr>
            <a:xfrm>
              <a:off x="1568242" y="1257786"/>
              <a:ext cx="1289795" cy="538066"/>
            </a:xfrm>
            <a:custGeom>
              <a:avLst/>
              <a:gdLst/>
              <a:ahLst/>
              <a:cxnLst/>
              <a:rect l="l" t="t" r="r" b="b"/>
              <a:pathLst>
                <a:path w="23271" h="9708" extrusionOk="0">
                  <a:moveTo>
                    <a:pt x="1073" y="0"/>
                  </a:moveTo>
                  <a:cubicBezTo>
                    <a:pt x="965" y="0"/>
                    <a:pt x="866" y="30"/>
                    <a:pt x="778" y="79"/>
                  </a:cubicBezTo>
                  <a:cubicBezTo>
                    <a:pt x="296" y="354"/>
                    <a:pt x="1" y="876"/>
                    <a:pt x="1" y="1426"/>
                  </a:cubicBezTo>
                  <a:lnTo>
                    <a:pt x="30" y="8684"/>
                  </a:lnTo>
                  <a:cubicBezTo>
                    <a:pt x="30" y="8852"/>
                    <a:pt x="99" y="9009"/>
                    <a:pt x="227" y="9117"/>
                  </a:cubicBezTo>
                  <a:lnTo>
                    <a:pt x="719" y="9560"/>
                  </a:lnTo>
                  <a:cubicBezTo>
                    <a:pt x="827" y="9658"/>
                    <a:pt x="965" y="9707"/>
                    <a:pt x="1112" y="9707"/>
                  </a:cubicBezTo>
                  <a:lnTo>
                    <a:pt x="22680" y="9707"/>
                  </a:lnTo>
                  <a:cubicBezTo>
                    <a:pt x="23014" y="9707"/>
                    <a:pt x="23270" y="9442"/>
                    <a:pt x="23270" y="9117"/>
                  </a:cubicBezTo>
                  <a:lnTo>
                    <a:pt x="23270" y="590"/>
                  </a:lnTo>
                  <a:cubicBezTo>
                    <a:pt x="23270" y="266"/>
                    <a:pt x="23005" y="0"/>
                    <a:pt x="2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66"/>
            <p:cNvSpPr/>
            <p:nvPr/>
          </p:nvSpPr>
          <p:spPr>
            <a:xfrm>
              <a:off x="3040007" y="2722451"/>
              <a:ext cx="575699" cy="1311078"/>
            </a:xfrm>
            <a:custGeom>
              <a:avLst/>
              <a:gdLst/>
              <a:ahLst/>
              <a:cxnLst/>
              <a:rect l="l" t="t" r="r" b="b"/>
              <a:pathLst>
                <a:path w="10387" h="23655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20"/>
                    <a:pt x="3856" y="23623"/>
                    <a:pt x="5479" y="23653"/>
                  </a:cubicBezTo>
                  <a:cubicBezTo>
                    <a:pt x="5550" y="23654"/>
                    <a:pt x="5621" y="23655"/>
                    <a:pt x="5691" y="23655"/>
                  </a:cubicBezTo>
                  <a:cubicBezTo>
                    <a:pt x="8468" y="23655"/>
                    <a:pt x="10386" y="22541"/>
                    <a:pt x="10386" y="22541"/>
                  </a:cubicBezTo>
                  <a:lnTo>
                    <a:pt x="6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6"/>
            <p:cNvSpPr/>
            <p:nvPr/>
          </p:nvSpPr>
          <p:spPr>
            <a:xfrm>
              <a:off x="3040007" y="2722451"/>
              <a:ext cx="303674" cy="1310968"/>
            </a:xfrm>
            <a:custGeom>
              <a:avLst/>
              <a:gdLst/>
              <a:ahLst/>
              <a:cxnLst/>
              <a:rect l="l" t="t" r="r" b="b"/>
              <a:pathLst>
                <a:path w="5479" h="23653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10"/>
                    <a:pt x="3856" y="23623"/>
                    <a:pt x="5479" y="23653"/>
                  </a:cubicBezTo>
                  <a:lnTo>
                    <a:pt x="4967" y="69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66"/>
            <p:cNvSpPr/>
            <p:nvPr/>
          </p:nvSpPr>
          <p:spPr>
            <a:xfrm>
              <a:off x="3036238" y="3180318"/>
              <a:ext cx="181018" cy="351616"/>
            </a:xfrm>
            <a:custGeom>
              <a:avLst/>
              <a:gdLst/>
              <a:ahLst/>
              <a:cxnLst/>
              <a:rect l="l" t="t" r="r" b="b"/>
              <a:pathLst>
                <a:path w="3266" h="6344" fill="none" extrusionOk="0">
                  <a:moveTo>
                    <a:pt x="3265" y="0"/>
                  </a:moveTo>
                  <a:lnTo>
                    <a:pt x="2370" y="10"/>
                  </a:lnTo>
                  <a:cubicBezTo>
                    <a:pt x="1308" y="30"/>
                    <a:pt x="433" y="836"/>
                    <a:pt x="325" y="1889"/>
                  </a:cubicBezTo>
                  <a:lnTo>
                    <a:pt x="108" y="3993"/>
                  </a:lnTo>
                  <a:cubicBezTo>
                    <a:pt x="0" y="5154"/>
                    <a:pt x="856" y="6186"/>
                    <a:pt x="2026" y="6285"/>
                  </a:cubicBezTo>
                  <a:lnTo>
                    <a:pt x="2734" y="634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66"/>
            <p:cNvSpPr/>
            <p:nvPr/>
          </p:nvSpPr>
          <p:spPr>
            <a:xfrm>
              <a:off x="3047655" y="3895469"/>
              <a:ext cx="555525" cy="84024"/>
            </a:xfrm>
            <a:custGeom>
              <a:avLst/>
              <a:gdLst/>
              <a:ahLst/>
              <a:cxnLst/>
              <a:rect l="l" t="t" r="r" b="b"/>
              <a:pathLst>
                <a:path w="10023" h="1516" fill="none" extrusionOk="0">
                  <a:moveTo>
                    <a:pt x="1" y="1"/>
                  </a:moveTo>
                  <a:cubicBezTo>
                    <a:pt x="1" y="1"/>
                    <a:pt x="2440" y="1515"/>
                    <a:pt x="5282" y="1515"/>
                  </a:cubicBezTo>
                  <a:cubicBezTo>
                    <a:pt x="8075" y="1515"/>
                    <a:pt x="10022" y="443"/>
                    <a:pt x="10022" y="443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66"/>
            <p:cNvSpPr/>
            <p:nvPr/>
          </p:nvSpPr>
          <p:spPr>
            <a:xfrm>
              <a:off x="3432030" y="3475180"/>
              <a:ext cx="95386" cy="226855"/>
            </a:xfrm>
            <a:custGeom>
              <a:avLst/>
              <a:gdLst/>
              <a:ahLst/>
              <a:cxnLst/>
              <a:rect l="l" t="t" r="r" b="b"/>
              <a:pathLst>
                <a:path w="1721" h="4093" extrusionOk="0">
                  <a:moveTo>
                    <a:pt x="694" y="0"/>
                  </a:moveTo>
                  <a:cubicBezTo>
                    <a:pt x="306" y="0"/>
                    <a:pt x="0" y="337"/>
                    <a:pt x="38" y="729"/>
                  </a:cubicBezTo>
                  <a:lnTo>
                    <a:pt x="304" y="3492"/>
                  </a:lnTo>
                  <a:cubicBezTo>
                    <a:pt x="334" y="3827"/>
                    <a:pt x="619" y="4092"/>
                    <a:pt x="963" y="4092"/>
                  </a:cubicBezTo>
                  <a:lnTo>
                    <a:pt x="1012" y="4092"/>
                  </a:lnTo>
                  <a:cubicBezTo>
                    <a:pt x="1406" y="4092"/>
                    <a:pt x="1720" y="3748"/>
                    <a:pt x="1671" y="3355"/>
                  </a:cubicBezTo>
                  <a:lnTo>
                    <a:pt x="1356" y="591"/>
                  </a:lnTo>
                  <a:cubicBezTo>
                    <a:pt x="1317" y="267"/>
                    <a:pt x="1051" y="21"/>
                    <a:pt x="727" y="1"/>
                  </a:cubicBezTo>
                  <a:cubicBezTo>
                    <a:pt x="716" y="0"/>
                    <a:pt x="705" y="0"/>
                    <a:pt x="694" y="0"/>
                  </a:cubicBezTo>
                  <a:close/>
                </a:path>
              </a:pathLst>
            </a:custGeom>
            <a:solidFill>
              <a:srgbClr val="FFFFFF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6"/>
            <p:cNvSpPr/>
            <p:nvPr/>
          </p:nvSpPr>
          <p:spPr>
            <a:xfrm>
              <a:off x="3421056" y="3305413"/>
              <a:ext cx="72995" cy="125759"/>
            </a:xfrm>
            <a:custGeom>
              <a:avLst/>
              <a:gdLst/>
              <a:ahLst/>
              <a:cxnLst/>
              <a:rect l="l" t="t" r="r" b="b"/>
              <a:pathLst>
                <a:path w="1317" h="2269" extrusionOk="0">
                  <a:moveTo>
                    <a:pt x="574" y="1"/>
                  </a:moveTo>
                  <a:cubicBezTo>
                    <a:pt x="550" y="1"/>
                    <a:pt x="526" y="2"/>
                    <a:pt x="502" y="5"/>
                  </a:cubicBezTo>
                  <a:cubicBezTo>
                    <a:pt x="207" y="45"/>
                    <a:pt x="0" y="291"/>
                    <a:pt x="10" y="576"/>
                  </a:cubicBezTo>
                  <a:lnTo>
                    <a:pt x="20" y="1707"/>
                  </a:lnTo>
                  <a:cubicBezTo>
                    <a:pt x="30" y="2002"/>
                    <a:pt x="266" y="2248"/>
                    <a:pt x="561" y="2258"/>
                  </a:cubicBezTo>
                  <a:lnTo>
                    <a:pt x="679" y="2267"/>
                  </a:lnTo>
                  <a:cubicBezTo>
                    <a:pt x="690" y="2268"/>
                    <a:pt x="701" y="2268"/>
                    <a:pt x="711" y="2268"/>
                  </a:cubicBezTo>
                  <a:cubicBezTo>
                    <a:pt x="1050" y="2268"/>
                    <a:pt x="1317" y="1971"/>
                    <a:pt x="1269" y="1628"/>
                  </a:cubicBezTo>
                  <a:lnTo>
                    <a:pt x="1131" y="497"/>
                  </a:lnTo>
                  <a:cubicBezTo>
                    <a:pt x="1095" y="207"/>
                    <a:pt x="850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66"/>
            <p:cNvSpPr/>
            <p:nvPr/>
          </p:nvSpPr>
          <p:spPr>
            <a:xfrm>
              <a:off x="1542081" y="3202100"/>
              <a:ext cx="1055902" cy="902208"/>
            </a:xfrm>
            <a:custGeom>
              <a:avLst/>
              <a:gdLst/>
              <a:ahLst/>
              <a:cxnLst/>
              <a:rect l="l" t="t" r="r" b="b"/>
              <a:pathLst>
                <a:path w="19051" h="16278" extrusionOk="0">
                  <a:moveTo>
                    <a:pt x="1" y="1"/>
                  </a:moveTo>
                  <a:lnTo>
                    <a:pt x="1368" y="15195"/>
                  </a:lnTo>
                  <a:lnTo>
                    <a:pt x="5046" y="15835"/>
                  </a:lnTo>
                  <a:lnTo>
                    <a:pt x="18166" y="16277"/>
                  </a:lnTo>
                  <a:lnTo>
                    <a:pt x="19051" y="630"/>
                  </a:lnTo>
                  <a:lnTo>
                    <a:pt x="11763" y="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66"/>
            <p:cNvSpPr/>
            <p:nvPr/>
          </p:nvSpPr>
          <p:spPr>
            <a:xfrm>
              <a:off x="1460329" y="2821108"/>
              <a:ext cx="1027025" cy="375061"/>
            </a:xfrm>
            <a:custGeom>
              <a:avLst/>
              <a:gdLst/>
              <a:ahLst/>
              <a:cxnLst/>
              <a:rect l="l" t="t" r="r" b="b"/>
              <a:pathLst>
                <a:path w="18530" h="6767" extrusionOk="0">
                  <a:moveTo>
                    <a:pt x="18156" y="0"/>
                  </a:moveTo>
                  <a:lnTo>
                    <a:pt x="1643" y="4446"/>
                  </a:lnTo>
                  <a:lnTo>
                    <a:pt x="1" y="5183"/>
                  </a:lnTo>
                  <a:lnTo>
                    <a:pt x="355" y="6767"/>
                  </a:lnTo>
                  <a:lnTo>
                    <a:pt x="18529" y="1702"/>
                  </a:lnTo>
                  <a:lnTo>
                    <a:pt x="18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66"/>
            <p:cNvSpPr/>
            <p:nvPr/>
          </p:nvSpPr>
          <p:spPr>
            <a:xfrm>
              <a:off x="1393043" y="2849468"/>
              <a:ext cx="1057010" cy="357048"/>
            </a:xfrm>
            <a:custGeom>
              <a:avLst/>
              <a:gdLst/>
              <a:ahLst/>
              <a:cxnLst/>
              <a:rect l="l" t="t" r="r" b="b"/>
              <a:pathLst>
                <a:path w="19071" h="6442" extrusionOk="0">
                  <a:moveTo>
                    <a:pt x="17162" y="0"/>
                  </a:moveTo>
                  <a:lnTo>
                    <a:pt x="15363" y="472"/>
                  </a:lnTo>
                  <a:lnTo>
                    <a:pt x="14133" y="1151"/>
                  </a:lnTo>
                  <a:lnTo>
                    <a:pt x="13278" y="1033"/>
                  </a:lnTo>
                  <a:lnTo>
                    <a:pt x="11399" y="1525"/>
                  </a:lnTo>
                  <a:lnTo>
                    <a:pt x="10091" y="2262"/>
                  </a:lnTo>
                  <a:lnTo>
                    <a:pt x="9304" y="2075"/>
                  </a:lnTo>
                  <a:lnTo>
                    <a:pt x="7613" y="2518"/>
                  </a:lnTo>
                  <a:lnTo>
                    <a:pt x="6216" y="3256"/>
                  </a:lnTo>
                  <a:lnTo>
                    <a:pt x="5518" y="3069"/>
                  </a:lnTo>
                  <a:lnTo>
                    <a:pt x="89" y="4505"/>
                  </a:lnTo>
                  <a:lnTo>
                    <a:pt x="1" y="6147"/>
                  </a:lnTo>
                  <a:lnTo>
                    <a:pt x="905" y="6442"/>
                  </a:lnTo>
                  <a:lnTo>
                    <a:pt x="4171" y="5518"/>
                  </a:lnTo>
                  <a:lnTo>
                    <a:pt x="5626" y="4839"/>
                  </a:lnTo>
                  <a:lnTo>
                    <a:pt x="6305" y="4918"/>
                  </a:lnTo>
                  <a:lnTo>
                    <a:pt x="7996" y="4446"/>
                  </a:lnTo>
                  <a:lnTo>
                    <a:pt x="9472" y="3816"/>
                  </a:lnTo>
                  <a:lnTo>
                    <a:pt x="10131" y="3846"/>
                  </a:lnTo>
                  <a:lnTo>
                    <a:pt x="12009" y="3315"/>
                  </a:lnTo>
                  <a:lnTo>
                    <a:pt x="13710" y="2272"/>
                  </a:lnTo>
                  <a:lnTo>
                    <a:pt x="14143" y="2715"/>
                  </a:lnTo>
                  <a:lnTo>
                    <a:pt x="15943" y="2213"/>
                  </a:lnTo>
                  <a:lnTo>
                    <a:pt x="17231" y="1426"/>
                  </a:lnTo>
                  <a:lnTo>
                    <a:pt x="18077" y="1603"/>
                  </a:lnTo>
                  <a:lnTo>
                    <a:pt x="19070" y="1328"/>
                  </a:lnTo>
                  <a:lnTo>
                    <a:pt x="18815" y="256"/>
                  </a:lnTo>
                  <a:lnTo>
                    <a:pt x="17792" y="590"/>
                  </a:lnTo>
                  <a:lnTo>
                    <a:pt x="17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66"/>
            <p:cNvSpPr/>
            <p:nvPr/>
          </p:nvSpPr>
          <p:spPr>
            <a:xfrm>
              <a:off x="1336343" y="3181963"/>
              <a:ext cx="1197623" cy="922327"/>
            </a:xfrm>
            <a:custGeom>
              <a:avLst/>
              <a:gdLst/>
              <a:ahLst/>
              <a:cxnLst/>
              <a:rect l="l" t="t" r="r" b="b"/>
              <a:pathLst>
                <a:path w="21608" h="16641" extrusionOk="0">
                  <a:moveTo>
                    <a:pt x="1034" y="0"/>
                  </a:moveTo>
                  <a:lnTo>
                    <a:pt x="1" y="15815"/>
                  </a:lnTo>
                  <a:lnTo>
                    <a:pt x="20841" y="16641"/>
                  </a:lnTo>
                  <a:lnTo>
                    <a:pt x="21460" y="5036"/>
                  </a:lnTo>
                  <a:lnTo>
                    <a:pt x="21510" y="4013"/>
                  </a:lnTo>
                  <a:lnTo>
                    <a:pt x="21608" y="2312"/>
                  </a:lnTo>
                  <a:lnTo>
                    <a:pt x="21401" y="1299"/>
                  </a:lnTo>
                  <a:lnTo>
                    <a:pt x="20251" y="817"/>
                  </a:lnTo>
                  <a:lnTo>
                    <a:pt x="18559" y="748"/>
                  </a:lnTo>
                  <a:lnTo>
                    <a:pt x="18195" y="1466"/>
                  </a:lnTo>
                  <a:lnTo>
                    <a:pt x="16533" y="659"/>
                  </a:lnTo>
                  <a:lnTo>
                    <a:pt x="14851" y="591"/>
                  </a:lnTo>
                  <a:lnTo>
                    <a:pt x="14517" y="1240"/>
                  </a:lnTo>
                  <a:lnTo>
                    <a:pt x="12835" y="502"/>
                  </a:lnTo>
                  <a:lnTo>
                    <a:pt x="10888" y="414"/>
                  </a:lnTo>
                  <a:lnTo>
                    <a:pt x="10711" y="1348"/>
                  </a:lnTo>
                  <a:lnTo>
                    <a:pt x="8872" y="335"/>
                  </a:lnTo>
                  <a:lnTo>
                    <a:pt x="7023" y="256"/>
                  </a:lnTo>
                  <a:lnTo>
                    <a:pt x="6393" y="777"/>
                  </a:lnTo>
                  <a:lnTo>
                    <a:pt x="4997" y="16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66"/>
            <p:cNvSpPr/>
            <p:nvPr/>
          </p:nvSpPr>
          <p:spPr>
            <a:xfrm>
              <a:off x="1587996" y="3693236"/>
              <a:ext cx="60469" cy="61189"/>
            </a:xfrm>
            <a:custGeom>
              <a:avLst/>
              <a:gdLst/>
              <a:ahLst/>
              <a:cxnLst/>
              <a:rect l="l" t="t" r="r" b="b"/>
              <a:pathLst>
                <a:path w="1091" h="1104" extrusionOk="0">
                  <a:moveTo>
                    <a:pt x="158" y="109"/>
                  </a:moveTo>
                  <a:lnTo>
                    <a:pt x="483" y="119"/>
                  </a:lnTo>
                  <a:cubicBezTo>
                    <a:pt x="489" y="118"/>
                    <a:pt x="495" y="118"/>
                    <a:pt x="501" y="118"/>
                  </a:cubicBezTo>
                  <a:cubicBezTo>
                    <a:pt x="1090" y="118"/>
                    <a:pt x="1069" y="1007"/>
                    <a:pt x="506" y="1007"/>
                  </a:cubicBezTo>
                  <a:cubicBezTo>
                    <a:pt x="486" y="1007"/>
                    <a:pt x="465" y="1006"/>
                    <a:pt x="443" y="1004"/>
                  </a:cubicBezTo>
                  <a:lnTo>
                    <a:pt x="119" y="994"/>
                  </a:lnTo>
                  <a:lnTo>
                    <a:pt x="158" y="109"/>
                  </a:lnTo>
                  <a:close/>
                  <a:moveTo>
                    <a:pt x="50" y="1"/>
                  </a:moveTo>
                  <a:lnTo>
                    <a:pt x="1" y="1082"/>
                  </a:lnTo>
                  <a:lnTo>
                    <a:pt x="443" y="1102"/>
                  </a:lnTo>
                  <a:cubicBezTo>
                    <a:pt x="458" y="1103"/>
                    <a:pt x="473" y="1103"/>
                    <a:pt x="487" y="1103"/>
                  </a:cubicBezTo>
                  <a:cubicBezTo>
                    <a:pt x="817" y="1103"/>
                    <a:pt x="1034" y="892"/>
                    <a:pt x="1053" y="591"/>
                  </a:cubicBezTo>
                  <a:cubicBezTo>
                    <a:pt x="1063" y="266"/>
                    <a:pt x="837" y="30"/>
                    <a:pt x="492" y="2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66"/>
            <p:cNvSpPr/>
            <p:nvPr/>
          </p:nvSpPr>
          <p:spPr>
            <a:xfrm>
              <a:off x="1665425" y="3696506"/>
              <a:ext cx="9311" cy="60025"/>
            </a:xfrm>
            <a:custGeom>
              <a:avLst/>
              <a:gdLst/>
              <a:ahLst/>
              <a:cxnLst/>
              <a:rect l="l" t="t" r="r" b="b"/>
              <a:pathLst>
                <a:path w="168" h="1083" extrusionOk="0">
                  <a:moveTo>
                    <a:pt x="49" y="1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66"/>
            <p:cNvSpPr/>
            <p:nvPr/>
          </p:nvSpPr>
          <p:spPr>
            <a:xfrm>
              <a:off x="1698126" y="3698169"/>
              <a:ext cx="49661" cy="62187"/>
            </a:xfrm>
            <a:custGeom>
              <a:avLst/>
              <a:gdLst/>
              <a:ahLst/>
              <a:cxnLst/>
              <a:rect l="l" t="t" r="r" b="b"/>
              <a:pathLst>
                <a:path w="896" h="1122" extrusionOk="0">
                  <a:moveTo>
                    <a:pt x="158" y="98"/>
                  </a:moveTo>
                  <a:lnTo>
                    <a:pt x="443" y="108"/>
                  </a:lnTo>
                  <a:cubicBezTo>
                    <a:pt x="659" y="118"/>
                    <a:pt x="777" y="226"/>
                    <a:pt x="767" y="393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1"/>
                    <a:pt x="423" y="649"/>
                  </a:cubicBezTo>
                  <a:lnTo>
                    <a:pt x="138" y="639"/>
                  </a:lnTo>
                  <a:lnTo>
                    <a:pt x="158" y="98"/>
                  </a:lnTo>
                  <a:close/>
                  <a:moveTo>
                    <a:pt x="49" y="0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28" y="738"/>
                  </a:lnTo>
                  <a:lnTo>
                    <a:pt x="423" y="747"/>
                  </a:lnTo>
                  <a:lnTo>
                    <a:pt x="512" y="747"/>
                  </a:lnTo>
                  <a:lnTo>
                    <a:pt x="748" y="1111"/>
                  </a:lnTo>
                  <a:lnTo>
                    <a:pt x="866" y="1121"/>
                  </a:lnTo>
                  <a:lnTo>
                    <a:pt x="620" y="738"/>
                  </a:lnTo>
                  <a:cubicBezTo>
                    <a:pt x="777" y="698"/>
                    <a:pt x="885" y="561"/>
                    <a:pt x="885" y="403"/>
                  </a:cubicBezTo>
                  <a:cubicBezTo>
                    <a:pt x="895" y="167"/>
                    <a:pt x="728" y="30"/>
                    <a:pt x="453" y="1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66"/>
            <p:cNvSpPr/>
            <p:nvPr/>
          </p:nvSpPr>
          <p:spPr>
            <a:xfrm>
              <a:off x="1766798" y="3700330"/>
              <a:ext cx="43675" cy="62187"/>
            </a:xfrm>
            <a:custGeom>
              <a:avLst/>
              <a:gdLst/>
              <a:ahLst/>
              <a:cxnLst/>
              <a:rect l="l" t="t" r="r" b="b"/>
              <a:pathLst>
                <a:path w="788" h="1122" extrusionOk="0">
                  <a:moveTo>
                    <a:pt x="50" y="0"/>
                  </a:moveTo>
                  <a:lnTo>
                    <a:pt x="1" y="1092"/>
                  </a:lnTo>
                  <a:lnTo>
                    <a:pt x="768" y="1122"/>
                  </a:lnTo>
                  <a:lnTo>
                    <a:pt x="768" y="1023"/>
                  </a:lnTo>
                  <a:lnTo>
                    <a:pt x="119" y="994"/>
                  </a:lnTo>
                  <a:lnTo>
                    <a:pt x="138" y="590"/>
                  </a:lnTo>
                  <a:lnTo>
                    <a:pt x="699" y="610"/>
                  </a:lnTo>
                  <a:lnTo>
                    <a:pt x="699" y="522"/>
                  </a:lnTo>
                  <a:lnTo>
                    <a:pt x="138" y="492"/>
                  </a:lnTo>
                  <a:lnTo>
                    <a:pt x="158" y="109"/>
                  </a:lnTo>
                  <a:lnTo>
                    <a:pt x="787" y="138"/>
                  </a:lnTo>
                  <a:lnTo>
                    <a:pt x="787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66"/>
            <p:cNvSpPr/>
            <p:nvPr/>
          </p:nvSpPr>
          <p:spPr>
            <a:xfrm>
              <a:off x="1823997" y="3703545"/>
              <a:ext cx="56755" cy="61245"/>
            </a:xfrm>
            <a:custGeom>
              <a:avLst/>
              <a:gdLst/>
              <a:ahLst/>
              <a:cxnLst/>
              <a:rect l="l" t="t" r="r" b="b"/>
              <a:pathLst>
                <a:path w="1024" h="1105" extrusionOk="0">
                  <a:moveTo>
                    <a:pt x="594" y="0"/>
                  </a:moveTo>
                  <a:cubicBezTo>
                    <a:pt x="296" y="0"/>
                    <a:pt x="50" y="230"/>
                    <a:pt x="41" y="532"/>
                  </a:cubicBezTo>
                  <a:cubicBezTo>
                    <a:pt x="21" y="847"/>
                    <a:pt x="277" y="1103"/>
                    <a:pt x="581" y="1103"/>
                  </a:cubicBezTo>
                  <a:cubicBezTo>
                    <a:pt x="595" y="1104"/>
                    <a:pt x="608" y="1104"/>
                    <a:pt x="620" y="1104"/>
                  </a:cubicBezTo>
                  <a:cubicBezTo>
                    <a:pt x="762" y="1104"/>
                    <a:pt x="885" y="1055"/>
                    <a:pt x="985" y="955"/>
                  </a:cubicBezTo>
                  <a:lnTo>
                    <a:pt x="916" y="887"/>
                  </a:lnTo>
                  <a:cubicBezTo>
                    <a:pt x="844" y="959"/>
                    <a:pt x="739" y="1006"/>
                    <a:pt x="624" y="1006"/>
                  </a:cubicBezTo>
                  <a:cubicBezTo>
                    <a:pt x="613" y="1006"/>
                    <a:pt x="602" y="1005"/>
                    <a:pt x="591" y="1005"/>
                  </a:cubicBezTo>
                  <a:cubicBezTo>
                    <a:pt x="1" y="985"/>
                    <a:pt x="30" y="109"/>
                    <a:pt x="602" y="109"/>
                  </a:cubicBezTo>
                  <a:cubicBezTo>
                    <a:pt x="611" y="109"/>
                    <a:pt x="621" y="109"/>
                    <a:pt x="631" y="110"/>
                  </a:cubicBezTo>
                  <a:cubicBezTo>
                    <a:pt x="749" y="110"/>
                    <a:pt x="867" y="159"/>
                    <a:pt x="945" y="247"/>
                  </a:cubicBezTo>
                  <a:lnTo>
                    <a:pt x="1024" y="178"/>
                  </a:lnTo>
                  <a:cubicBezTo>
                    <a:pt x="926" y="70"/>
                    <a:pt x="778" y="1"/>
                    <a:pt x="631" y="1"/>
                  </a:cubicBezTo>
                  <a:cubicBezTo>
                    <a:pt x="618" y="1"/>
                    <a:pt x="606" y="0"/>
                    <a:pt x="59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66"/>
            <p:cNvSpPr/>
            <p:nvPr/>
          </p:nvSpPr>
          <p:spPr>
            <a:xfrm>
              <a:off x="1890563" y="3705762"/>
              <a:ext cx="48552" cy="61134"/>
            </a:xfrm>
            <a:custGeom>
              <a:avLst/>
              <a:gdLst/>
              <a:ahLst/>
              <a:cxnLst/>
              <a:rect l="l" t="t" r="r" b="b"/>
              <a:pathLst>
                <a:path w="876" h="1103" extrusionOk="0">
                  <a:moveTo>
                    <a:pt x="0" y="1"/>
                  </a:moveTo>
                  <a:lnTo>
                    <a:pt x="0" y="99"/>
                  </a:lnTo>
                  <a:lnTo>
                    <a:pt x="384" y="109"/>
                  </a:lnTo>
                  <a:lnTo>
                    <a:pt x="344" y="1102"/>
                  </a:lnTo>
                  <a:lnTo>
                    <a:pt x="452" y="1102"/>
                  </a:lnTo>
                  <a:lnTo>
                    <a:pt x="492" y="119"/>
                  </a:lnTo>
                  <a:lnTo>
                    <a:pt x="875" y="129"/>
                  </a:lnTo>
                  <a:lnTo>
                    <a:pt x="875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66"/>
            <p:cNvSpPr/>
            <p:nvPr/>
          </p:nvSpPr>
          <p:spPr>
            <a:xfrm>
              <a:off x="1946654" y="3706704"/>
              <a:ext cx="75544" cy="63462"/>
            </a:xfrm>
            <a:custGeom>
              <a:avLst/>
              <a:gdLst/>
              <a:ahLst/>
              <a:cxnLst/>
              <a:rect l="l" t="t" r="r" b="b"/>
              <a:pathLst>
                <a:path w="1363" h="1145" extrusionOk="0">
                  <a:moveTo>
                    <a:pt x="605" y="128"/>
                  </a:moveTo>
                  <a:cubicBezTo>
                    <a:pt x="848" y="128"/>
                    <a:pt x="1077" y="323"/>
                    <a:pt x="1063" y="603"/>
                  </a:cubicBezTo>
                  <a:cubicBezTo>
                    <a:pt x="1054" y="847"/>
                    <a:pt x="857" y="1037"/>
                    <a:pt x="625" y="1037"/>
                  </a:cubicBezTo>
                  <a:cubicBezTo>
                    <a:pt x="614" y="1037"/>
                    <a:pt x="602" y="1037"/>
                    <a:pt x="591" y="1036"/>
                  </a:cubicBezTo>
                  <a:cubicBezTo>
                    <a:pt x="178" y="1026"/>
                    <a:pt x="1" y="525"/>
                    <a:pt x="296" y="249"/>
                  </a:cubicBezTo>
                  <a:cubicBezTo>
                    <a:pt x="389" y="165"/>
                    <a:pt x="498" y="128"/>
                    <a:pt x="605" y="128"/>
                  </a:cubicBezTo>
                  <a:close/>
                  <a:moveTo>
                    <a:pt x="611" y="0"/>
                  </a:moveTo>
                  <a:cubicBezTo>
                    <a:pt x="320" y="0"/>
                    <a:pt x="40" y="223"/>
                    <a:pt x="40" y="564"/>
                  </a:cubicBezTo>
                  <a:cubicBezTo>
                    <a:pt x="21" y="879"/>
                    <a:pt x="267" y="1144"/>
                    <a:pt x="581" y="1144"/>
                  </a:cubicBezTo>
                  <a:cubicBezTo>
                    <a:pt x="589" y="1145"/>
                    <a:pt x="597" y="1145"/>
                    <a:pt x="605" y="1145"/>
                  </a:cubicBezTo>
                  <a:cubicBezTo>
                    <a:pt x="1101" y="1145"/>
                    <a:pt x="1363" y="539"/>
                    <a:pt x="1024" y="180"/>
                  </a:cubicBezTo>
                  <a:cubicBezTo>
                    <a:pt x="906" y="56"/>
                    <a:pt x="757" y="0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66"/>
            <p:cNvSpPr/>
            <p:nvPr/>
          </p:nvSpPr>
          <p:spPr>
            <a:xfrm>
              <a:off x="2031177" y="3711748"/>
              <a:ext cx="49661" cy="62242"/>
            </a:xfrm>
            <a:custGeom>
              <a:avLst/>
              <a:gdLst/>
              <a:ahLst/>
              <a:cxnLst/>
              <a:rect l="l" t="t" r="r" b="b"/>
              <a:pathLst>
                <a:path w="896" h="1123" extrusionOk="0">
                  <a:moveTo>
                    <a:pt x="158" y="99"/>
                  </a:moveTo>
                  <a:lnTo>
                    <a:pt x="443" y="109"/>
                  </a:lnTo>
                  <a:cubicBezTo>
                    <a:pt x="659" y="119"/>
                    <a:pt x="767" y="227"/>
                    <a:pt x="767" y="394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2"/>
                    <a:pt x="423" y="650"/>
                  </a:cubicBezTo>
                  <a:lnTo>
                    <a:pt x="138" y="640"/>
                  </a:lnTo>
                  <a:lnTo>
                    <a:pt x="158" y="99"/>
                  </a:lnTo>
                  <a:close/>
                  <a:moveTo>
                    <a:pt x="50" y="1"/>
                  </a:moveTo>
                  <a:lnTo>
                    <a:pt x="0" y="1083"/>
                  </a:lnTo>
                  <a:lnTo>
                    <a:pt x="118" y="1083"/>
                  </a:lnTo>
                  <a:lnTo>
                    <a:pt x="138" y="739"/>
                  </a:lnTo>
                  <a:lnTo>
                    <a:pt x="423" y="748"/>
                  </a:lnTo>
                  <a:lnTo>
                    <a:pt x="512" y="748"/>
                  </a:lnTo>
                  <a:lnTo>
                    <a:pt x="748" y="1112"/>
                  </a:lnTo>
                  <a:lnTo>
                    <a:pt x="866" y="1122"/>
                  </a:lnTo>
                  <a:lnTo>
                    <a:pt x="866" y="1122"/>
                  </a:lnTo>
                  <a:lnTo>
                    <a:pt x="620" y="739"/>
                  </a:lnTo>
                  <a:cubicBezTo>
                    <a:pt x="777" y="699"/>
                    <a:pt x="886" y="562"/>
                    <a:pt x="886" y="404"/>
                  </a:cubicBezTo>
                  <a:cubicBezTo>
                    <a:pt x="895" y="168"/>
                    <a:pt x="728" y="30"/>
                    <a:pt x="453" y="11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66"/>
            <p:cNvSpPr/>
            <p:nvPr/>
          </p:nvSpPr>
          <p:spPr>
            <a:xfrm>
              <a:off x="1477788" y="3435939"/>
              <a:ext cx="933800" cy="32756"/>
            </a:xfrm>
            <a:custGeom>
              <a:avLst/>
              <a:gdLst/>
              <a:ahLst/>
              <a:cxnLst/>
              <a:rect l="l" t="t" r="r" b="b"/>
              <a:pathLst>
                <a:path w="16848" h="591" fill="none" extrusionOk="0">
                  <a:moveTo>
                    <a:pt x="0" y="1"/>
                  </a:moveTo>
                  <a:lnTo>
                    <a:pt x="16847" y="591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66"/>
            <p:cNvSpPr/>
            <p:nvPr/>
          </p:nvSpPr>
          <p:spPr>
            <a:xfrm>
              <a:off x="1475072" y="3614187"/>
              <a:ext cx="957245" cy="34973"/>
            </a:xfrm>
            <a:custGeom>
              <a:avLst/>
              <a:gdLst/>
              <a:ahLst/>
              <a:cxnLst/>
              <a:rect l="l" t="t" r="r" b="b"/>
              <a:pathLst>
                <a:path w="17271" h="631" fill="none" extrusionOk="0">
                  <a:moveTo>
                    <a:pt x="0" y="1"/>
                  </a:moveTo>
                  <a:lnTo>
                    <a:pt x="17270" y="63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66"/>
            <p:cNvSpPr/>
            <p:nvPr/>
          </p:nvSpPr>
          <p:spPr>
            <a:xfrm>
              <a:off x="1803744" y="3449574"/>
              <a:ext cx="9866" cy="178302"/>
            </a:xfrm>
            <a:custGeom>
              <a:avLst/>
              <a:gdLst/>
              <a:ahLst/>
              <a:cxnLst/>
              <a:rect l="l" t="t" r="r" b="b"/>
              <a:pathLst>
                <a:path w="178" h="3217" fill="none" extrusionOk="0">
                  <a:moveTo>
                    <a:pt x="178" y="1"/>
                  </a:moveTo>
                  <a:lnTo>
                    <a:pt x="1" y="321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66"/>
            <p:cNvSpPr/>
            <p:nvPr/>
          </p:nvSpPr>
          <p:spPr>
            <a:xfrm>
              <a:off x="2174429" y="3463208"/>
              <a:ext cx="8757" cy="177194"/>
            </a:xfrm>
            <a:custGeom>
              <a:avLst/>
              <a:gdLst/>
              <a:ahLst/>
              <a:cxnLst/>
              <a:rect l="l" t="t" r="r" b="b"/>
              <a:pathLst>
                <a:path w="158" h="3197" fill="none" extrusionOk="0">
                  <a:moveTo>
                    <a:pt x="158" y="1"/>
                  </a:moveTo>
                  <a:lnTo>
                    <a:pt x="0" y="319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66"/>
            <p:cNvSpPr/>
            <p:nvPr/>
          </p:nvSpPr>
          <p:spPr>
            <a:xfrm>
              <a:off x="1461992" y="3816433"/>
              <a:ext cx="949042" cy="35472"/>
            </a:xfrm>
            <a:custGeom>
              <a:avLst/>
              <a:gdLst/>
              <a:ahLst/>
              <a:cxnLst/>
              <a:rect l="l" t="t" r="r" b="b"/>
              <a:pathLst>
                <a:path w="17123" h="640" fill="none" extrusionOk="0">
                  <a:moveTo>
                    <a:pt x="0" y="1"/>
                  </a:moveTo>
                  <a:lnTo>
                    <a:pt x="17123" y="64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66"/>
            <p:cNvSpPr/>
            <p:nvPr/>
          </p:nvSpPr>
          <p:spPr>
            <a:xfrm>
              <a:off x="1471802" y="3328581"/>
              <a:ext cx="1061333" cy="42566"/>
            </a:xfrm>
            <a:custGeom>
              <a:avLst/>
              <a:gdLst/>
              <a:ahLst/>
              <a:cxnLst/>
              <a:rect l="l" t="t" r="r" b="b"/>
              <a:pathLst>
                <a:path w="19149" h="768" fill="none" extrusionOk="0">
                  <a:moveTo>
                    <a:pt x="0" y="0"/>
                  </a:moveTo>
                  <a:lnTo>
                    <a:pt x="5036" y="197"/>
                  </a:lnTo>
                  <a:lnTo>
                    <a:pt x="7052" y="276"/>
                  </a:lnTo>
                  <a:lnTo>
                    <a:pt x="8901" y="355"/>
                  </a:lnTo>
                  <a:lnTo>
                    <a:pt x="10907" y="433"/>
                  </a:lnTo>
                  <a:lnTo>
                    <a:pt x="10907" y="433"/>
                  </a:lnTo>
                  <a:lnTo>
                    <a:pt x="12854" y="512"/>
                  </a:lnTo>
                  <a:lnTo>
                    <a:pt x="14861" y="591"/>
                  </a:lnTo>
                  <a:lnTo>
                    <a:pt x="16542" y="659"/>
                  </a:lnTo>
                  <a:lnTo>
                    <a:pt x="18558" y="738"/>
                  </a:lnTo>
                  <a:lnTo>
                    <a:pt x="19149" y="768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6"/>
            <p:cNvSpPr/>
            <p:nvPr/>
          </p:nvSpPr>
          <p:spPr>
            <a:xfrm>
              <a:off x="1617848" y="3192844"/>
              <a:ext cx="244812" cy="151033"/>
            </a:xfrm>
            <a:custGeom>
              <a:avLst/>
              <a:gdLst/>
              <a:ahLst/>
              <a:cxnLst/>
              <a:rect l="l" t="t" r="r" b="b"/>
              <a:pathLst>
                <a:path w="4417" h="2725" extrusionOk="0">
                  <a:moveTo>
                    <a:pt x="1" y="1"/>
                  </a:moveTo>
                  <a:lnTo>
                    <a:pt x="2401" y="2646"/>
                  </a:lnTo>
                  <a:lnTo>
                    <a:pt x="4417" y="2725"/>
                  </a:lnTo>
                  <a:lnTo>
                    <a:pt x="2027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66"/>
            <p:cNvSpPr/>
            <p:nvPr/>
          </p:nvSpPr>
          <p:spPr>
            <a:xfrm>
              <a:off x="1832621" y="3202100"/>
              <a:ext cx="243704" cy="150534"/>
            </a:xfrm>
            <a:custGeom>
              <a:avLst/>
              <a:gdLst/>
              <a:ahLst/>
              <a:cxnLst/>
              <a:rect l="l" t="t" r="r" b="b"/>
              <a:pathLst>
                <a:path w="4397" h="2716" extrusionOk="0">
                  <a:moveTo>
                    <a:pt x="1" y="1"/>
                  </a:moveTo>
                  <a:lnTo>
                    <a:pt x="2391" y="2637"/>
                  </a:lnTo>
                  <a:lnTo>
                    <a:pt x="4397" y="2715"/>
                  </a:lnTo>
                  <a:lnTo>
                    <a:pt x="4397" y="2715"/>
                  </a:lnTo>
                  <a:lnTo>
                    <a:pt x="2017" y="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66"/>
            <p:cNvSpPr/>
            <p:nvPr/>
          </p:nvSpPr>
          <p:spPr>
            <a:xfrm>
              <a:off x="2052327" y="3211412"/>
              <a:ext cx="243149" cy="149925"/>
            </a:xfrm>
            <a:custGeom>
              <a:avLst/>
              <a:gdLst/>
              <a:ahLst/>
              <a:cxnLst/>
              <a:rect l="l" t="t" r="r" b="b"/>
              <a:pathLst>
                <a:path w="4387" h="2705" extrusionOk="0">
                  <a:moveTo>
                    <a:pt x="0" y="0"/>
                  </a:moveTo>
                  <a:lnTo>
                    <a:pt x="2380" y="2626"/>
                  </a:lnTo>
                  <a:lnTo>
                    <a:pt x="4387" y="2705"/>
                  </a:lnTo>
                  <a:lnTo>
                    <a:pt x="201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66"/>
            <p:cNvSpPr/>
            <p:nvPr/>
          </p:nvSpPr>
          <p:spPr>
            <a:xfrm>
              <a:off x="2257290" y="3220114"/>
              <a:ext cx="243149" cy="149426"/>
            </a:xfrm>
            <a:custGeom>
              <a:avLst/>
              <a:gdLst/>
              <a:ahLst/>
              <a:cxnLst/>
              <a:rect l="l" t="t" r="r" b="b"/>
              <a:pathLst>
                <a:path w="4387" h="2696" extrusionOk="0">
                  <a:moveTo>
                    <a:pt x="0" y="0"/>
                  </a:moveTo>
                  <a:lnTo>
                    <a:pt x="2370" y="2616"/>
                  </a:lnTo>
                  <a:lnTo>
                    <a:pt x="4386" y="2695"/>
                  </a:lnTo>
                  <a:lnTo>
                    <a:pt x="4386" y="2695"/>
                  </a:lnTo>
                  <a:lnTo>
                    <a:pt x="202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66"/>
            <p:cNvSpPr/>
            <p:nvPr/>
          </p:nvSpPr>
          <p:spPr>
            <a:xfrm>
              <a:off x="2463306" y="3228815"/>
              <a:ext cx="79091" cy="82916"/>
            </a:xfrm>
            <a:custGeom>
              <a:avLst/>
              <a:gdLst/>
              <a:ahLst/>
              <a:cxnLst/>
              <a:rect l="l" t="t" r="r" b="b"/>
              <a:pathLst>
                <a:path w="1427" h="1496" extrusionOk="0">
                  <a:moveTo>
                    <a:pt x="1" y="1"/>
                  </a:moveTo>
                  <a:lnTo>
                    <a:pt x="1358" y="1496"/>
                  </a:lnTo>
                  <a:lnTo>
                    <a:pt x="1427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66"/>
            <p:cNvSpPr/>
            <p:nvPr/>
          </p:nvSpPr>
          <p:spPr>
            <a:xfrm>
              <a:off x="1628767" y="2990598"/>
              <a:ext cx="190828" cy="166330"/>
            </a:xfrm>
            <a:custGeom>
              <a:avLst/>
              <a:gdLst/>
              <a:ahLst/>
              <a:cxnLst/>
              <a:rect l="l" t="t" r="r" b="b"/>
              <a:pathLst>
                <a:path w="3443" h="3001" extrusionOk="0">
                  <a:moveTo>
                    <a:pt x="3443" y="1"/>
                  </a:moveTo>
                  <a:lnTo>
                    <a:pt x="1348" y="552"/>
                  </a:lnTo>
                  <a:lnTo>
                    <a:pt x="1" y="3001"/>
                  </a:lnTo>
                  <a:lnTo>
                    <a:pt x="2135" y="2401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66"/>
            <p:cNvSpPr/>
            <p:nvPr/>
          </p:nvSpPr>
          <p:spPr>
            <a:xfrm>
              <a:off x="1840824" y="2935561"/>
              <a:ext cx="188667" cy="161952"/>
            </a:xfrm>
            <a:custGeom>
              <a:avLst/>
              <a:gdLst/>
              <a:ahLst/>
              <a:cxnLst/>
              <a:rect l="l" t="t" r="r" b="b"/>
              <a:pathLst>
                <a:path w="3404" h="2922" extrusionOk="0">
                  <a:moveTo>
                    <a:pt x="3403" y="1"/>
                  </a:moveTo>
                  <a:lnTo>
                    <a:pt x="1308" y="55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2135" y="232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66"/>
            <p:cNvSpPr/>
            <p:nvPr/>
          </p:nvSpPr>
          <p:spPr>
            <a:xfrm>
              <a:off x="2063191" y="2877254"/>
              <a:ext cx="185951" cy="157573"/>
            </a:xfrm>
            <a:custGeom>
              <a:avLst/>
              <a:gdLst/>
              <a:ahLst/>
              <a:cxnLst/>
              <a:rect l="l" t="t" r="r" b="b"/>
              <a:pathLst>
                <a:path w="3355" h="2843" extrusionOk="0">
                  <a:moveTo>
                    <a:pt x="3355" y="0"/>
                  </a:moveTo>
                  <a:lnTo>
                    <a:pt x="1270" y="561"/>
                  </a:lnTo>
                  <a:lnTo>
                    <a:pt x="1" y="2843"/>
                  </a:lnTo>
                  <a:lnTo>
                    <a:pt x="1" y="2843"/>
                  </a:lnTo>
                  <a:lnTo>
                    <a:pt x="2135" y="2243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66"/>
            <p:cNvSpPr/>
            <p:nvPr/>
          </p:nvSpPr>
          <p:spPr>
            <a:xfrm>
              <a:off x="2281234" y="2829255"/>
              <a:ext cx="159236" cy="144548"/>
            </a:xfrm>
            <a:custGeom>
              <a:avLst/>
              <a:gdLst/>
              <a:ahLst/>
              <a:cxnLst/>
              <a:rect l="l" t="t" r="r" b="b"/>
              <a:pathLst>
                <a:path w="2873" h="2608" extrusionOk="0">
                  <a:moveTo>
                    <a:pt x="2715" y="1"/>
                  </a:moveTo>
                  <a:lnTo>
                    <a:pt x="1220" y="394"/>
                  </a:lnTo>
                  <a:lnTo>
                    <a:pt x="1" y="2607"/>
                  </a:lnTo>
                  <a:lnTo>
                    <a:pt x="2135" y="1997"/>
                  </a:lnTo>
                  <a:lnTo>
                    <a:pt x="2873" y="650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66"/>
            <p:cNvSpPr/>
            <p:nvPr/>
          </p:nvSpPr>
          <p:spPr>
            <a:xfrm>
              <a:off x="1563498" y="3493206"/>
              <a:ext cx="40349" cy="51268"/>
            </a:xfrm>
            <a:custGeom>
              <a:avLst/>
              <a:gdLst/>
              <a:ahLst/>
              <a:cxnLst/>
              <a:rect l="l" t="t" r="r" b="b"/>
              <a:pathLst>
                <a:path w="728" h="925" extrusionOk="0">
                  <a:moveTo>
                    <a:pt x="128" y="89"/>
                  </a:moveTo>
                  <a:lnTo>
                    <a:pt x="364" y="99"/>
                  </a:lnTo>
                  <a:cubicBezTo>
                    <a:pt x="541" y="99"/>
                    <a:pt x="630" y="187"/>
                    <a:pt x="630" y="335"/>
                  </a:cubicBezTo>
                  <a:cubicBezTo>
                    <a:pt x="620" y="465"/>
                    <a:pt x="532" y="542"/>
                    <a:pt x="373" y="542"/>
                  </a:cubicBezTo>
                  <a:cubicBezTo>
                    <a:pt x="364" y="542"/>
                    <a:pt x="354" y="542"/>
                    <a:pt x="344" y="541"/>
                  </a:cubicBezTo>
                  <a:lnTo>
                    <a:pt x="108" y="531"/>
                  </a:lnTo>
                  <a:lnTo>
                    <a:pt x="128" y="89"/>
                  </a:lnTo>
                  <a:close/>
                  <a:moveTo>
                    <a:pt x="39" y="0"/>
                  </a:moveTo>
                  <a:lnTo>
                    <a:pt x="0" y="895"/>
                  </a:lnTo>
                  <a:lnTo>
                    <a:pt x="89" y="895"/>
                  </a:lnTo>
                  <a:lnTo>
                    <a:pt x="108" y="610"/>
                  </a:lnTo>
                  <a:lnTo>
                    <a:pt x="344" y="620"/>
                  </a:lnTo>
                  <a:lnTo>
                    <a:pt x="413" y="620"/>
                  </a:lnTo>
                  <a:lnTo>
                    <a:pt x="610" y="915"/>
                  </a:lnTo>
                  <a:lnTo>
                    <a:pt x="718" y="925"/>
                  </a:lnTo>
                  <a:lnTo>
                    <a:pt x="502" y="610"/>
                  </a:lnTo>
                  <a:cubicBezTo>
                    <a:pt x="630" y="580"/>
                    <a:pt x="718" y="462"/>
                    <a:pt x="718" y="335"/>
                  </a:cubicBezTo>
                  <a:cubicBezTo>
                    <a:pt x="728" y="138"/>
                    <a:pt x="590" y="30"/>
                    <a:pt x="364" y="2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66"/>
            <p:cNvSpPr/>
            <p:nvPr/>
          </p:nvSpPr>
          <p:spPr>
            <a:xfrm>
              <a:off x="1614711" y="3494259"/>
              <a:ext cx="61522" cy="51878"/>
            </a:xfrm>
            <a:custGeom>
              <a:avLst/>
              <a:gdLst/>
              <a:ahLst/>
              <a:cxnLst/>
              <a:rect l="l" t="t" r="r" b="b"/>
              <a:pathLst>
                <a:path w="1110" h="936" extrusionOk="0">
                  <a:moveTo>
                    <a:pt x="493" y="113"/>
                  </a:moveTo>
                  <a:cubicBezTo>
                    <a:pt x="688" y="113"/>
                    <a:pt x="873" y="269"/>
                    <a:pt x="866" y="502"/>
                  </a:cubicBezTo>
                  <a:cubicBezTo>
                    <a:pt x="857" y="697"/>
                    <a:pt x="699" y="848"/>
                    <a:pt x="516" y="848"/>
                  </a:cubicBezTo>
                  <a:cubicBezTo>
                    <a:pt x="505" y="848"/>
                    <a:pt x="494" y="848"/>
                    <a:pt x="483" y="847"/>
                  </a:cubicBezTo>
                  <a:cubicBezTo>
                    <a:pt x="148" y="837"/>
                    <a:pt x="1" y="434"/>
                    <a:pt x="246" y="207"/>
                  </a:cubicBezTo>
                  <a:cubicBezTo>
                    <a:pt x="321" y="142"/>
                    <a:pt x="408" y="113"/>
                    <a:pt x="493" y="113"/>
                  </a:cubicBezTo>
                  <a:close/>
                  <a:moveTo>
                    <a:pt x="492" y="0"/>
                  </a:moveTo>
                  <a:cubicBezTo>
                    <a:pt x="256" y="0"/>
                    <a:pt x="30" y="182"/>
                    <a:pt x="30" y="463"/>
                  </a:cubicBezTo>
                  <a:cubicBezTo>
                    <a:pt x="10" y="719"/>
                    <a:pt x="217" y="935"/>
                    <a:pt x="473" y="935"/>
                  </a:cubicBezTo>
                  <a:cubicBezTo>
                    <a:pt x="477" y="935"/>
                    <a:pt x="481" y="935"/>
                    <a:pt x="485" y="935"/>
                  </a:cubicBezTo>
                  <a:cubicBezTo>
                    <a:pt x="900" y="935"/>
                    <a:pt x="1109" y="450"/>
                    <a:pt x="827" y="148"/>
                  </a:cubicBezTo>
                  <a:cubicBezTo>
                    <a:pt x="731" y="46"/>
                    <a:pt x="610" y="0"/>
                    <a:pt x="4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66"/>
            <p:cNvSpPr/>
            <p:nvPr/>
          </p:nvSpPr>
          <p:spPr>
            <a:xfrm>
              <a:off x="1683383" y="3498084"/>
              <a:ext cx="32756" cy="50215"/>
            </a:xfrm>
            <a:custGeom>
              <a:avLst/>
              <a:gdLst/>
              <a:ahLst/>
              <a:cxnLst/>
              <a:rect l="l" t="t" r="r" b="b"/>
              <a:pathLst>
                <a:path w="591" h="906" extrusionOk="0">
                  <a:moveTo>
                    <a:pt x="40" y="1"/>
                  </a:moveTo>
                  <a:lnTo>
                    <a:pt x="1" y="886"/>
                  </a:lnTo>
                  <a:lnTo>
                    <a:pt x="591" y="906"/>
                  </a:lnTo>
                  <a:lnTo>
                    <a:pt x="591" y="827"/>
                  </a:lnTo>
                  <a:lnTo>
                    <a:pt x="99" y="80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66"/>
            <p:cNvSpPr/>
            <p:nvPr/>
          </p:nvSpPr>
          <p:spPr>
            <a:xfrm>
              <a:off x="1730273" y="3500301"/>
              <a:ext cx="32756" cy="50160"/>
            </a:xfrm>
            <a:custGeom>
              <a:avLst/>
              <a:gdLst/>
              <a:ahLst/>
              <a:cxnLst/>
              <a:rect l="l" t="t" r="r" b="b"/>
              <a:pathLst>
                <a:path w="591" h="905" extrusionOk="0">
                  <a:moveTo>
                    <a:pt x="40" y="0"/>
                  </a:moveTo>
                  <a:lnTo>
                    <a:pt x="1" y="875"/>
                  </a:lnTo>
                  <a:lnTo>
                    <a:pt x="591" y="905"/>
                  </a:lnTo>
                  <a:lnTo>
                    <a:pt x="591" y="826"/>
                  </a:lnTo>
                  <a:lnTo>
                    <a:pt x="99" y="80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66"/>
            <p:cNvSpPr/>
            <p:nvPr/>
          </p:nvSpPr>
          <p:spPr>
            <a:xfrm>
              <a:off x="1844228" y="3507229"/>
              <a:ext cx="37079" cy="49827"/>
            </a:xfrm>
            <a:custGeom>
              <a:avLst/>
              <a:gdLst/>
              <a:ahLst/>
              <a:cxnLst/>
              <a:rect l="l" t="t" r="r" b="b"/>
              <a:pathLst>
                <a:path w="669" h="899" extrusionOk="0">
                  <a:moveTo>
                    <a:pt x="335" y="1"/>
                  </a:moveTo>
                  <a:cubicBezTo>
                    <a:pt x="141" y="1"/>
                    <a:pt x="39" y="111"/>
                    <a:pt x="39" y="229"/>
                  </a:cubicBezTo>
                  <a:cubicBezTo>
                    <a:pt x="30" y="554"/>
                    <a:pt x="580" y="426"/>
                    <a:pt x="570" y="672"/>
                  </a:cubicBezTo>
                  <a:cubicBezTo>
                    <a:pt x="570" y="760"/>
                    <a:pt x="492" y="819"/>
                    <a:pt x="325" y="819"/>
                  </a:cubicBezTo>
                  <a:cubicBezTo>
                    <a:pt x="216" y="819"/>
                    <a:pt x="118" y="770"/>
                    <a:pt x="39" y="701"/>
                  </a:cubicBezTo>
                  <a:lnTo>
                    <a:pt x="0" y="770"/>
                  </a:lnTo>
                  <a:cubicBezTo>
                    <a:pt x="79" y="849"/>
                    <a:pt x="197" y="898"/>
                    <a:pt x="315" y="898"/>
                  </a:cubicBezTo>
                  <a:cubicBezTo>
                    <a:pt x="324" y="898"/>
                    <a:pt x="334" y="898"/>
                    <a:pt x="343" y="898"/>
                  </a:cubicBezTo>
                  <a:cubicBezTo>
                    <a:pt x="551" y="898"/>
                    <a:pt x="659" y="794"/>
                    <a:pt x="659" y="672"/>
                  </a:cubicBezTo>
                  <a:cubicBezTo>
                    <a:pt x="669" y="357"/>
                    <a:pt x="118" y="475"/>
                    <a:pt x="128" y="229"/>
                  </a:cubicBezTo>
                  <a:cubicBezTo>
                    <a:pt x="137" y="146"/>
                    <a:pt x="198" y="81"/>
                    <a:pt x="343" y="81"/>
                  </a:cubicBezTo>
                  <a:cubicBezTo>
                    <a:pt x="353" y="81"/>
                    <a:pt x="363" y="81"/>
                    <a:pt x="374" y="82"/>
                  </a:cubicBezTo>
                  <a:cubicBezTo>
                    <a:pt x="462" y="82"/>
                    <a:pt x="541" y="111"/>
                    <a:pt x="620" y="160"/>
                  </a:cubicBezTo>
                  <a:lnTo>
                    <a:pt x="649" y="91"/>
                  </a:lnTo>
                  <a:cubicBezTo>
                    <a:pt x="570" y="32"/>
                    <a:pt x="482" y="3"/>
                    <a:pt x="384" y="3"/>
                  </a:cubicBezTo>
                  <a:cubicBezTo>
                    <a:pt x="367" y="1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66"/>
            <p:cNvSpPr/>
            <p:nvPr/>
          </p:nvSpPr>
          <p:spPr>
            <a:xfrm>
              <a:off x="1892004" y="3508947"/>
              <a:ext cx="46003" cy="50326"/>
            </a:xfrm>
            <a:custGeom>
              <a:avLst/>
              <a:gdLst/>
              <a:ahLst/>
              <a:cxnLst/>
              <a:rect l="l" t="t" r="r" b="b"/>
              <a:pathLst>
                <a:path w="830" h="908" extrusionOk="0">
                  <a:moveTo>
                    <a:pt x="480" y="0"/>
                  </a:moveTo>
                  <a:cubicBezTo>
                    <a:pt x="239" y="0"/>
                    <a:pt x="33" y="190"/>
                    <a:pt x="33" y="434"/>
                  </a:cubicBezTo>
                  <a:cubicBezTo>
                    <a:pt x="13" y="690"/>
                    <a:pt x="220" y="906"/>
                    <a:pt x="476" y="906"/>
                  </a:cubicBezTo>
                  <a:cubicBezTo>
                    <a:pt x="487" y="907"/>
                    <a:pt x="499" y="908"/>
                    <a:pt x="511" y="908"/>
                  </a:cubicBezTo>
                  <a:cubicBezTo>
                    <a:pt x="619" y="908"/>
                    <a:pt x="730" y="868"/>
                    <a:pt x="810" y="788"/>
                  </a:cubicBezTo>
                  <a:lnTo>
                    <a:pt x="751" y="729"/>
                  </a:lnTo>
                  <a:cubicBezTo>
                    <a:pt x="689" y="782"/>
                    <a:pt x="604" y="819"/>
                    <a:pt x="516" y="819"/>
                  </a:cubicBezTo>
                  <a:cubicBezTo>
                    <a:pt x="506" y="819"/>
                    <a:pt x="496" y="819"/>
                    <a:pt x="485" y="818"/>
                  </a:cubicBezTo>
                  <a:cubicBezTo>
                    <a:pt x="0" y="798"/>
                    <a:pt x="22" y="80"/>
                    <a:pt x="496" y="80"/>
                  </a:cubicBezTo>
                  <a:cubicBezTo>
                    <a:pt x="502" y="80"/>
                    <a:pt x="508" y="80"/>
                    <a:pt x="515" y="80"/>
                  </a:cubicBezTo>
                  <a:cubicBezTo>
                    <a:pt x="613" y="80"/>
                    <a:pt x="702" y="129"/>
                    <a:pt x="771" y="208"/>
                  </a:cubicBezTo>
                  <a:lnTo>
                    <a:pt x="830" y="149"/>
                  </a:lnTo>
                  <a:cubicBezTo>
                    <a:pt x="751" y="60"/>
                    <a:pt x="633" y="1"/>
                    <a:pt x="515" y="1"/>
                  </a:cubicBezTo>
                  <a:cubicBezTo>
                    <a:pt x="503" y="0"/>
                    <a:pt x="491" y="0"/>
                    <a:pt x="4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66"/>
            <p:cNvSpPr/>
            <p:nvPr/>
          </p:nvSpPr>
          <p:spPr>
            <a:xfrm>
              <a:off x="1953249" y="3511164"/>
              <a:ext cx="36026" cy="50769"/>
            </a:xfrm>
            <a:custGeom>
              <a:avLst/>
              <a:gdLst/>
              <a:ahLst/>
              <a:cxnLst/>
              <a:rect l="l" t="t" r="r" b="b"/>
              <a:pathLst>
                <a:path w="650" h="916" extrusionOk="0">
                  <a:moveTo>
                    <a:pt x="30" y="1"/>
                  </a:moveTo>
                  <a:lnTo>
                    <a:pt x="0" y="886"/>
                  </a:lnTo>
                  <a:lnTo>
                    <a:pt x="620" y="915"/>
                  </a:lnTo>
                  <a:lnTo>
                    <a:pt x="620" y="827"/>
                  </a:lnTo>
                  <a:lnTo>
                    <a:pt x="108" y="807"/>
                  </a:lnTo>
                  <a:lnTo>
                    <a:pt x="118" y="483"/>
                  </a:lnTo>
                  <a:lnTo>
                    <a:pt x="580" y="502"/>
                  </a:lnTo>
                  <a:lnTo>
                    <a:pt x="580" y="414"/>
                  </a:lnTo>
                  <a:lnTo>
                    <a:pt x="118" y="404"/>
                  </a:lnTo>
                  <a:lnTo>
                    <a:pt x="128" y="79"/>
                  </a:lnTo>
                  <a:lnTo>
                    <a:pt x="649" y="99"/>
                  </a:lnTo>
                  <a:lnTo>
                    <a:pt x="649" y="2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66"/>
            <p:cNvSpPr/>
            <p:nvPr/>
          </p:nvSpPr>
          <p:spPr>
            <a:xfrm>
              <a:off x="2005017" y="3513880"/>
              <a:ext cx="43121" cy="50215"/>
            </a:xfrm>
            <a:custGeom>
              <a:avLst/>
              <a:gdLst/>
              <a:ahLst/>
              <a:cxnLst/>
              <a:rect l="l" t="t" r="r" b="b"/>
              <a:pathLst>
                <a:path w="778" h="906" extrusionOk="0">
                  <a:moveTo>
                    <a:pt x="40" y="1"/>
                  </a:moveTo>
                  <a:lnTo>
                    <a:pt x="0" y="886"/>
                  </a:lnTo>
                  <a:lnTo>
                    <a:pt x="99" y="886"/>
                  </a:lnTo>
                  <a:lnTo>
                    <a:pt x="128" y="168"/>
                  </a:lnTo>
                  <a:lnTo>
                    <a:pt x="669" y="906"/>
                  </a:lnTo>
                  <a:lnTo>
                    <a:pt x="738" y="906"/>
                  </a:lnTo>
                  <a:lnTo>
                    <a:pt x="777" y="21"/>
                  </a:lnTo>
                  <a:lnTo>
                    <a:pt x="689" y="21"/>
                  </a:lnTo>
                  <a:lnTo>
                    <a:pt x="659" y="739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66"/>
            <p:cNvSpPr/>
            <p:nvPr/>
          </p:nvSpPr>
          <p:spPr>
            <a:xfrm>
              <a:off x="2067703" y="3515543"/>
              <a:ext cx="35472" cy="50769"/>
            </a:xfrm>
            <a:custGeom>
              <a:avLst/>
              <a:gdLst/>
              <a:ahLst/>
              <a:cxnLst/>
              <a:rect l="l" t="t" r="r" b="b"/>
              <a:pathLst>
                <a:path w="640" h="916" extrusionOk="0">
                  <a:moveTo>
                    <a:pt x="30" y="0"/>
                  </a:moveTo>
                  <a:lnTo>
                    <a:pt x="0" y="895"/>
                  </a:lnTo>
                  <a:lnTo>
                    <a:pt x="630" y="915"/>
                  </a:lnTo>
                  <a:lnTo>
                    <a:pt x="630" y="836"/>
                  </a:lnTo>
                  <a:lnTo>
                    <a:pt x="99" y="817"/>
                  </a:lnTo>
                  <a:lnTo>
                    <a:pt x="118" y="482"/>
                  </a:lnTo>
                  <a:lnTo>
                    <a:pt x="571" y="502"/>
                  </a:lnTo>
                  <a:lnTo>
                    <a:pt x="571" y="423"/>
                  </a:lnTo>
                  <a:lnTo>
                    <a:pt x="118" y="404"/>
                  </a:lnTo>
                  <a:lnTo>
                    <a:pt x="128" y="89"/>
                  </a:lnTo>
                  <a:lnTo>
                    <a:pt x="640" y="109"/>
                  </a:lnTo>
                  <a:lnTo>
                    <a:pt x="64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66"/>
            <p:cNvSpPr/>
            <p:nvPr/>
          </p:nvSpPr>
          <p:spPr>
            <a:xfrm>
              <a:off x="2210478" y="3513270"/>
              <a:ext cx="46391" cy="50381"/>
            </a:xfrm>
            <a:custGeom>
              <a:avLst/>
              <a:gdLst/>
              <a:ahLst/>
              <a:cxnLst/>
              <a:rect l="l" t="t" r="r" b="b"/>
              <a:pathLst>
                <a:path w="837" h="909" extrusionOk="0">
                  <a:moveTo>
                    <a:pt x="478" y="1"/>
                  </a:moveTo>
                  <a:cubicBezTo>
                    <a:pt x="246" y="1"/>
                    <a:pt x="40" y="191"/>
                    <a:pt x="31" y="435"/>
                  </a:cubicBezTo>
                  <a:cubicBezTo>
                    <a:pt x="21" y="691"/>
                    <a:pt x="227" y="907"/>
                    <a:pt x="483" y="907"/>
                  </a:cubicBezTo>
                  <a:cubicBezTo>
                    <a:pt x="495" y="908"/>
                    <a:pt x="507" y="908"/>
                    <a:pt x="518" y="908"/>
                  </a:cubicBezTo>
                  <a:cubicBezTo>
                    <a:pt x="624" y="908"/>
                    <a:pt x="728" y="869"/>
                    <a:pt x="807" y="789"/>
                  </a:cubicBezTo>
                  <a:lnTo>
                    <a:pt x="748" y="730"/>
                  </a:lnTo>
                  <a:cubicBezTo>
                    <a:pt x="680" y="799"/>
                    <a:pt x="581" y="828"/>
                    <a:pt x="483" y="828"/>
                  </a:cubicBezTo>
                  <a:cubicBezTo>
                    <a:pt x="1" y="799"/>
                    <a:pt x="29" y="90"/>
                    <a:pt x="485" y="90"/>
                  </a:cubicBezTo>
                  <a:cubicBezTo>
                    <a:pt x="494" y="90"/>
                    <a:pt x="503" y="90"/>
                    <a:pt x="512" y="91"/>
                  </a:cubicBezTo>
                  <a:cubicBezTo>
                    <a:pt x="611" y="91"/>
                    <a:pt x="709" y="130"/>
                    <a:pt x="778" y="199"/>
                  </a:cubicBezTo>
                  <a:lnTo>
                    <a:pt x="837" y="150"/>
                  </a:lnTo>
                  <a:cubicBezTo>
                    <a:pt x="758" y="51"/>
                    <a:pt x="640" y="2"/>
                    <a:pt x="512" y="2"/>
                  </a:cubicBezTo>
                  <a:cubicBezTo>
                    <a:pt x="501" y="1"/>
                    <a:pt x="490" y="1"/>
                    <a:pt x="4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66"/>
            <p:cNvSpPr/>
            <p:nvPr/>
          </p:nvSpPr>
          <p:spPr>
            <a:xfrm>
              <a:off x="2271003" y="3514988"/>
              <a:ext cx="42566" cy="49716"/>
            </a:xfrm>
            <a:custGeom>
              <a:avLst/>
              <a:gdLst/>
              <a:ahLst/>
              <a:cxnLst/>
              <a:rect l="l" t="t" r="r" b="b"/>
              <a:pathLst>
                <a:path w="768" h="897" extrusionOk="0">
                  <a:moveTo>
                    <a:pt x="40" y="1"/>
                  </a:moveTo>
                  <a:lnTo>
                    <a:pt x="11" y="502"/>
                  </a:lnTo>
                  <a:cubicBezTo>
                    <a:pt x="1" y="758"/>
                    <a:pt x="138" y="886"/>
                    <a:pt x="365" y="896"/>
                  </a:cubicBezTo>
                  <a:cubicBezTo>
                    <a:pt x="373" y="896"/>
                    <a:pt x="382" y="896"/>
                    <a:pt x="390" y="896"/>
                  </a:cubicBezTo>
                  <a:cubicBezTo>
                    <a:pt x="601" y="896"/>
                    <a:pt x="729" y="778"/>
                    <a:pt x="748" y="532"/>
                  </a:cubicBezTo>
                  <a:lnTo>
                    <a:pt x="768" y="20"/>
                  </a:lnTo>
                  <a:lnTo>
                    <a:pt x="669" y="20"/>
                  </a:lnTo>
                  <a:lnTo>
                    <a:pt x="650" y="522"/>
                  </a:lnTo>
                  <a:cubicBezTo>
                    <a:pt x="640" y="727"/>
                    <a:pt x="551" y="818"/>
                    <a:pt x="390" y="818"/>
                  </a:cubicBezTo>
                  <a:cubicBezTo>
                    <a:pt x="382" y="818"/>
                    <a:pt x="373" y="817"/>
                    <a:pt x="365" y="817"/>
                  </a:cubicBezTo>
                  <a:cubicBezTo>
                    <a:pt x="197" y="817"/>
                    <a:pt x="99" y="709"/>
                    <a:pt x="109" y="502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66"/>
            <p:cNvSpPr/>
            <p:nvPr/>
          </p:nvSpPr>
          <p:spPr>
            <a:xfrm>
              <a:off x="2325541" y="3517150"/>
              <a:ext cx="39851" cy="50215"/>
            </a:xfrm>
            <a:custGeom>
              <a:avLst/>
              <a:gdLst/>
              <a:ahLst/>
              <a:cxnLst/>
              <a:rect l="l" t="t" r="r" b="b"/>
              <a:pathLst>
                <a:path w="719" h="906" extrusionOk="0">
                  <a:moveTo>
                    <a:pt x="0" y="1"/>
                  </a:moveTo>
                  <a:lnTo>
                    <a:pt x="0" y="80"/>
                  </a:lnTo>
                  <a:lnTo>
                    <a:pt x="305" y="89"/>
                  </a:lnTo>
                  <a:lnTo>
                    <a:pt x="276" y="906"/>
                  </a:lnTo>
                  <a:lnTo>
                    <a:pt x="374" y="906"/>
                  </a:lnTo>
                  <a:lnTo>
                    <a:pt x="403" y="99"/>
                  </a:lnTo>
                  <a:lnTo>
                    <a:pt x="718" y="109"/>
                  </a:lnTo>
                  <a:lnTo>
                    <a:pt x="718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66"/>
            <p:cNvSpPr/>
            <p:nvPr/>
          </p:nvSpPr>
          <p:spPr>
            <a:xfrm>
              <a:off x="2748968" y="1467847"/>
              <a:ext cx="63240" cy="181406"/>
            </a:xfrm>
            <a:custGeom>
              <a:avLst/>
              <a:gdLst/>
              <a:ahLst/>
              <a:cxnLst/>
              <a:rect l="l" t="t" r="r" b="b"/>
              <a:pathLst>
                <a:path w="1141" h="3273" extrusionOk="0">
                  <a:moveTo>
                    <a:pt x="527" y="0"/>
                  </a:moveTo>
                  <a:cubicBezTo>
                    <a:pt x="238" y="0"/>
                    <a:pt x="0" y="232"/>
                    <a:pt x="0" y="538"/>
                  </a:cubicBezTo>
                  <a:lnTo>
                    <a:pt x="30" y="2750"/>
                  </a:lnTo>
                  <a:cubicBezTo>
                    <a:pt x="30" y="3026"/>
                    <a:pt x="246" y="3252"/>
                    <a:pt x="521" y="3272"/>
                  </a:cubicBezTo>
                  <a:lnTo>
                    <a:pt x="561" y="3272"/>
                  </a:lnTo>
                  <a:cubicBezTo>
                    <a:pt x="573" y="3272"/>
                    <a:pt x="584" y="3273"/>
                    <a:pt x="596" y="3273"/>
                  </a:cubicBezTo>
                  <a:cubicBezTo>
                    <a:pt x="895" y="3273"/>
                    <a:pt x="1141" y="3033"/>
                    <a:pt x="1131" y="2721"/>
                  </a:cubicBezTo>
                  <a:lnTo>
                    <a:pt x="1072" y="508"/>
                  </a:lnTo>
                  <a:cubicBezTo>
                    <a:pt x="1062" y="252"/>
                    <a:pt x="866" y="36"/>
                    <a:pt x="610" y="7"/>
                  </a:cubicBezTo>
                  <a:cubicBezTo>
                    <a:pt x="582" y="2"/>
                    <a:pt x="554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66"/>
            <p:cNvSpPr/>
            <p:nvPr/>
          </p:nvSpPr>
          <p:spPr>
            <a:xfrm>
              <a:off x="2752737" y="1343307"/>
              <a:ext cx="56755" cy="100541"/>
            </a:xfrm>
            <a:custGeom>
              <a:avLst/>
              <a:gdLst/>
              <a:ahLst/>
              <a:cxnLst/>
              <a:rect l="l" t="t" r="r" b="b"/>
              <a:pathLst>
                <a:path w="1024" h="1814" extrusionOk="0">
                  <a:moveTo>
                    <a:pt x="531" y="1"/>
                  </a:moveTo>
                  <a:cubicBezTo>
                    <a:pt x="525" y="1"/>
                    <a:pt x="519" y="1"/>
                    <a:pt x="512" y="1"/>
                  </a:cubicBezTo>
                  <a:cubicBezTo>
                    <a:pt x="276" y="11"/>
                    <a:pt x="89" y="188"/>
                    <a:pt x="80" y="414"/>
                  </a:cubicBezTo>
                  <a:lnTo>
                    <a:pt x="11" y="1319"/>
                  </a:lnTo>
                  <a:cubicBezTo>
                    <a:pt x="1" y="1555"/>
                    <a:pt x="168" y="1762"/>
                    <a:pt x="404" y="1791"/>
                  </a:cubicBezTo>
                  <a:lnTo>
                    <a:pt x="503" y="1811"/>
                  </a:lnTo>
                  <a:cubicBezTo>
                    <a:pt x="519" y="1813"/>
                    <a:pt x="536" y="1814"/>
                    <a:pt x="553" y="1814"/>
                  </a:cubicBezTo>
                  <a:cubicBezTo>
                    <a:pt x="807" y="1814"/>
                    <a:pt x="1023" y="1607"/>
                    <a:pt x="1014" y="1339"/>
                  </a:cubicBezTo>
                  <a:lnTo>
                    <a:pt x="984" y="434"/>
                  </a:lnTo>
                  <a:cubicBezTo>
                    <a:pt x="975" y="185"/>
                    <a:pt x="769" y="1"/>
                    <a:pt x="531" y="1"/>
                  </a:cubicBezTo>
                  <a:close/>
                </a:path>
              </a:pathLst>
            </a:custGeom>
            <a:solidFill>
              <a:srgbClr val="FFFFFF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66"/>
            <p:cNvSpPr/>
            <p:nvPr/>
          </p:nvSpPr>
          <p:spPr>
            <a:xfrm>
              <a:off x="3238429" y="1509471"/>
              <a:ext cx="467233" cy="694642"/>
            </a:xfrm>
            <a:custGeom>
              <a:avLst/>
              <a:gdLst/>
              <a:ahLst/>
              <a:cxnLst/>
              <a:rect l="l" t="t" r="r" b="b"/>
              <a:pathLst>
                <a:path w="8430" h="12533" extrusionOk="0">
                  <a:moveTo>
                    <a:pt x="3035" y="3504"/>
                  </a:moveTo>
                  <a:cubicBezTo>
                    <a:pt x="3407" y="3505"/>
                    <a:pt x="3769" y="3593"/>
                    <a:pt x="4102" y="3750"/>
                  </a:cubicBezTo>
                  <a:cubicBezTo>
                    <a:pt x="4063" y="3907"/>
                    <a:pt x="4013" y="4055"/>
                    <a:pt x="3954" y="4202"/>
                  </a:cubicBezTo>
                  <a:cubicBezTo>
                    <a:pt x="3650" y="4901"/>
                    <a:pt x="2951" y="5392"/>
                    <a:pt x="2253" y="5392"/>
                  </a:cubicBezTo>
                  <a:lnTo>
                    <a:pt x="2243" y="5392"/>
                  </a:lnTo>
                  <a:cubicBezTo>
                    <a:pt x="2228" y="5393"/>
                    <a:pt x="2213" y="5394"/>
                    <a:pt x="2198" y="5394"/>
                  </a:cubicBezTo>
                  <a:cubicBezTo>
                    <a:pt x="2036" y="5394"/>
                    <a:pt x="1876" y="5346"/>
                    <a:pt x="1732" y="5265"/>
                  </a:cubicBezTo>
                  <a:cubicBezTo>
                    <a:pt x="1456" y="5078"/>
                    <a:pt x="1358" y="4635"/>
                    <a:pt x="1525" y="4291"/>
                  </a:cubicBezTo>
                  <a:cubicBezTo>
                    <a:pt x="1673" y="3966"/>
                    <a:pt x="2007" y="3711"/>
                    <a:pt x="2440" y="3593"/>
                  </a:cubicBezTo>
                  <a:cubicBezTo>
                    <a:pt x="2625" y="3534"/>
                    <a:pt x="2830" y="3505"/>
                    <a:pt x="3035" y="3504"/>
                  </a:cubicBezTo>
                  <a:close/>
                  <a:moveTo>
                    <a:pt x="4959" y="7260"/>
                  </a:moveTo>
                  <a:cubicBezTo>
                    <a:pt x="4981" y="7260"/>
                    <a:pt x="5004" y="7260"/>
                    <a:pt x="5026" y="7261"/>
                  </a:cubicBezTo>
                  <a:lnTo>
                    <a:pt x="5017" y="7261"/>
                  </a:lnTo>
                  <a:cubicBezTo>
                    <a:pt x="5312" y="7261"/>
                    <a:pt x="5607" y="7300"/>
                    <a:pt x="5882" y="7399"/>
                  </a:cubicBezTo>
                  <a:cubicBezTo>
                    <a:pt x="5872" y="7487"/>
                    <a:pt x="5862" y="7586"/>
                    <a:pt x="5843" y="7684"/>
                  </a:cubicBezTo>
                  <a:cubicBezTo>
                    <a:pt x="5764" y="8244"/>
                    <a:pt x="5538" y="9012"/>
                    <a:pt x="4948" y="9444"/>
                  </a:cubicBezTo>
                  <a:cubicBezTo>
                    <a:pt x="4711" y="9604"/>
                    <a:pt x="4428" y="9694"/>
                    <a:pt x="4143" y="9694"/>
                  </a:cubicBezTo>
                  <a:cubicBezTo>
                    <a:pt x="4060" y="9694"/>
                    <a:pt x="3977" y="9686"/>
                    <a:pt x="3895" y="9671"/>
                  </a:cubicBezTo>
                  <a:cubicBezTo>
                    <a:pt x="3640" y="9631"/>
                    <a:pt x="3404" y="9484"/>
                    <a:pt x="3256" y="9267"/>
                  </a:cubicBezTo>
                  <a:cubicBezTo>
                    <a:pt x="3109" y="9021"/>
                    <a:pt x="3079" y="8717"/>
                    <a:pt x="3187" y="8441"/>
                  </a:cubicBezTo>
                  <a:cubicBezTo>
                    <a:pt x="3364" y="7949"/>
                    <a:pt x="3748" y="7576"/>
                    <a:pt x="4240" y="7389"/>
                  </a:cubicBezTo>
                  <a:cubicBezTo>
                    <a:pt x="4465" y="7308"/>
                    <a:pt x="4714" y="7260"/>
                    <a:pt x="4959" y="7260"/>
                  </a:cubicBezTo>
                  <a:close/>
                  <a:moveTo>
                    <a:pt x="1551" y="1"/>
                  </a:moveTo>
                  <a:cubicBezTo>
                    <a:pt x="1043" y="1"/>
                    <a:pt x="548" y="152"/>
                    <a:pt x="158" y="446"/>
                  </a:cubicBezTo>
                  <a:cubicBezTo>
                    <a:pt x="0" y="548"/>
                    <a:pt x="109" y="752"/>
                    <a:pt x="249" y="752"/>
                  </a:cubicBezTo>
                  <a:cubicBezTo>
                    <a:pt x="284" y="752"/>
                    <a:pt x="320" y="740"/>
                    <a:pt x="355" y="711"/>
                  </a:cubicBezTo>
                  <a:cubicBezTo>
                    <a:pt x="690" y="460"/>
                    <a:pt x="1116" y="329"/>
                    <a:pt x="1553" y="329"/>
                  </a:cubicBezTo>
                  <a:cubicBezTo>
                    <a:pt x="1835" y="329"/>
                    <a:pt x="2121" y="383"/>
                    <a:pt x="2391" y="495"/>
                  </a:cubicBezTo>
                  <a:cubicBezTo>
                    <a:pt x="3059" y="790"/>
                    <a:pt x="3590" y="1340"/>
                    <a:pt x="3876" y="2019"/>
                  </a:cubicBezTo>
                  <a:cubicBezTo>
                    <a:pt x="4072" y="2452"/>
                    <a:pt x="4161" y="2934"/>
                    <a:pt x="4141" y="3416"/>
                  </a:cubicBezTo>
                  <a:cubicBezTo>
                    <a:pt x="3795" y="3260"/>
                    <a:pt x="3423" y="3185"/>
                    <a:pt x="3052" y="3185"/>
                  </a:cubicBezTo>
                  <a:cubicBezTo>
                    <a:pt x="2812" y="3185"/>
                    <a:pt x="2573" y="3216"/>
                    <a:pt x="2341" y="3278"/>
                  </a:cubicBezTo>
                  <a:cubicBezTo>
                    <a:pt x="1820" y="3425"/>
                    <a:pt x="1407" y="3750"/>
                    <a:pt x="1220" y="4153"/>
                  </a:cubicBezTo>
                  <a:cubicBezTo>
                    <a:pt x="984" y="4655"/>
                    <a:pt x="1132" y="5265"/>
                    <a:pt x="1545" y="5540"/>
                  </a:cubicBezTo>
                  <a:cubicBezTo>
                    <a:pt x="1738" y="5660"/>
                    <a:pt x="1966" y="5728"/>
                    <a:pt x="2189" y="5728"/>
                  </a:cubicBezTo>
                  <a:cubicBezTo>
                    <a:pt x="2204" y="5728"/>
                    <a:pt x="2218" y="5727"/>
                    <a:pt x="2233" y="5727"/>
                  </a:cubicBezTo>
                  <a:lnTo>
                    <a:pt x="2243" y="5727"/>
                  </a:lnTo>
                  <a:cubicBezTo>
                    <a:pt x="3069" y="5727"/>
                    <a:pt x="3895" y="5156"/>
                    <a:pt x="4249" y="4340"/>
                  </a:cubicBezTo>
                  <a:cubicBezTo>
                    <a:pt x="4308" y="4202"/>
                    <a:pt x="4358" y="4055"/>
                    <a:pt x="4397" y="3907"/>
                  </a:cubicBezTo>
                  <a:cubicBezTo>
                    <a:pt x="4702" y="4094"/>
                    <a:pt x="4967" y="4340"/>
                    <a:pt x="5184" y="4635"/>
                  </a:cubicBezTo>
                  <a:cubicBezTo>
                    <a:pt x="5675" y="5274"/>
                    <a:pt x="5921" y="6140"/>
                    <a:pt x="5892" y="7064"/>
                  </a:cubicBezTo>
                  <a:cubicBezTo>
                    <a:pt x="5609" y="6978"/>
                    <a:pt x="5318" y="6934"/>
                    <a:pt x="5027" y="6934"/>
                  </a:cubicBezTo>
                  <a:cubicBezTo>
                    <a:pt x="4720" y="6934"/>
                    <a:pt x="4414" y="6983"/>
                    <a:pt x="4122" y="7084"/>
                  </a:cubicBezTo>
                  <a:cubicBezTo>
                    <a:pt x="3541" y="7300"/>
                    <a:pt x="3079" y="7763"/>
                    <a:pt x="2863" y="8343"/>
                  </a:cubicBezTo>
                  <a:cubicBezTo>
                    <a:pt x="2725" y="8707"/>
                    <a:pt x="2774" y="9110"/>
                    <a:pt x="2971" y="9444"/>
                  </a:cubicBezTo>
                  <a:cubicBezTo>
                    <a:pt x="3177" y="9739"/>
                    <a:pt x="3482" y="9936"/>
                    <a:pt x="3836" y="9995"/>
                  </a:cubicBezTo>
                  <a:cubicBezTo>
                    <a:pt x="3938" y="10013"/>
                    <a:pt x="4040" y="10021"/>
                    <a:pt x="4141" y="10021"/>
                  </a:cubicBezTo>
                  <a:cubicBezTo>
                    <a:pt x="4495" y="10021"/>
                    <a:pt x="4844" y="9916"/>
                    <a:pt x="5135" y="9710"/>
                  </a:cubicBezTo>
                  <a:cubicBezTo>
                    <a:pt x="5823" y="9218"/>
                    <a:pt x="6079" y="8362"/>
                    <a:pt x="6167" y="7733"/>
                  </a:cubicBezTo>
                  <a:cubicBezTo>
                    <a:pt x="6177" y="7654"/>
                    <a:pt x="6187" y="7586"/>
                    <a:pt x="6197" y="7517"/>
                  </a:cubicBezTo>
                  <a:cubicBezTo>
                    <a:pt x="6738" y="7763"/>
                    <a:pt x="7180" y="8166"/>
                    <a:pt x="7475" y="8677"/>
                  </a:cubicBezTo>
                  <a:cubicBezTo>
                    <a:pt x="8085" y="9749"/>
                    <a:pt x="7947" y="11224"/>
                    <a:pt x="7141" y="12267"/>
                  </a:cubicBezTo>
                  <a:cubicBezTo>
                    <a:pt x="7082" y="12336"/>
                    <a:pt x="7092" y="12434"/>
                    <a:pt x="7170" y="12493"/>
                  </a:cubicBezTo>
                  <a:cubicBezTo>
                    <a:pt x="7200" y="12513"/>
                    <a:pt x="7229" y="12532"/>
                    <a:pt x="7269" y="12532"/>
                  </a:cubicBezTo>
                  <a:cubicBezTo>
                    <a:pt x="7318" y="12523"/>
                    <a:pt x="7357" y="12503"/>
                    <a:pt x="7387" y="12473"/>
                  </a:cubicBezTo>
                  <a:cubicBezTo>
                    <a:pt x="8282" y="11333"/>
                    <a:pt x="8429" y="9700"/>
                    <a:pt x="7751" y="8510"/>
                  </a:cubicBezTo>
                  <a:cubicBezTo>
                    <a:pt x="7406" y="7910"/>
                    <a:pt x="6865" y="7438"/>
                    <a:pt x="6216" y="7182"/>
                  </a:cubicBezTo>
                  <a:cubicBezTo>
                    <a:pt x="6266" y="6140"/>
                    <a:pt x="6000" y="5166"/>
                    <a:pt x="5449" y="4438"/>
                  </a:cubicBezTo>
                  <a:cubicBezTo>
                    <a:pt x="5184" y="4075"/>
                    <a:pt x="4840" y="3779"/>
                    <a:pt x="4456" y="3563"/>
                  </a:cubicBezTo>
                  <a:cubicBezTo>
                    <a:pt x="4515" y="2993"/>
                    <a:pt x="4417" y="2412"/>
                    <a:pt x="4181" y="1881"/>
                  </a:cubicBezTo>
                  <a:cubicBezTo>
                    <a:pt x="3856" y="1124"/>
                    <a:pt x="3266" y="524"/>
                    <a:pt x="2518" y="190"/>
                  </a:cubicBezTo>
                  <a:cubicBezTo>
                    <a:pt x="2207" y="63"/>
                    <a:pt x="1876" y="1"/>
                    <a:pt x="1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66"/>
            <p:cNvSpPr/>
            <p:nvPr/>
          </p:nvSpPr>
          <p:spPr>
            <a:xfrm>
              <a:off x="1309905" y="2164486"/>
              <a:ext cx="247528" cy="448998"/>
            </a:xfrm>
            <a:custGeom>
              <a:avLst/>
              <a:gdLst/>
              <a:ahLst/>
              <a:cxnLst/>
              <a:rect l="l" t="t" r="r" b="b"/>
              <a:pathLst>
                <a:path w="4466" h="8101" extrusionOk="0">
                  <a:moveTo>
                    <a:pt x="2502" y="3105"/>
                  </a:moveTo>
                  <a:cubicBezTo>
                    <a:pt x="2559" y="3105"/>
                    <a:pt x="2614" y="3117"/>
                    <a:pt x="2666" y="3144"/>
                  </a:cubicBezTo>
                  <a:cubicBezTo>
                    <a:pt x="2852" y="3252"/>
                    <a:pt x="2931" y="3478"/>
                    <a:pt x="2862" y="3685"/>
                  </a:cubicBezTo>
                  <a:cubicBezTo>
                    <a:pt x="2784" y="3911"/>
                    <a:pt x="2597" y="4088"/>
                    <a:pt x="2370" y="4166"/>
                  </a:cubicBezTo>
                  <a:cubicBezTo>
                    <a:pt x="2243" y="4216"/>
                    <a:pt x="2105" y="4240"/>
                    <a:pt x="1967" y="4240"/>
                  </a:cubicBezTo>
                  <a:cubicBezTo>
                    <a:pt x="1830" y="4240"/>
                    <a:pt x="1692" y="4216"/>
                    <a:pt x="1564" y="4166"/>
                  </a:cubicBezTo>
                  <a:cubicBezTo>
                    <a:pt x="1633" y="3921"/>
                    <a:pt x="1741" y="3694"/>
                    <a:pt x="1889" y="3498"/>
                  </a:cubicBezTo>
                  <a:cubicBezTo>
                    <a:pt x="2044" y="3280"/>
                    <a:pt x="2286" y="3105"/>
                    <a:pt x="2502" y="3105"/>
                  </a:cubicBezTo>
                  <a:close/>
                  <a:moveTo>
                    <a:pt x="2419" y="1"/>
                  </a:moveTo>
                  <a:cubicBezTo>
                    <a:pt x="1959" y="1"/>
                    <a:pt x="1464" y="234"/>
                    <a:pt x="1033" y="665"/>
                  </a:cubicBezTo>
                  <a:cubicBezTo>
                    <a:pt x="315" y="1373"/>
                    <a:pt x="0" y="2376"/>
                    <a:pt x="236" y="3212"/>
                  </a:cubicBezTo>
                  <a:cubicBezTo>
                    <a:pt x="384" y="3694"/>
                    <a:pt x="718" y="4107"/>
                    <a:pt x="1171" y="4343"/>
                  </a:cubicBezTo>
                  <a:cubicBezTo>
                    <a:pt x="1141" y="4511"/>
                    <a:pt x="1112" y="4668"/>
                    <a:pt x="1102" y="4835"/>
                  </a:cubicBezTo>
                  <a:cubicBezTo>
                    <a:pt x="1033" y="5789"/>
                    <a:pt x="1318" y="6684"/>
                    <a:pt x="1879" y="7294"/>
                  </a:cubicBezTo>
                  <a:cubicBezTo>
                    <a:pt x="2341" y="7795"/>
                    <a:pt x="2980" y="8090"/>
                    <a:pt x="3669" y="8100"/>
                  </a:cubicBezTo>
                  <a:cubicBezTo>
                    <a:pt x="3895" y="8100"/>
                    <a:pt x="4121" y="8061"/>
                    <a:pt x="4337" y="7982"/>
                  </a:cubicBezTo>
                  <a:cubicBezTo>
                    <a:pt x="4426" y="7953"/>
                    <a:pt x="4465" y="7854"/>
                    <a:pt x="4436" y="7776"/>
                  </a:cubicBezTo>
                  <a:cubicBezTo>
                    <a:pt x="4412" y="7705"/>
                    <a:pt x="4350" y="7659"/>
                    <a:pt x="4281" y="7659"/>
                  </a:cubicBezTo>
                  <a:cubicBezTo>
                    <a:pt x="4264" y="7659"/>
                    <a:pt x="4247" y="7662"/>
                    <a:pt x="4229" y="7668"/>
                  </a:cubicBezTo>
                  <a:cubicBezTo>
                    <a:pt x="4051" y="7731"/>
                    <a:pt x="3860" y="7762"/>
                    <a:pt x="3666" y="7762"/>
                  </a:cubicBezTo>
                  <a:cubicBezTo>
                    <a:pt x="3113" y="7762"/>
                    <a:pt x="2532" y="7512"/>
                    <a:pt x="2125" y="7068"/>
                  </a:cubicBezTo>
                  <a:cubicBezTo>
                    <a:pt x="1623" y="6517"/>
                    <a:pt x="1377" y="5720"/>
                    <a:pt x="1436" y="4855"/>
                  </a:cubicBezTo>
                  <a:cubicBezTo>
                    <a:pt x="1446" y="4727"/>
                    <a:pt x="1456" y="4599"/>
                    <a:pt x="1485" y="4481"/>
                  </a:cubicBezTo>
                  <a:cubicBezTo>
                    <a:pt x="1641" y="4533"/>
                    <a:pt x="1805" y="4560"/>
                    <a:pt x="1970" y="4560"/>
                  </a:cubicBezTo>
                  <a:cubicBezTo>
                    <a:pt x="2150" y="4560"/>
                    <a:pt x="2329" y="4528"/>
                    <a:pt x="2498" y="4461"/>
                  </a:cubicBezTo>
                  <a:cubicBezTo>
                    <a:pt x="2823" y="4343"/>
                    <a:pt x="3069" y="4098"/>
                    <a:pt x="3187" y="3773"/>
                  </a:cubicBezTo>
                  <a:cubicBezTo>
                    <a:pt x="3305" y="3409"/>
                    <a:pt x="3147" y="3016"/>
                    <a:pt x="2813" y="2839"/>
                  </a:cubicBezTo>
                  <a:cubicBezTo>
                    <a:pt x="2713" y="2789"/>
                    <a:pt x="2610" y="2767"/>
                    <a:pt x="2508" y="2767"/>
                  </a:cubicBezTo>
                  <a:cubicBezTo>
                    <a:pt x="2169" y="2767"/>
                    <a:pt x="1837" y="3011"/>
                    <a:pt x="1633" y="3291"/>
                  </a:cubicBezTo>
                  <a:cubicBezTo>
                    <a:pt x="1466" y="3507"/>
                    <a:pt x="1348" y="3753"/>
                    <a:pt x="1259" y="4019"/>
                  </a:cubicBezTo>
                  <a:cubicBezTo>
                    <a:pt x="925" y="3812"/>
                    <a:pt x="669" y="3498"/>
                    <a:pt x="561" y="3124"/>
                  </a:cubicBezTo>
                  <a:cubicBezTo>
                    <a:pt x="354" y="2406"/>
                    <a:pt x="630" y="1531"/>
                    <a:pt x="1269" y="891"/>
                  </a:cubicBezTo>
                  <a:cubicBezTo>
                    <a:pt x="1568" y="600"/>
                    <a:pt x="2007" y="329"/>
                    <a:pt x="2443" y="329"/>
                  </a:cubicBezTo>
                  <a:cubicBezTo>
                    <a:pt x="2537" y="329"/>
                    <a:pt x="2632" y="342"/>
                    <a:pt x="2725" y="370"/>
                  </a:cubicBezTo>
                  <a:cubicBezTo>
                    <a:pt x="2745" y="377"/>
                    <a:pt x="2764" y="380"/>
                    <a:pt x="2782" y="380"/>
                  </a:cubicBezTo>
                  <a:cubicBezTo>
                    <a:pt x="2947" y="380"/>
                    <a:pt x="3009" y="119"/>
                    <a:pt x="2823" y="65"/>
                  </a:cubicBezTo>
                  <a:cubicBezTo>
                    <a:pt x="2693" y="22"/>
                    <a:pt x="2558" y="1"/>
                    <a:pt x="2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66"/>
            <p:cNvSpPr/>
            <p:nvPr/>
          </p:nvSpPr>
          <p:spPr>
            <a:xfrm>
              <a:off x="2665609" y="2704549"/>
              <a:ext cx="318306" cy="302454"/>
            </a:xfrm>
            <a:custGeom>
              <a:avLst/>
              <a:gdLst/>
              <a:ahLst/>
              <a:cxnLst/>
              <a:rect l="l" t="t" r="r" b="b"/>
              <a:pathLst>
                <a:path w="5743" h="5457" extrusionOk="0">
                  <a:moveTo>
                    <a:pt x="2429" y="1612"/>
                  </a:moveTo>
                  <a:cubicBezTo>
                    <a:pt x="2743" y="1621"/>
                    <a:pt x="3038" y="1769"/>
                    <a:pt x="3225" y="2015"/>
                  </a:cubicBezTo>
                  <a:cubicBezTo>
                    <a:pt x="3451" y="2339"/>
                    <a:pt x="3540" y="2733"/>
                    <a:pt x="3471" y="3126"/>
                  </a:cubicBezTo>
                  <a:cubicBezTo>
                    <a:pt x="3309" y="3164"/>
                    <a:pt x="3142" y="3184"/>
                    <a:pt x="2975" y="3184"/>
                  </a:cubicBezTo>
                  <a:cubicBezTo>
                    <a:pt x="2798" y="3184"/>
                    <a:pt x="2620" y="3162"/>
                    <a:pt x="2448" y="3116"/>
                  </a:cubicBezTo>
                  <a:cubicBezTo>
                    <a:pt x="2134" y="3028"/>
                    <a:pt x="1770" y="2802"/>
                    <a:pt x="1681" y="2467"/>
                  </a:cubicBezTo>
                  <a:cubicBezTo>
                    <a:pt x="1602" y="2133"/>
                    <a:pt x="1858" y="1739"/>
                    <a:pt x="2212" y="1641"/>
                  </a:cubicBezTo>
                  <a:cubicBezTo>
                    <a:pt x="2281" y="1621"/>
                    <a:pt x="2360" y="1612"/>
                    <a:pt x="2429" y="1612"/>
                  </a:cubicBezTo>
                  <a:close/>
                  <a:moveTo>
                    <a:pt x="5417" y="1"/>
                  </a:moveTo>
                  <a:cubicBezTo>
                    <a:pt x="5324" y="1"/>
                    <a:pt x="5229" y="73"/>
                    <a:pt x="5251" y="195"/>
                  </a:cubicBezTo>
                  <a:cubicBezTo>
                    <a:pt x="5399" y="1002"/>
                    <a:pt x="5173" y="1838"/>
                    <a:pt x="4632" y="2448"/>
                  </a:cubicBezTo>
                  <a:cubicBezTo>
                    <a:pt x="4396" y="2693"/>
                    <a:pt x="4120" y="2890"/>
                    <a:pt x="3815" y="3008"/>
                  </a:cubicBezTo>
                  <a:cubicBezTo>
                    <a:pt x="3845" y="2585"/>
                    <a:pt x="3727" y="2162"/>
                    <a:pt x="3481" y="1818"/>
                  </a:cubicBezTo>
                  <a:cubicBezTo>
                    <a:pt x="3227" y="1485"/>
                    <a:pt x="2832" y="1293"/>
                    <a:pt x="2421" y="1293"/>
                  </a:cubicBezTo>
                  <a:cubicBezTo>
                    <a:pt x="2322" y="1293"/>
                    <a:pt x="2223" y="1304"/>
                    <a:pt x="2124" y="1326"/>
                  </a:cubicBezTo>
                  <a:cubicBezTo>
                    <a:pt x="1602" y="1474"/>
                    <a:pt x="1248" y="2044"/>
                    <a:pt x="1366" y="2546"/>
                  </a:cubicBezTo>
                  <a:cubicBezTo>
                    <a:pt x="1465" y="2959"/>
                    <a:pt x="1839" y="3284"/>
                    <a:pt x="2370" y="3431"/>
                  </a:cubicBezTo>
                  <a:cubicBezTo>
                    <a:pt x="2559" y="3483"/>
                    <a:pt x="2759" y="3508"/>
                    <a:pt x="2958" y="3508"/>
                  </a:cubicBezTo>
                  <a:cubicBezTo>
                    <a:pt x="3101" y="3508"/>
                    <a:pt x="3243" y="3495"/>
                    <a:pt x="3383" y="3470"/>
                  </a:cubicBezTo>
                  <a:lnTo>
                    <a:pt x="3383" y="3470"/>
                  </a:lnTo>
                  <a:cubicBezTo>
                    <a:pt x="3284" y="3765"/>
                    <a:pt x="3127" y="4041"/>
                    <a:pt x="2940" y="4296"/>
                  </a:cubicBezTo>
                  <a:cubicBezTo>
                    <a:pt x="2745" y="4547"/>
                    <a:pt x="2246" y="5120"/>
                    <a:pt x="1629" y="5120"/>
                  </a:cubicBezTo>
                  <a:cubicBezTo>
                    <a:pt x="1591" y="5120"/>
                    <a:pt x="1553" y="5117"/>
                    <a:pt x="1514" y="5113"/>
                  </a:cubicBezTo>
                  <a:cubicBezTo>
                    <a:pt x="944" y="5054"/>
                    <a:pt x="540" y="4493"/>
                    <a:pt x="353" y="4159"/>
                  </a:cubicBezTo>
                  <a:cubicBezTo>
                    <a:pt x="320" y="4104"/>
                    <a:pt x="271" y="4081"/>
                    <a:pt x="222" y="4081"/>
                  </a:cubicBezTo>
                  <a:cubicBezTo>
                    <a:pt x="111" y="4081"/>
                    <a:pt x="0" y="4197"/>
                    <a:pt x="68" y="4326"/>
                  </a:cubicBezTo>
                  <a:cubicBezTo>
                    <a:pt x="442" y="4985"/>
                    <a:pt x="944" y="5388"/>
                    <a:pt x="1475" y="5447"/>
                  </a:cubicBezTo>
                  <a:cubicBezTo>
                    <a:pt x="1524" y="5447"/>
                    <a:pt x="1573" y="5457"/>
                    <a:pt x="1622" y="5457"/>
                  </a:cubicBezTo>
                  <a:cubicBezTo>
                    <a:pt x="2173" y="5457"/>
                    <a:pt x="2733" y="5103"/>
                    <a:pt x="3196" y="4483"/>
                  </a:cubicBezTo>
                  <a:cubicBezTo>
                    <a:pt x="3451" y="4159"/>
                    <a:pt x="3638" y="3785"/>
                    <a:pt x="3756" y="3382"/>
                  </a:cubicBezTo>
                  <a:cubicBezTo>
                    <a:pt x="4179" y="3244"/>
                    <a:pt x="4563" y="2998"/>
                    <a:pt x="4868" y="2674"/>
                  </a:cubicBezTo>
                  <a:cubicBezTo>
                    <a:pt x="5477" y="1975"/>
                    <a:pt x="5743" y="1041"/>
                    <a:pt x="5576" y="136"/>
                  </a:cubicBezTo>
                  <a:cubicBezTo>
                    <a:pt x="5559" y="43"/>
                    <a:pt x="5488" y="1"/>
                    <a:pt x="5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66"/>
          <p:cNvGrpSpPr/>
          <p:nvPr/>
        </p:nvGrpSpPr>
        <p:grpSpPr>
          <a:xfrm>
            <a:off x="283424" y="3959014"/>
            <a:ext cx="1578583" cy="927297"/>
            <a:chOff x="3285175" y="1554625"/>
            <a:chExt cx="1458275" cy="856625"/>
          </a:xfrm>
        </p:grpSpPr>
        <p:sp>
          <p:nvSpPr>
            <p:cNvPr id="454" name="Google Shape;454;p66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66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66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66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66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66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66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66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66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66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66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66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66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6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66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9" name="Google Shape;469;p66"/>
          <p:cNvGrpSpPr/>
          <p:nvPr/>
        </p:nvGrpSpPr>
        <p:grpSpPr>
          <a:xfrm rot="-610932">
            <a:off x="690439" y="333461"/>
            <a:ext cx="1029443" cy="816844"/>
            <a:chOff x="1291550" y="1421925"/>
            <a:chExt cx="1399875" cy="1110775"/>
          </a:xfrm>
        </p:grpSpPr>
        <p:sp>
          <p:nvSpPr>
            <p:cNvPr id="470" name="Google Shape;470;p66"/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66"/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66"/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66"/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66"/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66"/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66"/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6"/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66"/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66"/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66"/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66"/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66"/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66"/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66"/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66"/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66"/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6"/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p66"/>
          <p:cNvGrpSpPr/>
          <p:nvPr/>
        </p:nvGrpSpPr>
        <p:grpSpPr>
          <a:xfrm rot="213527">
            <a:off x="7856348" y="4065234"/>
            <a:ext cx="933838" cy="792842"/>
            <a:chOff x="3502275" y="3218775"/>
            <a:chExt cx="1175775" cy="998250"/>
          </a:xfrm>
        </p:grpSpPr>
        <p:sp>
          <p:nvSpPr>
            <p:cNvPr id="489" name="Google Shape;489;p66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66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66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66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66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66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66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66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66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66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66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66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2_1">
    <p:bg>
      <p:bgPr>
        <a:solidFill>
          <a:schemeClr val="dk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4"/>
          <p:cNvSpPr txBox="1">
            <a:spLocks noGrp="1"/>
          </p:cNvSpPr>
          <p:nvPr>
            <p:ph type="title"/>
          </p:nvPr>
        </p:nvSpPr>
        <p:spPr>
          <a:xfrm>
            <a:off x="1713225" y="1582250"/>
            <a:ext cx="127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0" name="Google Shape;30;p44"/>
          <p:cNvSpPr txBox="1">
            <a:spLocks noGrp="1"/>
          </p:cNvSpPr>
          <p:nvPr>
            <p:ph type="title" idx="2"/>
          </p:nvPr>
        </p:nvSpPr>
        <p:spPr>
          <a:xfrm>
            <a:off x="3934350" y="1582250"/>
            <a:ext cx="127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1" name="Google Shape;31;p44"/>
          <p:cNvSpPr txBox="1">
            <a:spLocks noGrp="1"/>
          </p:cNvSpPr>
          <p:nvPr>
            <p:ph type="title" idx="3"/>
          </p:nvPr>
        </p:nvSpPr>
        <p:spPr>
          <a:xfrm>
            <a:off x="6155475" y="1582250"/>
            <a:ext cx="127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44"/>
          <p:cNvSpPr txBox="1">
            <a:spLocks noGrp="1"/>
          </p:cNvSpPr>
          <p:nvPr>
            <p:ph type="subTitle" idx="1"/>
          </p:nvPr>
        </p:nvSpPr>
        <p:spPr>
          <a:xfrm>
            <a:off x="1381125" y="2203775"/>
            <a:ext cx="1939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4"/>
          <p:cNvSpPr txBox="1">
            <a:spLocks noGrp="1"/>
          </p:cNvSpPr>
          <p:nvPr>
            <p:ph type="subTitle" idx="4"/>
          </p:nvPr>
        </p:nvSpPr>
        <p:spPr>
          <a:xfrm>
            <a:off x="3602250" y="2203775"/>
            <a:ext cx="1939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4"/>
          <p:cNvSpPr txBox="1">
            <a:spLocks noGrp="1"/>
          </p:cNvSpPr>
          <p:nvPr>
            <p:ph type="subTitle" idx="5"/>
          </p:nvPr>
        </p:nvSpPr>
        <p:spPr>
          <a:xfrm>
            <a:off x="5823375" y="2203775"/>
            <a:ext cx="1939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4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4"/>
          <p:cNvSpPr/>
          <p:nvPr/>
        </p:nvSpPr>
        <p:spPr>
          <a:xfrm rot="4559421">
            <a:off x="281490" y="247964"/>
            <a:ext cx="352087" cy="453187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4"/>
          <p:cNvSpPr/>
          <p:nvPr/>
        </p:nvSpPr>
        <p:spPr>
          <a:xfrm>
            <a:off x="309076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4"/>
          <p:cNvSpPr/>
          <p:nvPr/>
        </p:nvSpPr>
        <p:spPr>
          <a:xfrm rot="-6645472">
            <a:off x="2833286" y="188334"/>
            <a:ext cx="257500" cy="137727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44"/>
          <p:cNvSpPr/>
          <p:nvPr/>
        </p:nvSpPr>
        <p:spPr>
          <a:xfrm rot="3391622">
            <a:off x="5798702" y="256364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44"/>
          <p:cNvSpPr/>
          <p:nvPr/>
        </p:nvSpPr>
        <p:spPr>
          <a:xfrm rot="-4430405">
            <a:off x="5945276" y="4573617"/>
            <a:ext cx="352087" cy="45318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4"/>
          <p:cNvSpPr/>
          <p:nvPr/>
        </p:nvSpPr>
        <p:spPr>
          <a:xfrm rot="7413790">
            <a:off x="8790817" y="2017230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4"/>
          <p:cNvSpPr/>
          <p:nvPr/>
        </p:nvSpPr>
        <p:spPr>
          <a:xfrm rot="3391622">
            <a:off x="179102" y="30455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4"/>
          <p:cNvSpPr/>
          <p:nvPr/>
        </p:nvSpPr>
        <p:spPr>
          <a:xfrm rot="2542404">
            <a:off x="8595688" y="3406529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4"/>
          <p:cNvSpPr txBox="1">
            <a:spLocks noGrp="1"/>
          </p:cNvSpPr>
          <p:nvPr>
            <p:ph type="title" idx="7"/>
          </p:nvPr>
        </p:nvSpPr>
        <p:spPr>
          <a:xfrm>
            <a:off x="1713225" y="3083500"/>
            <a:ext cx="127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5" name="Google Shape;45;p44"/>
          <p:cNvSpPr txBox="1">
            <a:spLocks noGrp="1"/>
          </p:cNvSpPr>
          <p:nvPr>
            <p:ph type="title" idx="8"/>
          </p:nvPr>
        </p:nvSpPr>
        <p:spPr>
          <a:xfrm>
            <a:off x="3934350" y="3083500"/>
            <a:ext cx="127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6" name="Google Shape;46;p44"/>
          <p:cNvSpPr txBox="1">
            <a:spLocks noGrp="1"/>
          </p:cNvSpPr>
          <p:nvPr>
            <p:ph type="title" idx="9"/>
          </p:nvPr>
        </p:nvSpPr>
        <p:spPr>
          <a:xfrm>
            <a:off x="6155475" y="3083500"/>
            <a:ext cx="127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44"/>
          <p:cNvSpPr txBox="1">
            <a:spLocks noGrp="1"/>
          </p:cNvSpPr>
          <p:nvPr>
            <p:ph type="subTitle" idx="13"/>
          </p:nvPr>
        </p:nvSpPr>
        <p:spPr>
          <a:xfrm>
            <a:off x="1381125" y="3705025"/>
            <a:ext cx="1939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4"/>
          <p:cNvSpPr txBox="1">
            <a:spLocks noGrp="1"/>
          </p:cNvSpPr>
          <p:nvPr>
            <p:ph type="subTitle" idx="14"/>
          </p:nvPr>
        </p:nvSpPr>
        <p:spPr>
          <a:xfrm>
            <a:off x="3602250" y="3705025"/>
            <a:ext cx="1939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44"/>
          <p:cNvSpPr txBox="1">
            <a:spLocks noGrp="1"/>
          </p:cNvSpPr>
          <p:nvPr>
            <p:ph type="subTitle" idx="15"/>
          </p:nvPr>
        </p:nvSpPr>
        <p:spPr>
          <a:xfrm>
            <a:off x="5823375" y="3705025"/>
            <a:ext cx="1939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5"/>
          <p:cNvSpPr txBox="1">
            <a:spLocks noGrp="1"/>
          </p:cNvSpPr>
          <p:nvPr>
            <p:ph type="body" idx="1"/>
          </p:nvPr>
        </p:nvSpPr>
        <p:spPr>
          <a:xfrm>
            <a:off x="1116650" y="1785925"/>
            <a:ext cx="3512400" cy="20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5"/>
          <p:cNvSpPr/>
          <p:nvPr/>
        </p:nvSpPr>
        <p:spPr>
          <a:xfrm rot="4559421">
            <a:off x="281490" y="247964"/>
            <a:ext cx="352087" cy="453187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45"/>
          <p:cNvSpPr/>
          <p:nvPr/>
        </p:nvSpPr>
        <p:spPr>
          <a:xfrm>
            <a:off x="2555057" y="468653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45"/>
          <p:cNvSpPr/>
          <p:nvPr/>
        </p:nvSpPr>
        <p:spPr>
          <a:xfrm rot="-6645472">
            <a:off x="2833286" y="188334"/>
            <a:ext cx="257500" cy="137727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45"/>
          <p:cNvSpPr/>
          <p:nvPr/>
        </p:nvSpPr>
        <p:spPr>
          <a:xfrm rot="3391622">
            <a:off x="5798702" y="256364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45"/>
          <p:cNvSpPr/>
          <p:nvPr/>
        </p:nvSpPr>
        <p:spPr>
          <a:xfrm rot="-4430405">
            <a:off x="6561876" y="4381905"/>
            <a:ext cx="352087" cy="45318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5"/>
          <p:cNvSpPr/>
          <p:nvPr/>
        </p:nvSpPr>
        <p:spPr>
          <a:xfrm rot="7413790">
            <a:off x="8767417" y="2462105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5"/>
          <p:cNvSpPr/>
          <p:nvPr/>
        </p:nvSpPr>
        <p:spPr>
          <a:xfrm rot="3391622">
            <a:off x="179102" y="30455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5"/>
          <p:cNvSpPr/>
          <p:nvPr/>
        </p:nvSpPr>
        <p:spPr>
          <a:xfrm rot="2542404">
            <a:off x="4412213" y="4468304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5"/>
          <p:cNvSpPr/>
          <p:nvPr/>
        </p:nvSpPr>
        <p:spPr>
          <a:xfrm rot="3391622">
            <a:off x="8514852" y="4489477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 txBox="1">
            <a:spLocks noGrp="1"/>
          </p:cNvSpPr>
          <p:nvPr>
            <p:ph type="title"/>
          </p:nvPr>
        </p:nvSpPr>
        <p:spPr>
          <a:xfrm>
            <a:off x="4891063" y="2567988"/>
            <a:ext cx="27969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" name="Google Shape;64;p46"/>
          <p:cNvSpPr txBox="1">
            <a:spLocks noGrp="1"/>
          </p:cNvSpPr>
          <p:nvPr>
            <p:ph type="title" idx="2"/>
          </p:nvPr>
        </p:nvSpPr>
        <p:spPr>
          <a:xfrm>
            <a:off x="4891063" y="1333488"/>
            <a:ext cx="2796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500">
                <a:solidFill>
                  <a:schemeClr val="lt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65" name="Google Shape;65;p46"/>
          <p:cNvSpPr/>
          <p:nvPr/>
        </p:nvSpPr>
        <p:spPr>
          <a:xfrm rot="7845159">
            <a:off x="6315187" y="4701552"/>
            <a:ext cx="352089" cy="453190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46"/>
          <p:cNvSpPr/>
          <p:nvPr/>
        </p:nvSpPr>
        <p:spPr>
          <a:xfrm rot="-8828498">
            <a:off x="2396778" y="4772538"/>
            <a:ext cx="246677" cy="155423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6"/>
          <p:cNvSpPr/>
          <p:nvPr/>
        </p:nvSpPr>
        <p:spPr>
          <a:xfrm rot="-6645472">
            <a:off x="2833286" y="188334"/>
            <a:ext cx="257500" cy="137727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6"/>
          <p:cNvSpPr/>
          <p:nvPr/>
        </p:nvSpPr>
        <p:spPr>
          <a:xfrm rot="3391622">
            <a:off x="5798702" y="256364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6"/>
          <p:cNvSpPr/>
          <p:nvPr/>
        </p:nvSpPr>
        <p:spPr>
          <a:xfrm rot="-4430405">
            <a:off x="281489" y="4427005"/>
            <a:ext cx="352087" cy="45318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6"/>
          <p:cNvSpPr/>
          <p:nvPr/>
        </p:nvSpPr>
        <p:spPr>
          <a:xfrm rot="7413790">
            <a:off x="8767417" y="2462105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6"/>
          <p:cNvSpPr/>
          <p:nvPr/>
        </p:nvSpPr>
        <p:spPr>
          <a:xfrm rot="3391622">
            <a:off x="179102" y="30455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46"/>
          <p:cNvSpPr/>
          <p:nvPr/>
        </p:nvSpPr>
        <p:spPr>
          <a:xfrm rot="2542404">
            <a:off x="4336213" y="4709704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7"/>
          <p:cNvSpPr txBox="1">
            <a:spLocks noGrp="1"/>
          </p:cNvSpPr>
          <p:nvPr>
            <p:ph type="subTitle" idx="1"/>
          </p:nvPr>
        </p:nvSpPr>
        <p:spPr>
          <a:xfrm>
            <a:off x="5032681" y="2962100"/>
            <a:ext cx="19611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47"/>
          <p:cNvSpPr txBox="1">
            <a:spLocks noGrp="1"/>
          </p:cNvSpPr>
          <p:nvPr>
            <p:ph type="subTitle" idx="2"/>
          </p:nvPr>
        </p:nvSpPr>
        <p:spPr>
          <a:xfrm>
            <a:off x="5032681" y="2575625"/>
            <a:ext cx="19611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47"/>
          <p:cNvSpPr txBox="1">
            <a:spLocks noGrp="1"/>
          </p:cNvSpPr>
          <p:nvPr>
            <p:ph type="subTitle" idx="3"/>
          </p:nvPr>
        </p:nvSpPr>
        <p:spPr>
          <a:xfrm>
            <a:off x="1921306" y="2962100"/>
            <a:ext cx="21900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47"/>
          <p:cNvSpPr txBox="1">
            <a:spLocks noGrp="1"/>
          </p:cNvSpPr>
          <p:nvPr>
            <p:ph type="subTitle" idx="4"/>
          </p:nvPr>
        </p:nvSpPr>
        <p:spPr>
          <a:xfrm>
            <a:off x="1921306" y="2575625"/>
            <a:ext cx="21900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6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7"/>
          <p:cNvSpPr/>
          <p:nvPr/>
        </p:nvSpPr>
        <p:spPr>
          <a:xfrm rot="-7022417" flipH="1">
            <a:off x="3057592" y="43230"/>
            <a:ext cx="352077" cy="453173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7"/>
          <p:cNvSpPr/>
          <p:nvPr/>
        </p:nvSpPr>
        <p:spPr>
          <a:xfrm flipH="1">
            <a:off x="6430498" y="45307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7"/>
          <p:cNvSpPr/>
          <p:nvPr/>
        </p:nvSpPr>
        <p:spPr>
          <a:xfrm rot="6645472" flipH="1">
            <a:off x="6170406" y="200959"/>
            <a:ext cx="257500" cy="137727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47"/>
          <p:cNvSpPr/>
          <p:nvPr/>
        </p:nvSpPr>
        <p:spPr>
          <a:xfrm rot="-3391622" flipH="1">
            <a:off x="8774003" y="19210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47"/>
          <p:cNvSpPr/>
          <p:nvPr/>
        </p:nvSpPr>
        <p:spPr>
          <a:xfrm rot="4430405" flipH="1">
            <a:off x="8519492" y="2651080"/>
            <a:ext cx="352087" cy="45318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47"/>
          <p:cNvSpPr/>
          <p:nvPr/>
        </p:nvSpPr>
        <p:spPr>
          <a:xfrm rot="-7413790" flipH="1">
            <a:off x="153421" y="3438205"/>
            <a:ext cx="246678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47"/>
          <p:cNvSpPr/>
          <p:nvPr/>
        </p:nvSpPr>
        <p:spPr>
          <a:xfrm rot="-3391622" flipH="1">
            <a:off x="346615" y="3295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7"/>
          <p:cNvSpPr/>
          <p:nvPr/>
        </p:nvSpPr>
        <p:spPr>
          <a:xfrm rot="-2542404" flipH="1">
            <a:off x="1557976" y="4851179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47"/>
          <p:cNvSpPr/>
          <p:nvPr/>
        </p:nvSpPr>
        <p:spPr>
          <a:xfrm rot="-6724432" flipH="1">
            <a:off x="3953540" y="4594536"/>
            <a:ext cx="352086" cy="453185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47"/>
          <p:cNvSpPr/>
          <p:nvPr/>
        </p:nvSpPr>
        <p:spPr>
          <a:xfrm rot="9830623" flipH="1">
            <a:off x="380398" y="1877591"/>
            <a:ext cx="352080" cy="453178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8"/>
          <p:cNvSpPr txBox="1">
            <a:spLocks noGrp="1"/>
          </p:cNvSpPr>
          <p:nvPr>
            <p:ph type="subTitle" idx="1"/>
          </p:nvPr>
        </p:nvSpPr>
        <p:spPr>
          <a:xfrm>
            <a:off x="720000" y="2353800"/>
            <a:ext cx="2336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subTitle" idx="2"/>
          </p:nvPr>
        </p:nvSpPr>
        <p:spPr>
          <a:xfrm>
            <a:off x="720000" y="2781250"/>
            <a:ext cx="23364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8"/>
          <p:cNvSpPr txBox="1">
            <a:spLocks noGrp="1"/>
          </p:cNvSpPr>
          <p:nvPr>
            <p:ph type="subTitle" idx="3"/>
          </p:nvPr>
        </p:nvSpPr>
        <p:spPr>
          <a:xfrm>
            <a:off x="3403800" y="2781250"/>
            <a:ext cx="23364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8"/>
          <p:cNvSpPr txBox="1">
            <a:spLocks noGrp="1"/>
          </p:cNvSpPr>
          <p:nvPr>
            <p:ph type="subTitle" idx="4"/>
          </p:nvPr>
        </p:nvSpPr>
        <p:spPr>
          <a:xfrm>
            <a:off x="6087600" y="2781250"/>
            <a:ext cx="23364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8"/>
          <p:cNvSpPr txBox="1">
            <a:spLocks noGrp="1"/>
          </p:cNvSpPr>
          <p:nvPr>
            <p:ph type="subTitle" idx="5"/>
          </p:nvPr>
        </p:nvSpPr>
        <p:spPr>
          <a:xfrm>
            <a:off x="3403800" y="2353800"/>
            <a:ext cx="2336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5" name="Google Shape;95;p48"/>
          <p:cNvSpPr txBox="1">
            <a:spLocks noGrp="1"/>
          </p:cNvSpPr>
          <p:nvPr>
            <p:ph type="subTitle" idx="6"/>
          </p:nvPr>
        </p:nvSpPr>
        <p:spPr>
          <a:xfrm>
            <a:off x="6087600" y="2353800"/>
            <a:ext cx="23364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48"/>
          <p:cNvSpPr/>
          <p:nvPr/>
        </p:nvSpPr>
        <p:spPr>
          <a:xfrm rot="3200375">
            <a:off x="157631" y="2168511"/>
            <a:ext cx="352102" cy="453205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8"/>
          <p:cNvSpPr/>
          <p:nvPr/>
        </p:nvSpPr>
        <p:spPr>
          <a:xfrm>
            <a:off x="309076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8"/>
          <p:cNvSpPr/>
          <p:nvPr/>
        </p:nvSpPr>
        <p:spPr>
          <a:xfrm>
            <a:off x="5657454" y="365464"/>
            <a:ext cx="257508" cy="137732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8"/>
          <p:cNvSpPr/>
          <p:nvPr/>
        </p:nvSpPr>
        <p:spPr>
          <a:xfrm rot="3391622">
            <a:off x="8663152" y="154700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8"/>
          <p:cNvSpPr/>
          <p:nvPr/>
        </p:nvSpPr>
        <p:spPr>
          <a:xfrm rot="-5644555">
            <a:off x="6109206" y="4573604"/>
            <a:ext cx="352102" cy="45320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8"/>
          <p:cNvSpPr/>
          <p:nvPr/>
        </p:nvSpPr>
        <p:spPr>
          <a:xfrm rot="-3007948">
            <a:off x="2308158" y="-3793"/>
            <a:ext cx="352107" cy="45321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8"/>
          <p:cNvSpPr/>
          <p:nvPr/>
        </p:nvSpPr>
        <p:spPr>
          <a:xfrm rot="3391622">
            <a:off x="210327" y="3996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8"/>
          <p:cNvSpPr/>
          <p:nvPr/>
        </p:nvSpPr>
        <p:spPr>
          <a:xfrm>
            <a:off x="8719475" y="3259377"/>
            <a:ext cx="352095" cy="291473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_2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49"/>
          <p:cNvSpPr txBox="1">
            <a:spLocks noGrp="1"/>
          </p:cNvSpPr>
          <p:nvPr>
            <p:ph type="subTitle" idx="1"/>
          </p:nvPr>
        </p:nvSpPr>
        <p:spPr>
          <a:xfrm>
            <a:off x="5440525" y="1860225"/>
            <a:ext cx="192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49"/>
          <p:cNvSpPr txBox="1">
            <a:spLocks noGrp="1"/>
          </p:cNvSpPr>
          <p:nvPr>
            <p:ph type="subTitle" idx="2"/>
          </p:nvPr>
        </p:nvSpPr>
        <p:spPr>
          <a:xfrm>
            <a:off x="5440547" y="1438800"/>
            <a:ext cx="19224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49"/>
          <p:cNvSpPr txBox="1">
            <a:spLocks noGrp="1"/>
          </p:cNvSpPr>
          <p:nvPr>
            <p:ph type="subTitle" idx="3"/>
          </p:nvPr>
        </p:nvSpPr>
        <p:spPr>
          <a:xfrm>
            <a:off x="2152450" y="1860225"/>
            <a:ext cx="192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49"/>
          <p:cNvSpPr txBox="1">
            <a:spLocks noGrp="1"/>
          </p:cNvSpPr>
          <p:nvPr>
            <p:ph type="subTitle" idx="4"/>
          </p:nvPr>
        </p:nvSpPr>
        <p:spPr>
          <a:xfrm>
            <a:off x="2152451" y="1438800"/>
            <a:ext cx="19224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49"/>
          <p:cNvSpPr txBox="1">
            <a:spLocks noGrp="1"/>
          </p:cNvSpPr>
          <p:nvPr>
            <p:ph type="subTitle" idx="5"/>
          </p:nvPr>
        </p:nvSpPr>
        <p:spPr>
          <a:xfrm>
            <a:off x="2152450" y="3633375"/>
            <a:ext cx="192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49"/>
          <p:cNvSpPr txBox="1">
            <a:spLocks noGrp="1"/>
          </p:cNvSpPr>
          <p:nvPr>
            <p:ph type="subTitle" idx="6"/>
          </p:nvPr>
        </p:nvSpPr>
        <p:spPr>
          <a:xfrm>
            <a:off x="2152451" y="3207225"/>
            <a:ext cx="19224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9"/>
          <p:cNvSpPr txBox="1">
            <a:spLocks noGrp="1"/>
          </p:cNvSpPr>
          <p:nvPr>
            <p:ph type="subTitle" idx="7"/>
          </p:nvPr>
        </p:nvSpPr>
        <p:spPr>
          <a:xfrm>
            <a:off x="5440525" y="3633375"/>
            <a:ext cx="1922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49"/>
          <p:cNvSpPr txBox="1">
            <a:spLocks noGrp="1"/>
          </p:cNvSpPr>
          <p:nvPr>
            <p:ph type="subTitle" idx="8"/>
          </p:nvPr>
        </p:nvSpPr>
        <p:spPr>
          <a:xfrm>
            <a:off x="5440526" y="3187847"/>
            <a:ext cx="19224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49"/>
          <p:cNvSpPr/>
          <p:nvPr/>
        </p:nvSpPr>
        <p:spPr>
          <a:xfrm rot="3200375">
            <a:off x="257056" y="443836"/>
            <a:ext cx="352102" cy="453205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9"/>
          <p:cNvSpPr/>
          <p:nvPr/>
        </p:nvSpPr>
        <p:spPr>
          <a:xfrm>
            <a:off x="5822519" y="47308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9"/>
          <p:cNvSpPr/>
          <p:nvPr/>
        </p:nvSpPr>
        <p:spPr>
          <a:xfrm>
            <a:off x="5657454" y="256189"/>
            <a:ext cx="257508" cy="137732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9"/>
          <p:cNvSpPr/>
          <p:nvPr/>
        </p:nvSpPr>
        <p:spPr>
          <a:xfrm rot="3391622">
            <a:off x="8438402" y="345550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9"/>
          <p:cNvSpPr/>
          <p:nvPr/>
        </p:nvSpPr>
        <p:spPr>
          <a:xfrm rot="-4176861">
            <a:off x="2167680" y="4582003"/>
            <a:ext cx="352094" cy="45319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9"/>
          <p:cNvSpPr/>
          <p:nvPr/>
        </p:nvSpPr>
        <p:spPr>
          <a:xfrm rot="-3007948">
            <a:off x="2308158" y="-3793"/>
            <a:ext cx="352107" cy="45321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9"/>
          <p:cNvSpPr/>
          <p:nvPr/>
        </p:nvSpPr>
        <p:spPr>
          <a:xfrm rot="3391622">
            <a:off x="309764" y="2663077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9"/>
          <p:cNvSpPr/>
          <p:nvPr/>
        </p:nvSpPr>
        <p:spPr>
          <a:xfrm rot="2700000">
            <a:off x="8650597" y="2073025"/>
            <a:ext cx="352092" cy="291483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solidFill>
          <a:schemeClr val="dk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0"/>
          <p:cNvSpPr txBox="1">
            <a:spLocks noGrp="1"/>
          </p:cNvSpPr>
          <p:nvPr>
            <p:ph type="subTitle" idx="1"/>
          </p:nvPr>
        </p:nvSpPr>
        <p:spPr>
          <a:xfrm>
            <a:off x="1007375" y="2983599"/>
            <a:ext cx="20490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50"/>
          <p:cNvSpPr txBox="1">
            <a:spLocks noGrp="1"/>
          </p:cNvSpPr>
          <p:nvPr>
            <p:ph type="subTitle" idx="2"/>
          </p:nvPr>
        </p:nvSpPr>
        <p:spPr>
          <a:xfrm>
            <a:off x="1007375" y="3445250"/>
            <a:ext cx="20490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50"/>
          <p:cNvSpPr txBox="1">
            <a:spLocks noGrp="1"/>
          </p:cNvSpPr>
          <p:nvPr>
            <p:ph type="subTitle" idx="3"/>
          </p:nvPr>
        </p:nvSpPr>
        <p:spPr>
          <a:xfrm>
            <a:off x="3547500" y="3445250"/>
            <a:ext cx="20490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50"/>
          <p:cNvSpPr txBox="1">
            <a:spLocks noGrp="1"/>
          </p:cNvSpPr>
          <p:nvPr>
            <p:ph type="subTitle" idx="4"/>
          </p:nvPr>
        </p:nvSpPr>
        <p:spPr>
          <a:xfrm>
            <a:off x="6087600" y="3445250"/>
            <a:ext cx="20490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50"/>
          <p:cNvSpPr txBox="1">
            <a:spLocks noGrp="1"/>
          </p:cNvSpPr>
          <p:nvPr>
            <p:ph type="subTitle" idx="5"/>
          </p:nvPr>
        </p:nvSpPr>
        <p:spPr>
          <a:xfrm>
            <a:off x="3547500" y="2983599"/>
            <a:ext cx="20490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50"/>
          <p:cNvSpPr txBox="1">
            <a:spLocks noGrp="1"/>
          </p:cNvSpPr>
          <p:nvPr>
            <p:ph type="subTitle" idx="6"/>
          </p:nvPr>
        </p:nvSpPr>
        <p:spPr>
          <a:xfrm>
            <a:off x="6087600" y="2983599"/>
            <a:ext cx="20490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50"/>
          <p:cNvSpPr txBox="1">
            <a:spLocks noGrp="1"/>
          </p:cNvSpPr>
          <p:nvPr>
            <p:ph type="subTitle" idx="7"/>
          </p:nvPr>
        </p:nvSpPr>
        <p:spPr>
          <a:xfrm>
            <a:off x="1007375" y="1507200"/>
            <a:ext cx="20490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50"/>
          <p:cNvSpPr txBox="1">
            <a:spLocks noGrp="1"/>
          </p:cNvSpPr>
          <p:nvPr>
            <p:ph type="subTitle" idx="8"/>
          </p:nvPr>
        </p:nvSpPr>
        <p:spPr>
          <a:xfrm>
            <a:off x="1007375" y="1968951"/>
            <a:ext cx="20490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0"/>
          <p:cNvSpPr txBox="1">
            <a:spLocks noGrp="1"/>
          </p:cNvSpPr>
          <p:nvPr>
            <p:ph type="subTitle" idx="9"/>
          </p:nvPr>
        </p:nvSpPr>
        <p:spPr>
          <a:xfrm>
            <a:off x="3547500" y="1968951"/>
            <a:ext cx="20490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0"/>
          <p:cNvSpPr txBox="1">
            <a:spLocks noGrp="1"/>
          </p:cNvSpPr>
          <p:nvPr>
            <p:ph type="subTitle" idx="13"/>
          </p:nvPr>
        </p:nvSpPr>
        <p:spPr>
          <a:xfrm>
            <a:off x="6087600" y="1968951"/>
            <a:ext cx="20490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0"/>
          <p:cNvSpPr txBox="1">
            <a:spLocks noGrp="1"/>
          </p:cNvSpPr>
          <p:nvPr>
            <p:ph type="subTitle" idx="14"/>
          </p:nvPr>
        </p:nvSpPr>
        <p:spPr>
          <a:xfrm>
            <a:off x="3547500" y="1507200"/>
            <a:ext cx="20490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50"/>
          <p:cNvSpPr txBox="1">
            <a:spLocks noGrp="1"/>
          </p:cNvSpPr>
          <p:nvPr>
            <p:ph type="subTitle" idx="15"/>
          </p:nvPr>
        </p:nvSpPr>
        <p:spPr>
          <a:xfrm>
            <a:off x="6087600" y="1507200"/>
            <a:ext cx="20490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0"/>
          <p:cNvSpPr/>
          <p:nvPr/>
        </p:nvSpPr>
        <p:spPr>
          <a:xfrm rot="3200375">
            <a:off x="110831" y="3354611"/>
            <a:ext cx="352102" cy="453205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50"/>
          <p:cNvSpPr/>
          <p:nvPr/>
        </p:nvSpPr>
        <p:spPr>
          <a:xfrm>
            <a:off x="3098569" y="4665814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50"/>
          <p:cNvSpPr/>
          <p:nvPr/>
        </p:nvSpPr>
        <p:spPr>
          <a:xfrm rot="8861856">
            <a:off x="2340331" y="139113"/>
            <a:ext cx="257507" cy="137731"/>
          </a:xfrm>
          <a:custGeom>
            <a:avLst/>
            <a:gdLst/>
            <a:ahLst/>
            <a:cxnLst/>
            <a:rect l="l" t="t" r="r" b="b"/>
            <a:pathLst>
              <a:path w="6798" h="3636" extrusionOk="0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0"/>
          <p:cNvSpPr/>
          <p:nvPr/>
        </p:nvSpPr>
        <p:spPr>
          <a:xfrm rot="10565451">
            <a:off x="8672462" y="2330859"/>
            <a:ext cx="246679" cy="155424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0"/>
          <p:cNvSpPr/>
          <p:nvPr/>
        </p:nvSpPr>
        <p:spPr>
          <a:xfrm rot="-4176861">
            <a:off x="5902255" y="4683178"/>
            <a:ext cx="352094" cy="453196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50"/>
          <p:cNvSpPr/>
          <p:nvPr/>
        </p:nvSpPr>
        <p:spPr>
          <a:xfrm rot="-3007948">
            <a:off x="5235058" y="134757"/>
            <a:ext cx="352107" cy="453212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50"/>
          <p:cNvSpPr/>
          <p:nvPr/>
        </p:nvSpPr>
        <p:spPr>
          <a:xfrm rot="3391622">
            <a:off x="348789" y="193863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50"/>
          <p:cNvSpPr/>
          <p:nvPr/>
        </p:nvSpPr>
        <p:spPr>
          <a:xfrm rot="1963446">
            <a:off x="8525722" y="3519400"/>
            <a:ext cx="352091" cy="291464"/>
          </a:xfrm>
          <a:custGeom>
            <a:avLst/>
            <a:gdLst/>
            <a:ahLst/>
            <a:cxnLst/>
            <a:rect l="l" t="t" r="r" b="b"/>
            <a:pathLst>
              <a:path w="9295" h="11964" extrusionOk="0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0"/>
          <p:cNvSpPr/>
          <p:nvPr/>
        </p:nvSpPr>
        <p:spPr>
          <a:xfrm>
            <a:off x="265369" y="391289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jdhani"/>
              <a:buNone/>
              <a:defRPr sz="4000" b="1" i="0" u="none" strike="noStrike" cap="none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"/>
              <a:buChar char="○"/>
              <a:defRPr sz="1200" b="0" i="0" u="none" strike="noStrike" cap="none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html/2305.06594v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swa.2024.12364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lixin4ever/VideoLLaMA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5675353_Aiding_Soundtrack_Composer_Creativity_through_Automated_Film_Script-profiled_Algorithmic_Compositio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639856.363989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45/3474085.3475195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p1"/>
          <p:cNvGrpSpPr/>
          <p:nvPr/>
        </p:nvGrpSpPr>
        <p:grpSpPr>
          <a:xfrm>
            <a:off x="143902" y="3787300"/>
            <a:ext cx="5007948" cy="1356325"/>
            <a:chOff x="143902" y="3787300"/>
            <a:chExt cx="5007948" cy="1356325"/>
          </a:xfrm>
        </p:grpSpPr>
        <p:sp>
          <p:nvSpPr>
            <p:cNvPr id="506" name="Google Shape;506;p1"/>
            <p:cNvSpPr/>
            <p:nvPr/>
          </p:nvSpPr>
          <p:spPr>
            <a:xfrm>
              <a:off x="416350" y="4817825"/>
              <a:ext cx="136200" cy="32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7" name="Google Shape;507;p1"/>
            <p:cNvGrpSpPr/>
            <p:nvPr/>
          </p:nvGrpSpPr>
          <p:grpSpPr>
            <a:xfrm>
              <a:off x="143902" y="3787300"/>
              <a:ext cx="5007948" cy="1296765"/>
              <a:chOff x="143902" y="3787300"/>
              <a:chExt cx="5007948" cy="1296765"/>
            </a:xfrm>
          </p:grpSpPr>
          <p:sp>
            <p:nvSpPr>
              <p:cNvPr id="508" name="Google Shape;508;p1"/>
              <p:cNvSpPr/>
              <p:nvPr/>
            </p:nvSpPr>
            <p:spPr>
              <a:xfrm>
                <a:off x="492250" y="3787300"/>
                <a:ext cx="4659600" cy="952225"/>
              </a:xfrm>
              <a:custGeom>
                <a:avLst/>
                <a:gdLst/>
                <a:ahLst/>
                <a:cxnLst/>
                <a:rect l="l" t="t" r="r" b="b"/>
                <a:pathLst>
                  <a:path w="186384" h="38089" extrusionOk="0">
                    <a:moveTo>
                      <a:pt x="0" y="29035"/>
                    </a:moveTo>
                    <a:lnTo>
                      <a:pt x="10927" y="0"/>
                    </a:lnTo>
                    <a:lnTo>
                      <a:pt x="186384" y="1873"/>
                    </a:lnTo>
                    <a:lnTo>
                      <a:pt x="2498" y="38089"/>
                    </a:lnTo>
                    <a:close/>
                  </a:path>
                </a:pathLst>
              </a:custGeom>
              <a:solidFill>
                <a:srgbClr val="9E855C">
                  <a:alpha val="14509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509" name="Google Shape;509;p1"/>
              <p:cNvGrpSpPr/>
              <p:nvPr/>
            </p:nvGrpSpPr>
            <p:grpSpPr>
              <a:xfrm rot="-3088787">
                <a:off x="247795" y="4300754"/>
                <a:ext cx="725754" cy="615483"/>
                <a:chOff x="5417612" y="4008755"/>
                <a:chExt cx="725743" cy="615474"/>
              </a:xfrm>
            </p:grpSpPr>
            <p:sp>
              <p:nvSpPr>
                <p:cNvPr id="510" name="Google Shape;510;p1"/>
                <p:cNvSpPr/>
                <p:nvPr/>
              </p:nvSpPr>
              <p:spPr>
                <a:xfrm>
                  <a:off x="5417612" y="4008755"/>
                  <a:ext cx="725743" cy="61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9" h="16248" extrusionOk="0">
                      <a:moveTo>
                        <a:pt x="9796" y="1"/>
                      </a:moveTo>
                      <a:lnTo>
                        <a:pt x="8616" y="2155"/>
                      </a:lnTo>
                      <a:lnTo>
                        <a:pt x="5125" y="80"/>
                      </a:lnTo>
                      <a:cubicBezTo>
                        <a:pt x="5125" y="80"/>
                        <a:pt x="1358" y="778"/>
                        <a:pt x="1643" y="5184"/>
                      </a:cubicBezTo>
                      <a:lnTo>
                        <a:pt x="1" y="9452"/>
                      </a:lnTo>
                      <a:lnTo>
                        <a:pt x="3935" y="11281"/>
                      </a:lnTo>
                      <a:lnTo>
                        <a:pt x="2961" y="13130"/>
                      </a:lnTo>
                      <a:lnTo>
                        <a:pt x="5685" y="11901"/>
                      </a:lnTo>
                      <a:lnTo>
                        <a:pt x="5439" y="15540"/>
                      </a:lnTo>
                      <a:lnTo>
                        <a:pt x="10554" y="14920"/>
                      </a:lnTo>
                      <a:lnTo>
                        <a:pt x="9767" y="10711"/>
                      </a:lnTo>
                      <a:lnTo>
                        <a:pt x="13179" y="16248"/>
                      </a:lnTo>
                      <a:lnTo>
                        <a:pt x="19159" y="5459"/>
                      </a:lnTo>
                      <a:lnTo>
                        <a:pt x="11999" y="5705"/>
                      </a:lnTo>
                      <a:lnTo>
                        <a:pt x="16887" y="3059"/>
                      </a:lnTo>
                      <a:lnTo>
                        <a:pt x="13130" y="965"/>
                      </a:lnTo>
                      <a:lnTo>
                        <a:pt x="10347" y="3669"/>
                      </a:lnTo>
                      <a:lnTo>
                        <a:pt x="9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1"/>
                <p:cNvSpPr/>
                <p:nvPr/>
              </p:nvSpPr>
              <p:spPr>
                <a:xfrm>
                  <a:off x="5673949" y="4155542"/>
                  <a:ext cx="193377" cy="232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6125" extrusionOk="0">
                      <a:moveTo>
                        <a:pt x="3442" y="1"/>
                      </a:moveTo>
                      <a:lnTo>
                        <a:pt x="0" y="6098"/>
                      </a:lnTo>
                      <a:cubicBezTo>
                        <a:pt x="0" y="6098"/>
                        <a:pt x="127" y="6125"/>
                        <a:pt x="342" y="6125"/>
                      </a:cubicBezTo>
                      <a:cubicBezTo>
                        <a:pt x="1038" y="6125"/>
                        <a:pt x="2655" y="5849"/>
                        <a:pt x="3865" y="3512"/>
                      </a:cubicBezTo>
                      <a:cubicBezTo>
                        <a:pt x="5104" y="1142"/>
                        <a:pt x="3442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2" name="Google Shape;512;p1"/>
                <p:cNvSpPr/>
                <p:nvPr/>
              </p:nvSpPr>
              <p:spPr>
                <a:xfrm>
                  <a:off x="5529776" y="4008755"/>
                  <a:ext cx="258569" cy="49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6" h="13131" fill="none" extrusionOk="0">
                      <a:moveTo>
                        <a:pt x="6825" y="1"/>
                      </a:moveTo>
                      <a:lnTo>
                        <a:pt x="0" y="13130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" name="Google Shape;513;p1"/>
                <p:cNvSpPr/>
                <p:nvPr/>
              </p:nvSpPr>
              <p:spPr>
                <a:xfrm>
                  <a:off x="5632963" y="4147359"/>
                  <a:ext cx="176256" cy="31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3" h="8242" fill="none" extrusionOk="0">
                      <a:moveTo>
                        <a:pt x="4652" y="0"/>
                      </a:moveTo>
                      <a:lnTo>
                        <a:pt x="0" y="8242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14" name="Google Shape;514;p1"/>
          <p:cNvSpPr txBox="1">
            <a:spLocks noGrp="1"/>
          </p:cNvSpPr>
          <p:nvPr>
            <p:ph type="ctrTitle"/>
          </p:nvPr>
        </p:nvSpPr>
        <p:spPr>
          <a:xfrm>
            <a:off x="413925" y="1276800"/>
            <a:ext cx="5076600" cy="18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000"/>
              <a:t>Background Music </a:t>
            </a:r>
            <a:r>
              <a:rPr lang="en" sz="4000">
                <a:solidFill>
                  <a:schemeClr val="lt1"/>
                </a:solidFill>
              </a:rPr>
              <a:t>Generation using film scripts</a:t>
            </a:r>
            <a:endParaRPr sz="4000" b="1">
              <a:solidFill>
                <a:schemeClr val="lt1"/>
              </a:solidFill>
            </a:endParaRPr>
          </a:p>
        </p:txBody>
      </p:sp>
      <p:sp>
        <p:nvSpPr>
          <p:cNvPr id="515" name="Google Shape;515;p1"/>
          <p:cNvSpPr txBox="1">
            <a:spLocks noGrp="1"/>
          </p:cNvSpPr>
          <p:nvPr>
            <p:ph type="subTitle" idx="1"/>
          </p:nvPr>
        </p:nvSpPr>
        <p:spPr>
          <a:xfrm>
            <a:off x="779625" y="3348926"/>
            <a:ext cx="4350000" cy="450000"/>
          </a:xfrm>
          <a:prstGeom prst="rect">
            <a:avLst/>
          </a:prstGeom>
          <a:solidFill>
            <a:schemeClr val="accent5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lt1"/>
                </a:solidFill>
              </a:rPr>
              <a:t>Grazia Margarella &amp; Nicola Pio Santorsa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516" name="Google Shape;516;p1"/>
          <p:cNvGrpSpPr/>
          <p:nvPr/>
        </p:nvGrpSpPr>
        <p:grpSpPr>
          <a:xfrm>
            <a:off x="5454236" y="1140063"/>
            <a:ext cx="3090223" cy="2912418"/>
            <a:chOff x="5547025" y="1155975"/>
            <a:chExt cx="2881864" cy="2716048"/>
          </a:xfrm>
        </p:grpSpPr>
        <p:sp>
          <p:nvSpPr>
            <p:cNvPr id="517" name="Google Shape;517;p1"/>
            <p:cNvSpPr/>
            <p:nvPr/>
          </p:nvSpPr>
          <p:spPr>
            <a:xfrm>
              <a:off x="5547025" y="1155975"/>
              <a:ext cx="2881864" cy="2716048"/>
            </a:xfrm>
            <a:custGeom>
              <a:avLst/>
              <a:gdLst/>
              <a:ahLst/>
              <a:cxnLst/>
              <a:rect l="l" t="t" r="r" b="b"/>
              <a:pathLst>
                <a:path w="58970" h="55577" extrusionOk="0">
                  <a:moveTo>
                    <a:pt x="12396" y="1"/>
                  </a:moveTo>
                  <a:cubicBezTo>
                    <a:pt x="11278" y="1"/>
                    <a:pt x="10211" y="462"/>
                    <a:pt x="9432" y="1260"/>
                  </a:cubicBezTo>
                  <a:cubicBezTo>
                    <a:pt x="8695" y="2017"/>
                    <a:pt x="8311" y="3049"/>
                    <a:pt x="8360" y="4102"/>
                  </a:cubicBezTo>
                  <a:lnTo>
                    <a:pt x="8567" y="8734"/>
                  </a:lnTo>
                  <a:cubicBezTo>
                    <a:pt x="8596" y="9472"/>
                    <a:pt x="8842" y="10180"/>
                    <a:pt x="9265" y="10789"/>
                  </a:cubicBezTo>
                  <a:cubicBezTo>
                    <a:pt x="9226" y="10839"/>
                    <a:pt x="9186" y="10888"/>
                    <a:pt x="9147" y="10937"/>
                  </a:cubicBezTo>
                  <a:lnTo>
                    <a:pt x="7731" y="10032"/>
                  </a:lnTo>
                  <a:cubicBezTo>
                    <a:pt x="7475" y="9875"/>
                    <a:pt x="7170" y="9786"/>
                    <a:pt x="6865" y="9786"/>
                  </a:cubicBezTo>
                  <a:lnTo>
                    <a:pt x="6767" y="9786"/>
                  </a:lnTo>
                  <a:lnTo>
                    <a:pt x="2115" y="10081"/>
                  </a:lnTo>
                  <a:cubicBezTo>
                    <a:pt x="1269" y="10140"/>
                    <a:pt x="610" y="10839"/>
                    <a:pt x="610" y="11684"/>
                  </a:cubicBezTo>
                  <a:lnTo>
                    <a:pt x="571" y="22129"/>
                  </a:lnTo>
                  <a:cubicBezTo>
                    <a:pt x="571" y="23024"/>
                    <a:pt x="1289" y="23742"/>
                    <a:pt x="2174" y="23742"/>
                  </a:cubicBezTo>
                  <a:lnTo>
                    <a:pt x="2233" y="23742"/>
                  </a:lnTo>
                  <a:lnTo>
                    <a:pt x="7288" y="23565"/>
                  </a:lnTo>
                  <a:cubicBezTo>
                    <a:pt x="7504" y="23555"/>
                    <a:pt x="7711" y="23506"/>
                    <a:pt x="7908" y="23417"/>
                  </a:cubicBezTo>
                  <a:lnTo>
                    <a:pt x="8980" y="22916"/>
                  </a:lnTo>
                  <a:cubicBezTo>
                    <a:pt x="9108" y="23103"/>
                    <a:pt x="9255" y="23289"/>
                    <a:pt x="9412" y="23466"/>
                  </a:cubicBezTo>
                  <a:lnTo>
                    <a:pt x="9422" y="23486"/>
                  </a:lnTo>
                  <a:cubicBezTo>
                    <a:pt x="9481" y="23545"/>
                    <a:pt x="9540" y="23604"/>
                    <a:pt x="9599" y="23663"/>
                  </a:cubicBezTo>
                  <a:cubicBezTo>
                    <a:pt x="9678" y="23742"/>
                    <a:pt x="9757" y="23811"/>
                    <a:pt x="9845" y="23879"/>
                  </a:cubicBezTo>
                  <a:lnTo>
                    <a:pt x="9393" y="26476"/>
                  </a:lnTo>
                  <a:cubicBezTo>
                    <a:pt x="8821" y="26314"/>
                    <a:pt x="8250" y="26238"/>
                    <a:pt x="7692" y="26238"/>
                  </a:cubicBezTo>
                  <a:cubicBezTo>
                    <a:pt x="4377" y="26238"/>
                    <a:pt x="1495" y="28929"/>
                    <a:pt x="1495" y="32455"/>
                  </a:cubicBezTo>
                  <a:cubicBezTo>
                    <a:pt x="1495" y="32927"/>
                    <a:pt x="1554" y="33390"/>
                    <a:pt x="1663" y="33852"/>
                  </a:cubicBezTo>
                  <a:cubicBezTo>
                    <a:pt x="335" y="36497"/>
                    <a:pt x="1" y="39645"/>
                    <a:pt x="748" y="42624"/>
                  </a:cubicBezTo>
                  <a:cubicBezTo>
                    <a:pt x="1623" y="46057"/>
                    <a:pt x="3944" y="49253"/>
                    <a:pt x="7121" y="51397"/>
                  </a:cubicBezTo>
                  <a:cubicBezTo>
                    <a:pt x="8862" y="52597"/>
                    <a:pt x="10838" y="53423"/>
                    <a:pt x="12914" y="53826"/>
                  </a:cubicBezTo>
                  <a:cubicBezTo>
                    <a:pt x="12835" y="54770"/>
                    <a:pt x="13573" y="55577"/>
                    <a:pt x="14517" y="55577"/>
                  </a:cubicBezTo>
                  <a:lnTo>
                    <a:pt x="37432" y="55577"/>
                  </a:lnTo>
                  <a:cubicBezTo>
                    <a:pt x="38140" y="55577"/>
                    <a:pt x="38769" y="55105"/>
                    <a:pt x="38976" y="54426"/>
                  </a:cubicBezTo>
                  <a:lnTo>
                    <a:pt x="40205" y="50217"/>
                  </a:lnTo>
                  <a:cubicBezTo>
                    <a:pt x="41612" y="50187"/>
                    <a:pt x="43008" y="50010"/>
                    <a:pt x="44385" y="49676"/>
                  </a:cubicBezTo>
                  <a:cubicBezTo>
                    <a:pt x="46047" y="49273"/>
                    <a:pt x="47640" y="48604"/>
                    <a:pt x="49096" y="47689"/>
                  </a:cubicBezTo>
                  <a:cubicBezTo>
                    <a:pt x="49616" y="47824"/>
                    <a:pt x="50143" y="47890"/>
                    <a:pt x="50664" y="47890"/>
                  </a:cubicBezTo>
                  <a:cubicBezTo>
                    <a:pt x="52501" y="47890"/>
                    <a:pt x="54276" y="47077"/>
                    <a:pt x="55479" y="45614"/>
                  </a:cubicBezTo>
                  <a:cubicBezTo>
                    <a:pt x="57023" y="43746"/>
                    <a:pt x="57328" y="41139"/>
                    <a:pt x="56265" y="38956"/>
                  </a:cubicBezTo>
                  <a:cubicBezTo>
                    <a:pt x="58114" y="34737"/>
                    <a:pt x="58970" y="29643"/>
                    <a:pt x="58596" y="24853"/>
                  </a:cubicBezTo>
                  <a:cubicBezTo>
                    <a:pt x="58154" y="19080"/>
                    <a:pt x="56275" y="13927"/>
                    <a:pt x="53148" y="9953"/>
                  </a:cubicBezTo>
                  <a:cubicBezTo>
                    <a:pt x="48702" y="4299"/>
                    <a:pt x="41828" y="925"/>
                    <a:pt x="34737" y="925"/>
                  </a:cubicBezTo>
                  <a:cubicBezTo>
                    <a:pt x="33095" y="925"/>
                    <a:pt x="31462" y="1102"/>
                    <a:pt x="29859" y="1456"/>
                  </a:cubicBezTo>
                  <a:cubicBezTo>
                    <a:pt x="29082" y="591"/>
                    <a:pt x="27971" y="99"/>
                    <a:pt x="26800" y="89"/>
                  </a:cubicBezTo>
                  <a:lnTo>
                    <a:pt x="13799" y="1"/>
                  </a:lnTo>
                  <a:lnTo>
                    <a:pt x="12432" y="1"/>
                  </a:lnTo>
                  <a:cubicBezTo>
                    <a:pt x="12420" y="1"/>
                    <a:pt x="12408" y="1"/>
                    <a:pt x="123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"/>
            <p:cNvSpPr/>
            <p:nvPr/>
          </p:nvSpPr>
          <p:spPr>
            <a:xfrm>
              <a:off x="6396291" y="1282939"/>
              <a:ext cx="1954751" cy="2252125"/>
            </a:xfrm>
            <a:custGeom>
              <a:avLst/>
              <a:gdLst/>
              <a:ahLst/>
              <a:cxnLst/>
              <a:rect l="l" t="t" r="r" b="b"/>
              <a:pathLst>
                <a:path w="39999" h="46084" extrusionOk="0">
                  <a:moveTo>
                    <a:pt x="17318" y="0"/>
                  </a:moveTo>
                  <a:cubicBezTo>
                    <a:pt x="13852" y="0"/>
                    <a:pt x="10349" y="851"/>
                    <a:pt x="7111" y="2645"/>
                  </a:cubicBezTo>
                  <a:cubicBezTo>
                    <a:pt x="5380" y="3608"/>
                    <a:pt x="3767" y="4818"/>
                    <a:pt x="2568" y="6392"/>
                  </a:cubicBezTo>
                  <a:cubicBezTo>
                    <a:pt x="758" y="8762"/>
                    <a:pt x="1" y="11820"/>
                    <a:pt x="60" y="14800"/>
                  </a:cubicBezTo>
                  <a:cubicBezTo>
                    <a:pt x="99" y="16915"/>
                    <a:pt x="551" y="19069"/>
                    <a:pt x="1653" y="20878"/>
                  </a:cubicBezTo>
                  <a:cubicBezTo>
                    <a:pt x="4161" y="25009"/>
                    <a:pt x="9678" y="26868"/>
                    <a:pt x="11468" y="31362"/>
                  </a:cubicBezTo>
                  <a:cubicBezTo>
                    <a:pt x="12491" y="33919"/>
                    <a:pt x="12058" y="36850"/>
                    <a:pt x="12845" y="39495"/>
                  </a:cubicBezTo>
                  <a:cubicBezTo>
                    <a:pt x="13514" y="41728"/>
                    <a:pt x="15009" y="43626"/>
                    <a:pt x="17025" y="44796"/>
                  </a:cubicBezTo>
                  <a:cubicBezTo>
                    <a:pt x="18623" y="45719"/>
                    <a:pt x="20576" y="46084"/>
                    <a:pt x="22525" y="46084"/>
                  </a:cubicBezTo>
                  <a:cubicBezTo>
                    <a:pt x="23921" y="46084"/>
                    <a:pt x="25314" y="45897"/>
                    <a:pt x="26574" y="45593"/>
                  </a:cubicBezTo>
                  <a:cubicBezTo>
                    <a:pt x="30449" y="44659"/>
                    <a:pt x="33400" y="42279"/>
                    <a:pt x="35504" y="39181"/>
                  </a:cubicBezTo>
                  <a:cubicBezTo>
                    <a:pt x="38750" y="34421"/>
                    <a:pt x="39999" y="27949"/>
                    <a:pt x="39576" y="22442"/>
                  </a:cubicBezTo>
                  <a:cubicBezTo>
                    <a:pt x="39192" y="17387"/>
                    <a:pt x="37638" y="12450"/>
                    <a:pt x="34472" y="8418"/>
                  </a:cubicBezTo>
                  <a:cubicBezTo>
                    <a:pt x="30216" y="3006"/>
                    <a:pt x="23832" y="0"/>
                    <a:pt x="17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"/>
            <p:cNvSpPr/>
            <p:nvPr/>
          </p:nvSpPr>
          <p:spPr>
            <a:xfrm>
              <a:off x="5618180" y="2603945"/>
              <a:ext cx="1155433" cy="1118243"/>
            </a:xfrm>
            <a:custGeom>
              <a:avLst/>
              <a:gdLst/>
              <a:ahLst/>
              <a:cxnLst/>
              <a:rect l="l" t="t" r="r" b="b"/>
              <a:pathLst>
                <a:path w="23643" h="22882" extrusionOk="0">
                  <a:moveTo>
                    <a:pt x="9691" y="0"/>
                  </a:moveTo>
                  <a:cubicBezTo>
                    <a:pt x="7092" y="0"/>
                    <a:pt x="4588" y="960"/>
                    <a:pt x="2705" y="3289"/>
                  </a:cubicBezTo>
                  <a:cubicBezTo>
                    <a:pt x="620" y="5855"/>
                    <a:pt x="0" y="9465"/>
                    <a:pt x="807" y="12671"/>
                  </a:cubicBezTo>
                  <a:cubicBezTo>
                    <a:pt x="1623" y="15867"/>
                    <a:pt x="3777" y="18660"/>
                    <a:pt x="6521" y="20509"/>
                  </a:cubicBezTo>
                  <a:cubicBezTo>
                    <a:pt x="8615" y="21925"/>
                    <a:pt x="11074" y="22830"/>
                    <a:pt x="13592" y="22879"/>
                  </a:cubicBezTo>
                  <a:cubicBezTo>
                    <a:pt x="13660" y="22881"/>
                    <a:pt x="13729" y="22881"/>
                    <a:pt x="13797" y="22881"/>
                  </a:cubicBezTo>
                  <a:cubicBezTo>
                    <a:pt x="16249" y="22881"/>
                    <a:pt x="18726" y="22026"/>
                    <a:pt x="20515" y="20362"/>
                  </a:cubicBezTo>
                  <a:cubicBezTo>
                    <a:pt x="22620" y="18395"/>
                    <a:pt x="23643" y="15425"/>
                    <a:pt x="23456" y="12553"/>
                  </a:cubicBezTo>
                  <a:cubicBezTo>
                    <a:pt x="23269" y="9681"/>
                    <a:pt x="21951" y="6947"/>
                    <a:pt x="20014" y="4833"/>
                  </a:cubicBezTo>
                  <a:cubicBezTo>
                    <a:pt x="17450" y="2030"/>
                    <a:pt x="13470" y="0"/>
                    <a:pt x="96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"/>
            <p:cNvSpPr/>
            <p:nvPr/>
          </p:nvSpPr>
          <p:spPr>
            <a:xfrm>
              <a:off x="7502712" y="1628939"/>
              <a:ext cx="450386" cy="450386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3" y="0"/>
                  </a:moveTo>
                  <a:cubicBezTo>
                    <a:pt x="2056" y="0"/>
                    <a:pt x="0" y="2065"/>
                    <a:pt x="0" y="4603"/>
                  </a:cubicBezTo>
                  <a:cubicBezTo>
                    <a:pt x="0" y="7150"/>
                    <a:pt x="2056" y="9215"/>
                    <a:pt x="4603" y="9215"/>
                  </a:cubicBezTo>
                  <a:cubicBezTo>
                    <a:pt x="7150" y="9215"/>
                    <a:pt x="9216" y="7150"/>
                    <a:pt x="9216" y="4603"/>
                  </a:cubicBezTo>
                  <a:cubicBezTo>
                    <a:pt x="9216" y="2065"/>
                    <a:pt x="7150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"/>
            <p:cNvSpPr/>
            <p:nvPr/>
          </p:nvSpPr>
          <p:spPr>
            <a:xfrm>
              <a:off x="5696519" y="2520475"/>
              <a:ext cx="450386" cy="449897"/>
            </a:xfrm>
            <a:custGeom>
              <a:avLst/>
              <a:gdLst/>
              <a:ahLst/>
              <a:cxnLst/>
              <a:rect l="l" t="t" r="r" b="b"/>
              <a:pathLst>
                <a:path w="9216" h="9206" extrusionOk="0">
                  <a:moveTo>
                    <a:pt x="4603" y="1"/>
                  </a:moveTo>
                  <a:cubicBezTo>
                    <a:pt x="2065" y="1"/>
                    <a:pt x="0" y="2056"/>
                    <a:pt x="0" y="4603"/>
                  </a:cubicBezTo>
                  <a:cubicBezTo>
                    <a:pt x="0" y="7150"/>
                    <a:pt x="2065" y="9206"/>
                    <a:pt x="4603" y="9206"/>
                  </a:cubicBezTo>
                  <a:cubicBezTo>
                    <a:pt x="7150" y="9206"/>
                    <a:pt x="9215" y="7150"/>
                    <a:pt x="9215" y="4603"/>
                  </a:cubicBezTo>
                  <a:cubicBezTo>
                    <a:pt x="9215" y="205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"/>
            <p:cNvSpPr/>
            <p:nvPr/>
          </p:nvSpPr>
          <p:spPr>
            <a:xfrm>
              <a:off x="7796373" y="2970813"/>
              <a:ext cx="450386" cy="450386"/>
            </a:xfrm>
            <a:custGeom>
              <a:avLst/>
              <a:gdLst/>
              <a:ahLst/>
              <a:cxnLst/>
              <a:rect l="l" t="t" r="r" b="b"/>
              <a:pathLst>
                <a:path w="9216" h="9216" extrusionOk="0">
                  <a:moveTo>
                    <a:pt x="4603" y="1"/>
                  </a:moveTo>
                  <a:cubicBezTo>
                    <a:pt x="2066" y="1"/>
                    <a:pt x="0" y="2066"/>
                    <a:pt x="0" y="4603"/>
                  </a:cubicBezTo>
                  <a:cubicBezTo>
                    <a:pt x="0" y="7151"/>
                    <a:pt x="2066" y="9216"/>
                    <a:pt x="4603" y="9216"/>
                  </a:cubicBezTo>
                  <a:cubicBezTo>
                    <a:pt x="7150" y="9216"/>
                    <a:pt x="9216" y="7151"/>
                    <a:pt x="9216" y="4603"/>
                  </a:cubicBezTo>
                  <a:cubicBezTo>
                    <a:pt x="9216" y="206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"/>
            <p:cNvSpPr/>
            <p:nvPr/>
          </p:nvSpPr>
          <p:spPr>
            <a:xfrm>
              <a:off x="6033919" y="2214793"/>
              <a:ext cx="294197" cy="598413"/>
            </a:xfrm>
            <a:custGeom>
              <a:avLst/>
              <a:gdLst/>
              <a:ahLst/>
              <a:cxnLst/>
              <a:rect l="l" t="t" r="r" b="b"/>
              <a:pathLst>
                <a:path w="6020" h="12245" extrusionOk="0">
                  <a:moveTo>
                    <a:pt x="1869" y="1"/>
                  </a:moveTo>
                  <a:lnTo>
                    <a:pt x="0" y="10652"/>
                  </a:lnTo>
                  <a:lnTo>
                    <a:pt x="5380" y="12245"/>
                  </a:lnTo>
                  <a:lnTo>
                    <a:pt x="6019" y="40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"/>
            <p:cNvSpPr/>
            <p:nvPr/>
          </p:nvSpPr>
          <p:spPr>
            <a:xfrm>
              <a:off x="7165312" y="2142221"/>
              <a:ext cx="362420" cy="236042"/>
            </a:xfrm>
            <a:custGeom>
              <a:avLst/>
              <a:gdLst/>
              <a:ahLst/>
              <a:cxnLst/>
              <a:rect l="l" t="t" r="r" b="b"/>
              <a:pathLst>
                <a:path w="7416" h="4830" extrusionOk="0">
                  <a:moveTo>
                    <a:pt x="7416" y="1"/>
                  </a:moveTo>
                  <a:lnTo>
                    <a:pt x="915" y="1781"/>
                  </a:lnTo>
                  <a:lnTo>
                    <a:pt x="0" y="2027"/>
                  </a:lnTo>
                  <a:lnTo>
                    <a:pt x="0" y="4829"/>
                  </a:lnTo>
                  <a:lnTo>
                    <a:pt x="7416" y="3669"/>
                  </a:lnTo>
                  <a:lnTo>
                    <a:pt x="7416" y="1"/>
                  </a:ln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"/>
            <p:cNvSpPr/>
            <p:nvPr/>
          </p:nvSpPr>
          <p:spPr>
            <a:xfrm>
              <a:off x="7164824" y="2214207"/>
              <a:ext cx="290337" cy="129652"/>
            </a:xfrm>
            <a:custGeom>
              <a:avLst/>
              <a:gdLst/>
              <a:ahLst/>
              <a:cxnLst/>
              <a:rect l="l" t="t" r="r" b="b"/>
              <a:pathLst>
                <a:path w="5941" h="2653" extrusionOk="0">
                  <a:moveTo>
                    <a:pt x="3885" y="0"/>
                  </a:moveTo>
                  <a:cubicBezTo>
                    <a:pt x="2893" y="0"/>
                    <a:pt x="1902" y="104"/>
                    <a:pt x="925" y="308"/>
                  </a:cubicBezTo>
                  <a:lnTo>
                    <a:pt x="0" y="554"/>
                  </a:lnTo>
                  <a:lnTo>
                    <a:pt x="0" y="2619"/>
                  </a:lnTo>
                  <a:cubicBezTo>
                    <a:pt x="145" y="2635"/>
                    <a:pt x="290" y="2651"/>
                    <a:pt x="434" y="2651"/>
                  </a:cubicBezTo>
                  <a:cubicBezTo>
                    <a:pt x="467" y="2651"/>
                    <a:pt x="499" y="2650"/>
                    <a:pt x="532" y="2648"/>
                  </a:cubicBezTo>
                  <a:cubicBezTo>
                    <a:pt x="600" y="2651"/>
                    <a:pt x="668" y="2652"/>
                    <a:pt x="736" y="2652"/>
                  </a:cubicBezTo>
                  <a:cubicBezTo>
                    <a:pt x="1661" y="2652"/>
                    <a:pt x="2583" y="2410"/>
                    <a:pt x="3462" y="2117"/>
                  </a:cubicBezTo>
                  <a:cubicBezTo>
                    <a:pt x="4131" y="1901"/>
                    <a:pt x="4790" y="1635"/>
                    <a:pt x="5331" y="1183"/>
                  </a:cubicBezTo>
                  <a:cubicBezTo>
                    <a:pt x="5655" y="917"/>
                    <a:pt x="5931" y="554"/>
                    <a:pt x="5941" y="150"/>
                  </a:cubicBezTo>
                  <a:cubicBezTo>
                    <a:pt x="5258" y="50"/>
                    <a:pt x="4571" y="0"/>
                    <a:pt x="3885" y="0"/>
                  </a:cubicBezTo>
                  <a:close/>
                </a:path>
              </a:pathLst>
            </a:custGeom>
            <a:solidFill>
              <a:srgbClr val="000000">
                <a:alpha val="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"/>
            <p:cNvSpPr/>
            <p:nvPr/>
          </p:nvSpPr>
          <p:spPr>
            <a:xfrm>
              <a:off x="6932202" y="1473679"/>
              <a:ext cx="690240" cy="798145"/>
            </a:xfrm>
            <a:custGeom>
              <a:avLst/>
              <a:gdLst/>
              <a:ahLst/>
              <a:cxnLst/>
              <a:rect l="l" t="t" r="r" b="b"/>
              <a:pathLst>
                <a:path w="14124" h="16332" extrusionOk="0">
                  <a:moveTo>
                    <a:pt x="7052" y="0"/>
                  </a:moveTo>
                  <a:cubicBezTo>
                    <a:pt x="3157" y="0"/>
                    <a:pt x="0" y="3266"/>
                    <a:pt x="0" y="7288"/>
                  </a:cubicBezTo>
                  <a:cubicBezTo>
                    <a:pt x="0" y="7593"/>
                    <a:pt x="20" y="7888"/>
                    <a:pt x="50" y="8193"/>
                  </a:cubicBezTo>
                  <a:cubicBezTo>
                    <a:pt x="50" y="10081"/>
                    <a:pt x="295" y="14733"/>
                    <a:pt x="669" y="15294"/>
                  </a:cubicBezTo>
                  <a:cubicBezTo>
                    <a:pt x="1182" y="16065"/>
                    <a:pt x="2759" y="16331"/>
                    <a:pt x="4545" y="16331"/>
                  </a:cubicBezTo>
                  <a:cubicBezTo>
                    <a:pt x="7040" y="16331"/>
                    <a:pt x="9943" y="15811"/>
                    <a:pt x="10917" y="15421"/>
                  </a:cubicBezTo>
                  <a:cubicBezTo>
                    <a:pt x="11743" y="15087"/>
                    <a:pt x="12255" y="13425"/>
                    <a:pt x="12559" y="11851"/>
                  </a:cubicBezTo>
                  <a:cubicBezTo>
                    <a:pt x="13572" y="10543"/>
                    <a:pt x="14123" y="8940"/>
                    <a:pt x="14113" y="7288"/>
                  </a:cubicBezTo>
                  <a:cubicBezTo>
                    <a:pt x="14113" y="3266"/>
                    <a:pt x="10956" y="0"/>
                    <a:pt x="7052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"/>
            <p:cNvSpPr/>
            <p:nvPr/>
          </p:nvSpPr>
          <p:spPr>
            <a:xfrm>
              <a:off x="7293157" y="1505396"/>
              <a:ext cx="446525" cy="761834"/>
            </a:xfrm>
            <a:custGeom>
              <a:avLst/>
              <a:gdLst/>
              <a:ahLst/>
              <a:cxnLst/>
              <a:rect l="l" t="t" r="r" b="b"/>
              <a:pathLst>
                <a:path w="9137" h="15589" extrusionOk="0">
                  <a:moveTo>
                    <a:pt x="6265" y="1"/>
                  </a:moveTo>
                  <a:cubicBezTo>
                    <a:pt x="4505" y="197"/>
                    <a:pt x="2036" y="699"/>
                    <a:pt x="286" y="1023"/>
                  </a:cubicBezTo>
                  <a:cubicBezTo>
                    <a:pt x="0" y="1790"/>
                    <a:pt x="59" y="2646"/>
                    <a:pt x="453" y="3374"/>
                  </a:cubicBezTo>
                  <a:cubicBezTo>
                    <a:pt x="866" y="4052"/>
                    <a:pt x="1554" y="4515"/>
                    <a:pt x="2341" y="4623"/>
                  </a:cubicBezTo>
                  <a:cubicBezTo>
                    <a:pt x="1800" y="5597"/>
                    <a:pt x="1544" y="6806"/>
                    <a:pt x="1977" y="7839"/>
                  </a:cubicBezTo>
                  <a:cubicBezTo>
                    <a:pt x="2380" y="8832"/>
                    <a:pt x="3325" y="9481"/>
                    <a:pt x="4249" y="10022"/>
                  </a:cubicBezTo>
                  <a:cubicBezTo>
                    <a:pt x="4524" y="9727"/>
                    <a:pt x="4770" y="9452"/>
                    <a:pt x="5154" y="9324"/>
                  </a:cubicBezTo>
                  <a:cubicBezTo>
                    <a:pt x="5296" y="9271"/>
                    <a:pt x="5451" y="9243"/>
                    <a:pt x="5603" y="9243"/>
                  </a:cubicBezTo>
                  <a:cubicBezTo>
                    <a:pt x="5850" y="9243"/>
                    <a:pt x="6093" y="9317"/>
                    <a:pt x="6275" y="9481"/>
                  </a:cubicBezTo>
                  <a:cubicBezTo>
                    <a:pt x="6708" y="9865"/>
                    <a:pt x="6639" y="10563"/>
                    <a:pt x="6413" y="11094"/>
                  </a:cubicBezTo>
                  <a:cubicBezTo>
                    <a:pt x="6236" y="11488"/>
                    <a:pt x="6000" y="11842"/>
                    <a:pt x="5695" y="12146"/>
                  </a:cubicBezTo>
                  <a:cubicBezTo>
                    <a:pt x="5400" y="12451"/>
                    <a:pt x="5046" y="12697"/>
                    <a:pt x="4800" y="13032"/>
                  </a:cubicBezTo>
                  <a:cubicBezTo>
                    <a:pt x="4318" y="13681"/>
                    <a:pt x="4760" y="14782"/>
                    <a:pt x="4780" y="15589"/>
                  </a:cubicBezTo>
                  <a:cubicBezTo>
                    <a:pt x="5016" y="14910"/>
                    <a:pt x="5282" y="14310"/>
                    <a:pt x="5960" y="14064"/>
                  </a:cubicBezTo>
                  <a:cubicBezTo>
                    <a:pt x="6629" y="13818"/>
                    <a:pt x="7367" y="13632"/>
                    <a:pt x="7888" y="13130"/>
                  </a:cubicBezTo>
                  <a:cubicBezTo>
                    <a:pt x="8566" y="12481"/>
                    <a:pt x="8694" y="11360"/>
                    <a:pt x="8281" y="10514"/>
                  </a:cubicBezTo>
                  <a:cubicBezTo>
                    <a:pt x="8212" y="10396"/>
                    <a:pt x="8173" y="10268"/>
                    <a:pt x="8163" y="10140"/>
                  </a:cubicBezTo>
                  <a:cubicBezTo>
                    <a:pt x="8183" y="10003"/>
                    <a:pt x="8242" y="9875"/>
                    <a:pt x="8340" y="9766"/>
                  </a:cubicBezTo>
                  <a:cubicBezTo>
                    <a:pt x="9107" y="8635"/>
                    <a:pt x="9137" y="7170"/>
                    <a:pt x="9117" y="5803"/>
                  </a:cubicBezTo>
                  <a:cubicBezTo>
                    <a:pt x="9098" y="4564"/>
                    <a:pt x="9127" y="3256"/>
                    <a:pt x="8557" y="2145"/>
                  </a:cubicBezTo>
                  <a:cubicBezTo>
                    <a:pt x="8055" y="1191"/>
                    <a:pt x="7249" y="433"/>
                    <a:pt x="6265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"/>
            <p:cNvSpPr/>
            <p:nvPr/>
          </p:nvSpPr>
          <p:spPr>
            <a:xfrm>
              <a:off x="6966313" y="1895672"/>
              <a:ext cx="75504" cy="31765"/>
            </a:xfrm>
            <a:custGeom>
              <a:avLst/>
              <a:gdLst/>
              <a:ahLst/>
              <a:cxnLst/>
              <a:rect l="l" t="t" r="r" b="b"/>
              <a:pathLst>
                <a:path w="1545" h="650" fill="none" extrusionOk="0">
                  <a:moveTo>
                    <a:pt x="1" y="286"/>
                  </a:moveTo>
                  <a:cubicBezTo>
                    <a:pt x="532" y="0"/>
                    <a:pt x="1191" y="158"/>
                    <a:pt x="1545" y="649"/>
                  </a:cubicBez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"/>
            <p:cNvSpPr/>
            <p:nvPr/>
          </p:nvSpPr>
          <p:spPr>
            <a:xfrm>
              <a:off x="7219607" y="1897920"/>
              <a:ext cx="69591" cy="58839"/>
            </a:xfrm>
            <a:custGeom>
              <a:avLst/>
              <a:gdLst/>
              <a:ahLst/>
              <a:cxnLst/>
              <a:rect l="l" t="t" r="r" b="b"/>
              <a:pathLst>
                <a:path w="1424" h="1204" extrusionOk="0">
                  <a:moveTo>
                    <a:pt x="640" y="1"/>
                  </a:moveTo>
                  <a:cubicBezTo>
                    <a:pt x="621" y="1"/>
                    <a:pt x="601" y="2"/>
                    <a:pt x="581" y="4"/>
                  </a:cubicBezTo>
                  <a:cubicBezTo>
                    <a:pt x="247" y="33"/>
                    <a:pt x="1" y="318"/>
                    <a:pt x="40" y="653"/>
                  </a:cubicBezTo>
                  <a:cubicBezTo>
                    <a:pt x="65" y="992"/>
                    <a:pt x="352" y="1203"/>
                    <a:pt x="645" y="1203"/>
                  </a:cubicBezTo>
                  <a:cubicBezTo>
                    <a:pt x="810" y="1203"/>
                    <a:pt x="978" y="1136"/>
                    <a:pt x="1102" y="987"/>
                  </a:cubicBezTo>
                  <a:cubicBezTo>
                    <a:pt x="1424" y="590"/>
                    <a:pt x="1135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"/>
            <p:cNvSpPr/>
            <p:nvPr/>
          </p:nvSpPr>
          <p:spPr>
            <a:xfrm>
              <a:off x="7054768" y="1864493"/>
              <a:ext cx="55810" cy="151839"/>
            </a:xfrm>
            <a:custGeom>
              <a:avLst/>
              <a:gdLst/>
              <a:ahLst/>
              <a:cxnLst/>
              <a:rect l="l" t="t" r="r" b="b"/>
              <a:pathLst>
                <a:path w="1142" h="3107" extrusionOk="0">
                  <a:moveTo>
                    <a:pt x="857" y="0"/>
                  </a:moveTo>
                  <a:cubicBezTo>
                    <a:pt x="797" y="0"/>
                    <a:pt x="737" y="46"/>
                    <a:pt x="748" y="127"/>
                  </a:cubicBezTo>
                  <a:lnTo>
                    <a:pt x="876" y="1042"/>
                  </a:lnTo>
                  <a:cubicBezTo>
                    <a:pt x="915" y="1356"/>
                    <a:pt x="758" y="1661"/>
                    <a:pt x="482" y="1819"/>
                  </a:cubicBezTo>
                  <a:lnTo>
                    <a:pt x="69" y="2045"/>
                  </a:lnTo>
                  <a:cubicBezTo>
                    <a:pt x="20" y="2064"/>
                    <a:pt x="0" y="2114"/>
                    <a:pt x="10" y="2163"/>
                  </a:cubicBezTo>
                  <a:lnTo>
                    <a:pt x="246" y="3028"/>
                  </a:lnTo>
                  <a:cubicBezTo>
                    <a:pt x="256" y="3077"/>
                    <a:pt x="295" y="3107"/>
                    <a:pt x="345" y="3107"/>
                  </a:cubicBezTo>
                  <a:cubicBezTo>
                    <a:pt x="413" y="3107"/>
                    <a:pt x="472" y="3038"/>
                    <a:pt x="453" y="2969"/>
                  </a:cubicBezTo>
                  <a:lnTo>
                    <a:pt x="246" y="2192"/>
                  </a:lnTo>
                  <a:lnTo>
                    <a:pt x="590" y="2005"/>
                  </a:lnTo>
                  <a:cubicBezTo>
                    <a:pt x="944" y="1809"/>
                    <a:pt x="1141" y="1415"/>
                    <a:pt x="1092" y="1012"/>
                  </a:cubicBezTo>
                  <a:lnTo>
                    <a:pt x="964" y="97"/>
                  </a:lnTo>
                  <a:cubicBezTo>
                    <a:pt x="955" y="31"/>
                    <a:pt x="906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"/>
            <p:cNvSpPr/>
            <p:nvPr/>
          </p:nvSpPr>
          <p:spPr>
            <a:xfrm>
              <a:off x="7084090" y="2017749"/>
              <a:ext cx="89481" cy="53415"/>
            </a:xfrm>
            <a:custGeom>
              <a:avLst/>
              <a:gdLst/>
              <a:ahLst/>
              <a:cxnLst/>
              <a:rect l="l" t="t" r="r" b="b"/>
              <a:pathLst>
                <a:path w="1831" h="1093" extrusionOk="0">
                  <a:moveTo>
                    <a:pt x="1708" y="1"/>
                  </a:moveTo>
                  <a:cubicBezTo>
                    <a:pt x="1658" y="1"/>
                    <a:pt x="1608" y="31"/>
                    <a:pt x="1603" y="99"/>
                  </a:cubicBezTo>
                  <a:cubicBezTo>
                    <a:pt x="1556" y="573"/>
                    <a:pt x="1158" y="879"/>
                    <a:pt x="742" y="879"/>
                  </a:cubicBezTo>
                  <a:cubicBezTo>
                    <a:pt x="554" y="879"/>
                    <a:pt x="362" y="817"/>
                    <a:pt x="197" y="679"/>
                  </a:cubicBezTo>
                  <a:cubicBezTo>
                    <a:pt x="176" y="663"/>
                    <a:pt x="152" y="655"/>
                    <a:pt x="129" y="655"/>
                  </a:cubicBezTo>
                  <a:cubicBezTo>
                    <a:pt x="95" y="655"/>
                    <a:pt x="62" y="670"/>
                    <a:pt x="40" y="699"/>
                  </a:cubicBezTo>
                  <a:cubicBezTo>
                    <a:pt x="0" y="738"/>
                    <a:pt x="10" y="807"/>
                    <a:pt x="59" y="846"/>
                  </a:cubicBezTo>
                  <a:cubicBezTo>
                    <a:pt x="256" y="1013"/>
                    <a:pt x="502" y="1092"/>
                    <a:pt x="748" y="1092"/>
                  </a:cubicBezTo>
                  <a:cubicBezTo>
                    <a:pt x="895" y="1092"/>
                    <a:pt x="1033" y="1072"/>
                    <a:pt x="1161" y="1013"/>
                  </a:cubicBezTo>
                  <a:cubicBezTo>
                    <a:pt x="1525" y="856"/>
                    <a:pt x="1780" y="522"/>
                    <a:pt x="1820" y="118"/>
                  </a:cubicBezTo>
                  <a:cubicBezTo>
                    <a:pt x="1830" y="44"/>
                    <a:pt x="1769" y="1"/>
                    <a:pt x="17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"/>
            <p:cNvSpPr/>
            <p:nvPr/>
          </p:nvSpPr>
          <p:spPr>
            <a:xfrm>
              <a:off x="7204702" y="1785763"/>
              <a:ext cx="110495" cy="66561"/>
            </a:xfrm>
            <a:custGeom>
              <a:avLst/>
              <a:gdLst/>
              <a:ahLst/>
              <a:cxnLst/>
              <a:rect l="l" t="t" r="r" b="b"/>
              <a:pathLst>
                <a:path w="2261" h="1362" extrusionOk="0">
                  <a:moveTo>
                    <a:pt x="868" y="1"/>
                  </a:moveTo>
                  <a:cubicBezTo>
                    <a:pt x="689" y="1"/>
                    <a:pt x="524" y="31"/>
                    <a:pt x="404" y="96"/>
                  </a:cubicBezTo>
                  <a:cubicBezTo>
                    <a:pt x="266" y="164"/>
                    <a:pt x="158" y="273"/>
                    <a:pt x="79" y="400"/>
                  </a:cubicBezTo>
                  <a:cubicBezTo>
                    <a:pt x="11" y="528"/>
                    <a:pt x="1" y="695"/>
                    <a:pt x="70" y="833"/>
                  </a:cubicBezTo>
                  <a:cubicBezTo>
                    <a:pt x="138" y="961"/>
                    <a:pt x="256" y="1059"/>
                    <a:pt x="394" y="1118"/>
                  </a:cubicBezTo>
                  <a:cubicBezTo>
                    <a:pt x="552" y="1197"/>
                    <a:pt x="709" y="1266"/>
                    <a:pt x="886" y="1315"/>
                  </a:cubicBezTo>
                  <a:cubicBezTo>
                    <a:pt x="984" y="1346"/>
                    <a:pt x="1103" y="1362"/>
                    <a:pt x="1228" y="1362"/>
                  </a:cubicBezTo>
                  <a:cubicBezTo>
                    <a:pt x="1704" y="1362"/>
                    <a:pt x="2260" y="1127"/>
                    <a:pt x="2027" y="558"/>
                  </a:cubicBezTo>
                  <a:cubicBezTo>
                    <a:pt x="1872" y="198"/>
                    <a:pt x="1323" y="1"/>
                    <a:pt x="868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"/>
            <p:cNvSpPr/>
            <p:nvPr/>
          </p:nvSpPr>
          <p:spPr>
            <a:xfrm>
              <a:off x="6955268" y="1800571"/>
              <a:ext cx="118754" cy="65339"/>
            </a:xfrm>
            <a:custGeom>
              <a:avLst/>
              <a:gdLst/>
              <a:ahLst/>
              <a:cxnLst/>
              <a:rect l="l" t="t" r="r" b="b"/>
              <a:pathLst>
                <a:path w="2430" h="1337" extrusionOk="0">
                  <a:moveTo>
                    <a:pt x="1200" y="1"/>
                  </a:moveTo>
                  <a:cubicBezTo>
                    <a:pt x="822" y="1"/>
                    <a:pt x="421" y="132"/>
                    <a:pt x="237" y="333"/>
                  </a:cubicBezTo>
                  <a:cubicBezTo>
                    <a:pt x="128" y="432"/>
                    <a:pt x="50" y="570"/>
                    <a:pt x="30" y="717"/>
                  </a:cubicBezTo>
                  <a:cubicBezTo>
                    <a:pt x="0" y="865"/>
                    <a:pt x="50" y="1022"/>
                    <a:pt x="148" y="1130"/>
                  </a:cubicBezTo>
                  <a:cubicBezTo>
                    <a:pt x="266" y="1228"/>
                    <a:pt x="404" y="1287"/>
                    <a:pt x="551" y="1297"/>
                  </a:cubicBezTo>
                  <a:cubicBezTo>
                    <a:pt x="728" y="1327"/>
                    <a:pt x="895" y="1337"/>
                    <a:pt x="1072" y="1337"/>
                  </a:cubicBezTo>
                  <a:cubicBezTo>
                    <a:pt x="1564" y="1327"/>
                    <a:pt x="2430" y="845"/>
                    <a:pt x="1918" y="255"/>
                  </a:cubicBezTo>
                  <a:cubicBezTo>
                    <a:pt x="1761" y="77"/>
                    <a:pt x="1487" y="1"/>
                    <a:pt x="1200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"/>
            <p:cNvSpPr/>
            <p:nvPr/>
          </p:nvSpPr>
          <p:spPr>
            <a:xfrm>
              <a:off x="7435907" y="1927389"/>
              <a:ext cx="238437" cy="218693"/>
            </a:xfrm>
            <a:custGeom>
              <a:avLst/>
              <a:gdLst/>
              <a:ahLst/>
              <a:cxnLst/>
              <a:rect l="l" t="t" r="r" b="b"/>
              <a:pathLst>
                <a:path w="4879" h="4475" extrusionOk="0">
                  <a:moveTo>
                    <a:pt x="2442" y="1"/>
                  </a:moveTo>
                  <a:cubicBezTo>
                    <a:pt x="2288" y="1"/>
                    <a:pt x="2133" y="16"/>
                    <a:pt x="1977" y="50"/>
                  </a:cubicBezTo>
                  <a:cubicBezTo>
                    <a:pt x="767" y="305"/>
                    <a:pt x="0" y="1495"/>
                    <a:pt x="256" y="2705"/>
                  </a:cubicBezTo>
                  <a:cubicBezTo>
                    <a:pt x="479" y="3750"/>
                    <a:pt x="1411" y="4475"/>
                    <a:pt x="2441" y="4475"/>
                  </a:cubicBezTo>
                  <a:cubicBezTo>
                    <a:pt x="2593" y="4475"/>
                    <a:pt x="2747" y="4459"/>
                    <a:pt x="2902" y="4426"/>
                  </a:cubicBezTo>
                  <a:cubicBezTo>
                    <a:pt x="4111" y="4161"/>
                    <a:pt x="4878" y="2980"/>
                    <a:pt x="4623" y="1771"/>
                  </a:cubicBezTo>
                  <a:cubicBezTo>
                    <a:pt x="4400" y="718"/>
                    <a:pt x="3470" y="1"/>
                    <a:pt x="2442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"/>
            <p:cNvSpPr/>
            <p:nvPr/>
          </p:nvSpPr>
          <p:spPr>
            <a:xfrm>
              <a:off x="7512779" y="1961011"/>
              <a:ext cx="99548" cy="144264"/>
            </a:xfrm>
            <a:custGeom>
              <a:avLst/>
              <a:gdLst/>
              <a:ahLst/>
              <a:cxnLst/>
              <a:rect l="l" t="t" r="r" b="b"/>
              <a:pathLst>
                <a:path w="2037" h="2952" extrusionOk="0">
                  <a:moveTo>
                    <a:pt x="1722" y="0"/>
                  </a:moveTo>
                  <a:cubicBezTo>
                    <a:pt x="1706" y="0"/>
                    <a:pt x="1690" y="4"/>
                    <a:pt x="1673" y="11"/>
                  </a:cubicBezTo>
                  <a:cubicBezTo>
                    <a:pt x="620" y="552"/>
                    <a:pt x="1" y="1663"/>
                    <a:pt x="89" y="2843"/>
                  </a:cubicBezTo>
                  <a:cubicBezTo>
                    <a:pt x="99" y="2902"/>
                    <a:pt x="148" y="2942"/>
                    <a:pt x="207" y="2951"/>
                  </a:cubicBezTo>
                  <a:lnTo>
                    <a:pt x="227" y="2951"/>
                  </a:lnTo>
                  <a:cubicBezTo>
                    <a:pt x="286" y="2942"/>
                    <a:pt x="335" y="2882"/>
                    <a:pt x="335" y="2823"/>
                  </a:cubicBezTo>
                  <a:cubicBezTo>
                    <a:pt x="335" y="2676"/>
                    <a:pt x="384" y="2528"/>
                    <a:pt x="483" y="2410"/>
                  </a:cubicBezTo>
                  <a:cubicBezTo>
                    <a:pt x="650" y="2174"/>
                    <a:pt x="856" y="1978"/>
                    <a:pt x="1102" y="1820"/>
                  </a:cubicBezTo>
                  <a:cubicBezTo>
                    <a:pt x="1306" y="1688"/>
                    <a:pt x="1549" y="1611"/>
                    <a:pt x="1795" y="1611"/>
                  </a:cubicBezTo>
                  <a:cubicBezTo>
                    <a:pt x="1823" y="1611"/>
                    <a:pt x="1851" y="1612"/>
                    <a:pt x="1879" y="1614"/>
                  </a:cubicBezTo>
                  <a:cubicBezTo>
                    <a:pt x="2027" y="1614"/>
                    <a:pt x="2037" y="1397"/>
                    <a:pt x="1899" y="1378"/>
                  </a:cubicBezTo>
                  <a:cubicBezTo>
                    <a:pt x="1869" y="1376"/>
                    <a:pt x="1839" y="1375"/>
                    <a:pt x="1810" y="1375"/>
                  </a:cubicBezTo>
                  <a:cubicBezTo>
                    <a:pt x="1515" y="1375"/>
                    <a:pt x="1225" y="1463"/>
                    <a:pt x="975" y="1624"/>
                  </a:cubicBezTo>
                  <a:cubicBezTo>
                    <a:pt x="729" y="1781"/>
                    <a:pt x="512" y="1988"/>
                    <a:pt x="335" y="2224"/>
                  </a:cubicBezTo>
                  <a:cubicBezTo>
                    <a:pt x="463" y="1368"/>
                    <a:pt x="1004" y="621"/>
                    <a:pt x="1781" y="227"/>
                  </a:cubicBezTo>
                  <a:cubicBezTo>
                    <a:pt x="1902" y="167"/>
                    <a:pt x="1833" y="0"/>
                    <a:pt x="1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"/>
            <p:cNvSpPr/>
            <p:nvPr/>
          </p:nvSpPr>
          <p:spPr>
            <a:xfrm>
              <a:off x="6899996" y="1438102"/>
              <a:ext cx="717167" cy="234723"/>
            </a:xfrm>
            <a:custGeom>
              <a:avLst/>
              <a:gdLst/>
              <a:ahLst/>
              <a:cxnLst/>
              <a:rect l="l" t="t" r="r" b="b"/>
              <a:pathLst>
                <a:path w="14675" h="4803" extrusionOk="0">
                  <a:moveTo>
                    <a:pt x="6039" y="1"/>
                  </a:moveTo>
                  <a:cubicBezTo>
                    <a:pt x="4111" y="1"/>
                    <a:pt x="2184" y="45"/>
                    <a:pt x="286" y="99"/>
                  </a:cubicBezTo>
                  <a:cubicBezTo>
                    <a:pt x="0" y="679"/>
                    <a:pt x="276" y="1437"/>
                    <a:pt x="797" y="1830"/>
                  </a:cubicBezTo>
                  <a:cubicBezTo>
                    <a:pt x="1249" y="2180"/>
                    <a:pt x="1828" y="2300"/>
                    <a:pt x="2397" y="2300"/>
                  </a:cubicBezTo>
                  <a:cubicBezTo>
                    <a:pt x="2484" y="2300"/>
                    <a:pt x="2570" y="2297"/>
                    <a:pt x="2656" y="2292"/>
                  </a:cubicBezTo>
                  <a:cubicBezTo>
                    <a:pt x="3536" y="3793"/>
                    <a:pt x="5232" y="4802"/>
                    <a:pt x="6957" y="4802"/>
                  </a:cubicBezTo>
                  <a:cubicBezTo>
                    <a:pt x="7198" y="4802"/>
                    <a:pt x="7441" y="4782"/>
                    <a:pt x="7681" y="4741"/>
                  </a:cubicBezTo>
                  <a:cubicBezTo>
                    <a:pt x="8478" y="4603"/>
                    <a:pt x="9216" y="4249"/>
                    <a:pt x="9953" y="3905"/>
                  </a:cubicBezTo>
                  <a:cubicBezTo>
                    <a:pt x="9970" y="3888"/>
                    <a:pt x="9994" y="3871"/>
                    <a:pt x="10001" y="3855"/>
                  </a:cubicBezTo>
                  <a:lnTo>
                    <a:pt x="10001" y="3855"/>
                  </a:lnTo>
                  <a:lnTo>
                    <a:pt x="10553" y="3836"/>
                  </a:lnTo>
                  <a:cubicBezTo>
                    <a:pt x="11065" y="3866"/>
                    <a:pt x="11556" y="4121"/>
                    <a:pt x="12078" y="4131"/>
                  </a:cubicBezTo>
                  <a:cubicBezTo>
                    <a:pt x="12343" y="4131"/>
                    <a:pt x="12599" y="4082"/>
                    <a:pt x="12855" y="4003"/>
                  </a:cubicBezTo>
                  <a:cubicBezTo>
                    <a:pt x="13238" y="3895"/>
                    <a:pt x="13622" y="3748"/>
                    <a:pt x="13986" y="3581"/>
                  </a:cubicBezTo>
                  <a:cubicBezTo>
                    <a:pt x="14271" y="3443"/>
                    <a:pt x="14654" y="3276"/>
                    <a:pt x="14654" y="2961"/>
                  </a:cubicBezTo>
                  <a:cubicBezTo>
                    <a:pt x="14674" y="2125"/>
                    <a:pt x="14448" y="1220"/>
                    <a:pt x="13789" y="699"/>
                  </a:cubicBezTo>
                  <a:cubicBezTo>
                    <a:pt x="13238" y="276"/>
                    <a:pt x="12491" y="207"/>
                    <a:pt x="11792" y="168"/>
                  </a:cubicBezTo>
                  <a:cubicBezTo>
                    <a:pt x="9894" y="45"/>
                    <a:pt x="7967" y="1"/>
                    <a:pt x="603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"/>
            <p:cNvSpPr/>
            <p:nvPr/>
          </p:nvSpPr>
          <p:spPr>
            <a:xfrm>
              <a:off x="6254519" y="2283553"/>
              <a:ext cx="1638025" cy="1513504"/>
            </a:xfrm>
            <a:custGeom>
              <a:avLst/>
              <a:gdLst/>
              <a:ahLst/>
              <a:cxnLst/>
              <a:rect l="l" t="t" r="r" b="b"/>
              <a:pathLst>
                <a:path w="33518" h="30970" extrusionOk="0">
                  <a:moveTo>
                    <a:pt x="26505" y="0"/>
                  </a:moveTo>
                  <a:lnTo>
                    <a:pt x="17939" y="915"/>
                  </a:lnTo>
                  <a:lnTo>
                    <a:pt x="17260" y="2783"/>
                  </a:lnTo>
                  <a:cubicBezTo>
                    <a:pt x="17260" y="2783"/>
                    <a:pt x="12304" y="2960"/>
                    <a:pt x="10160" y="3737"/>
                  </a:cubicBezTo>
                  <a:cubicBezTo>
                    <a:pt x="8016" y="4514"/>
                    <a:pt x="3639" y="20682"/>
                    <a:pt x="3639" y="20682"/>
                  </a:cubicBezTo>
                  <a:lnTo>
                    <a:pt x="0" y="30970"/>
                  </a:lnTo>
                  <a:lnTo>
                    <a:pt x="22906" y="30970"/>
                  </a:lnTo>
                  <a:lnTo>
                    <a:pt x="25777" y="21184"/>
                  </a:lnTo>
                  <a:cubicBezTo>
                    <a:pt x="25777" y="21184"/>
                    <a:pt x="30596" y="17171"/>
                    <a:pt x="32062" y="11428"/>
                  </a:cubicBezTo>
                  <a:cubicBezTo>
                    <a:pt x="33517" y="5694"/>
                    <a:pt x="26731" y="1515"/>
                    <a:pt x="26731" y="1515"/>
                  </a:cubicBezTo>
                  <a:lnTo>
                    <a:pt x="265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"/>
            <p:cNvSpPr/>
            <p:nvPr/>
          </p:nvSpPr>
          <p:spPr>
            <a:xfrm>
              <a:off x="5891658" y="2466181"/>
              <a:ext cx="1083839" cy="916117"/>
            </a:xfrm>
            <a:custGeom>
              <a:avLst/>
              <a:gdLst/>
              <a:ahLst/>
              <a:cxnLst/>
              <a:rect l="l" t="t" r="r" b="b"/>
              <a:pathLst>
                <a:path w="22178" h="18746" extrusionOk="0">
                  <a:moveTo>
                    <a:pt x="17575" y="0"/>
                  </a:moveTo>
                  <a:lnTo>
                    <a:pt x="8743" y="6786"/>
                  </a:lnTo>
                  <a:lnTo>
                    <a:pt x="8832" y="4957"/>
                  </a:lnTo>
                  <a:lnTo>
                    <a:pt x="2547" y="4455"/>
                  </a:lnTo>
                  <a:lnTo>
                    <a:pt x="2233" y="7288"/>
                  </a:lnTo>
                  <a:cubicBezTo>
                    <a:pt x="2233" y="7288"/>
                    <a:pt x="0" y="9019"/>
                    <a:pt x="413" y="12618"/>
                  </a:cubicBezTo>
                  <a:cubicBezTo>
                    <a:pt x="775" y="15848"/>
                    <a:pt x="2095" y="18745"/>
                    <a:pt x="5659" y="18745"/>
                  </a:cubicBezTo>
                  <a:cubicBezTo>
                    <a:pt x="6067" y="18745"/>
                    <a:pt x="6504" y="18707"/>
                    <a:pt x="6973" y="18627"/>
                  </a:cubicBezTo>
                  <a:cubicBezTo>
                    <a:pt x="11526" y="17850"/>
                    <a:pt x="17899" y="12933"/>
                    <a:pt x="17899" y="12933"/>
                  </a:cubicBezTo>
                  <a:lnTo>
                    <a:pt x="22178" y="7199"/>
                  </a:lnTo>
                  <a:lnTo>
                    <a:pt x="175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"/>
            <p:cNvSpPr/>
            <p:nvPr/>
          </p:nvSpPr>
          <p:spPr>
            <a:xfrm>
              <a:off x="6784174" y="2599889"/>
              <a:ext cx="72034" cy="254173"/>
            </a:xfrm>
            <a:custGeom>
              <a:avLst/>
              <a:gdLst/>
              <a:ahLst/>
              <a:cxnLst/>
              <a:rect l="l" t="t" r="r" b="b"/>
              <a:pathLst>
                <a:path w="1474" h="5201" extrusionOk="0">
                  <a:moveTo>
                    <a:pt x="1344" y="1"/>
                  </a:moveTo>
                  <a:cubicBezTo>
                    <a:pt x="1300" y="1"/>
                    <a:pt x="1256" y="26"/>
                    <a:pt x="1239" y="87"/>
                  </a:cubicBezTo>
                  <a:lnTo>
                    <a:pt x="10" y="5073"/>
                  </a:lnTo>
                  <a:cubicBezTo>
                    <a:pt x="0" y="5132"/>
                    <a:pt x="30" y="5191"/>
                    <a:pt x="89" y="5201"/>
                  </a:cubicBezTo>
                  <a:lnTo>
                    <a:pt x="118" y="5201"/>
                  </a:lnTo>
                  <a:cubicBezTo>
                    <a:pt x="167" y="5201"/>
                    <a:pt x="207" y="5171"/>
                    <a:pt x="227" y="5122"/>
                  </a:cubicBezTo>
                  <a:lnTo>
                    <a:pt x="1456" y="136"/>
                  </a:lnTo>
                  <a:cubicBezTo>
                    <a:pt x="1473" y="55"/>
                    <a:pt x="1408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"/>
            <p:cNvSpPr/>
            <p:nvPr/>
          </p:nvSpPr>
          <p:spPr>
            <a:xfrm>
              <a:off x="6028641" y="1237686"/>
              <a:ext cx="882446" cy="454344"/>
            </a:xfrm>
            <a:custGeom>
              <a:avLst/>
              <a:gdLst/>
              <a:ahLst/>
              <a:cxnLst/>
              <a:rect l="l" t="t" r="r" b="b"/>
              <a:pathLst>
                <a:path w="18057" h="9297" extrusionOk="0">
                  <a:moveTo>
                    <a:pt x="2529" y="1"/>
                  </a:moveTo>
                  <a:cubicBezTo>
                    <a:pt x="113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1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"/>
            <p:cNvSpPr/>
            <p:nvPr/>
          </p:nvSpPr>
          <p:spPr>
            <a:xfrm>
              <a:off x="6095446" y="1237686"/>
              <a:ext cx="882446" cy="454344"/>
            </a:xfrm>
            <a:custGeom>
              <a:avLst/>
              <a:gdLst/>
              <a:ahLst/>
              <a:cxnLst/>
              <a:rect l="l" t="t" r="r" b="b"/>
              <a:pathLst>
                <a:path w="18057" h="9297" extrusionOk="0">
                  <a:moveTo>
                    <a:pt x="2528" y="1"/>
                  </a:moveTo>
                  <a:cubicBezTo>
                    <a:pt x="112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2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"/>
            <p:cNvSpPr/>
            <p:nvPr/>
          </p:nvSpPr>
          <p:spPr>
            <a:xfrm>
              <a:off x="6215569" y="1349207"/>
              <a:ext cx="246598" cy="246598"/>
            </a:xfrm>
            <a:custGeom>
              <a:avLst/>
              <a:gdLst/>
              <a:ahLst/>
              <a:cxnLst/>
              <a:rect l="l" t="t" r="r" b="b"/>
              <a:pathLst>
                <a:path w="5046" h="5046" fill="none" extrusionOk="0">
                  <a:moveTo>
                    <a:pt x="2902" y="207"/>
                  </a:moveTo>
                  <a:cubicBezTo>
                    <a:pt x="4181" y="413"/>
                    <a:pt x="5046" y="1613"/>
                    <a:pt x="4839" y="2892"/>
                  </a:cubicBezTo>
                  <a:cubicBezTo>
                    <a:pt x="4633" y="4170"/>
                    <a:pt x="3433" y="5046"/>
                    <a:pt x="2155" y="4839"/>
                  </a:cubicBezTo>
                  <a:cubicBezTo>
                    <a:pt x="876" y="4632"/>
                    <a:pt x="1" y="3433"/>
                    <a:pt x="207" y="2144"/>
                  </a:cubicBezTo>
                  <a:cubicBezTo>
                    <a:pt x="414" y="866"/>
                    <a:pt x="1623" y="0"/>
                    <a:pt x="2902" y="207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"/>
            <p:cNvSpPr/>
            <p:nvPr/>
          </p:nvSpPr>
          <p:spPr>
            <a:xfrm>
              <a:off x="6613079" y="1341486"/>
              <a:ext cx="261992" cy="261552"/>
            </a:xfrm>
            <a:custGeom>
              <a:avLst/>
              <a:gdLst/>
              <a:ahLst/>
              <a:cxnLst/>
              <a:rect l="l" t="t" r="r" b="b"/>
              <a:pathLst>
                <a:path w="5361" h="5352" fill="none" extrusionOk="0">
                  <a:moveTo>
                    <a:pt x="3855" y="650"/>
                  </a:moveTo>
                  <a:cubicBezTo>
                    <a:pt x="4977" y="1299"/>
                    <a:pt x="5360" y="2735"/>
                    <a:pt x="4711" y="3856"/>
                  </a:cubicBezTo>
                  <a:cubicBezTo>
                    <a:pt x="4052" y="4977"/>
                    <a:pt x="2616" y="5351"/>
                    <a:pt x="1505" y="4702"/>
                  </a:cubicBezTo>
                  <a:cubicBezTo>
                    <a:pt x="384" y="4053"/>
                    <a:pt x="0" y="2617"/>
                    <a:pt x="649" y="1496"/>
                  </a:cubicBezTo>
                  <a:cubicBezTo>
                    <a:pt x="1308" y="375"/>
                    <a:pt x="2744" y="1"/>
                    <a:pt x="3855" y="65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"/>
            <p:cNvSpPr/>
            <p:nvPr/>
          </p:nvSpPr>
          <p:spPr>
            <a:xfrm>
              <a:off x="6821169" y="1897089"/>
              <a:ext cx="141821" cy="82737"/>
            </a:xfrm>
            <a:custGeom>
              <a:avLst/>
              <a:gdLst/>
              <a:ahLst/>
              <a:cxnLst/>
              <a:rect l="l" t="t" r="r" b="b"/>
              <a:pathLst>
                <a:path w="2902" h="1693" extrusionOk="0">
                  <a:moveTo>
                    <a:pt x="1" y="1"/>
                  </a:moveTo>
                  <a:lnTo>
                    <a:pt x="1" y="1692"/>
                  </a:lnTo>
                  <a:lnTo>
                    <a:pt x="2902" y="169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6908157" y="1847144"/>
              <a:ext cx="57276" cy="175443"/>
            </a:xfrm>
            <a:custGeom>
              <a:avLst/>
              <a:gdLst/>
              <a:ahLst/>
              <a:cxnLst/>
              <a:rect l="l" t="t" r="r" b="b"/>
              <a:pathLst>
                <a:path w="1172" h="3590" extrusionOk="0">
                  <a:moveTo>
                    <a:pt x="1171" y="0"/>
                  </a:moveTo>
                  <a:lnTo>
                    <a:pt x="1" y="1938"/>
                  </a:lnTo>
                  <a:lnTo>
                    <a:pt x="1171" y="3590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5986808" y="1694278"/>
              <a:ext cx="869006" cy="589177"/>
            </a:xfrm>
            <a:custGeom>
              <a:avLst/>
              <a:gdLst/>
              <a:ahLst/>
              <a:cxnLst/>
              <a:rect l="l" t="t" r="r" b="b"/>
              <a:pathLst>
                <a:path w="17782" h="12056" extrusionOk="0">
                  <a:moveTo>
                    <a:pt x="16582" y="1"/>
                  </a:moveTo>
                  <a:lnTo>
                    <a:pt x="8488" y="69"/>
                  </a:lnTo>
                  <a:lnTo>
                    <a:pt x="8232" y="69"/>
                  </a:lnTo>
                  <a:lnTo>
                    <a:pt x="6796" y="79"/>
                  </a:lnTo>
                  <a:lnTo>
                    <a:pt x="6531" y="79"/>
                  </a:lnTo>
                  <a:lnTo>
                    <a:pt x="3128" y="109"/>
                  </a:lnTo>
                  <a:cubicBezTo>
                    <a:pt x="3000" y="109"/>
                    <a:pt x="2872" y="119"/>
                    <a:pt x="2744" y="148"/>
                  </a:cubicBezTo>
                  <a:cubicBezTo>
                    <a:pt x="1662" y="315"/>
                    <a:pt x="1131" y="1181"/>
                    <a:pt x="836" y="2341"/>
                  </a:cubicBezTo>
                  <a:lnTo>
                    <a:pt x="836" y="2371"/>
                  </a:lnTo>
                  <a:cubicBezTo>
                    <a:pt x="374" y="4239"/>
                    <a:pt x="0" y="7032"/>
                    <a:pt x="836" y="9796"/>
                  </a:cubicBezTo>
                  <a:cubicBezTo>
                    <a:pt x="856" y="9855"/>
                    <a:pt x="876" y="9924"/>
                    <a:pt x="895" y="9993"/>
                  </a:cubicBezTo>
                  <a:cubicBezTo>
                    <a:pt x="1092" y="10602"/>
                    <a:pt x="1299" y="11124"/>
                    <a:pt x="1594" y="11478"/>
                  </a:cubicBezTo>
                  <a:cubicBezTo>
                    <a:pt x="1603" y="11488"/>
                    <a:pt x="1603" y="11488"/>
                    <a:pt x="1613" y="11497"/>
                  </a:cubicBezTo>
                  <a:cubicBezTo>
                    <a:pt x="1731" y="11645"/>
                    <a:pt x="1889" y="11773"/>
                    <a:pt x="2056" y="11871"/>
                  </a:cubicBezTo>
                  <a:cubicBezTo>
                    <a:pt x="2076" y="11881"/>
                    <a:pt x="2105" y="11891"/>
                    <a:pt x="2125" y="11901"/>
                  </a:cubicBezTo>
                  <a:lnTo>
                    <a:pt x="2135" y="11901"/>
                  </a:lnTo>
                  <a:cubicBezTo>
                    <a:pt x="2331" y="11989"/>
                    <a:pt x="2548" y="12038"/>
                    <a:pt x="2774" y="12048"/>
                  </a:cubicBezTo>
                  <a:cubicBezTo>
                    <a:pt x="2823" y="12053"/>
                    <a:pt x="2872" y="12056"/>
                    <a:pt x="2920" y="12056"/>
                  </a:cubicBezTo>
                  <a:cubicBezTo>
                    <a:pt x="2968" y="12056"/>
                    <a:pt x="3015" y="12053"/>
                    <a:pt x="3059" y="12048"/>
                  </a:cubicBezTo>
                  <a:lnTo>
                    <a:pt x="7426" y="11832"/>
                  </a:lnTo>
                  <a:lnTo>
                    <a:pt x="7652" y="11822"/>
                  </a:lnTo>
                  <a:lnTo>
                    <a:pt x="9147" y="11743"/>
                  </a:lnTo>
                  <a:lnTo>
                    <a:pt x="9383" y="11733"/>
                  </a:lnTo>
                  <a:lnTo>
                    <a:pt x="16680" y="11379"/>
                  </a:lnTo>
                  <a:cubicBezTo>
                    <a:pt x="16680" y="11379"/>
                    <a:pt x="17782" y="9678"/>
                    <a:pt x="17693" y="5852"/>
                  </a:cubicBezTo>
                  <a:cubicBezTo>
                    <a:pt x="17683" y="5715"/>
                    <a:pt x="17683" y="5567"/>
                    <a:pt x="17674" y="5420"/>
                  </a:cubicBezTo>
                  <a:cubicBezTo>
                    <a:pt x="17654" y="4967"/>
                    <a:pt x="17624" y="4544"/>
                    <a:pt x="17595" y="4161"/>
                  </a:cubicBezTo>
                  <a:cubicBezTo>
                    <a:pt x="17310" y="1014"/>
                    <a:pt x="16582" y="1"/>
                    <a:pt x="165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"/>
            <p:cNvSpPr/>
            <p:nvPr/>
          </p:nvSpPr>
          <p:spPr>
            <a:xfrm>
              <a:off x="5991108" y="1701023"/>
              <a:ext cx="256225" cy="582091"/>
            </a:xfrm>
            <a:custGeom>
              <a:avLst/>
              <a:gdLst/>
              <a:ahLst/>
              <a:cxnLst/>
              <a:rect l="l" t="t" r="r" b="b"/>
              <a:pathLst>
                <a:path w="5243" h="11911" extrusionOk="0">
                  <a:moveTo>
                    <a:pt x="2627" y="0"/>
                  </a:moveTo>
                  <a:cubicBezTo>
                    <a:pt x="1171" y="0"/>
                    <a:pt x="1" y="2666"/>
                    <a:pt x="1" y="5950"/>
                  </a:cubicBezTo>
                  <a:cubicBezTo>
                    <a:pt x="1" y="9245"/>
                    <a:pt x="1171" y="11910"/>
                    <a:pt x="2627" y="11910"/>
                  </a:cubicBezTo>
                  <a:cubicBezTo>
                    <a:pt x="4072" y="11910"/>
                    <a:pt x="5243" y="9245"/>
                    <a:pt x="5243" y="5950"/>
                  </a:cubicBezTo>
                  <a:cubicBezTo>
                    <a:pt x="5243" y="2666"/>
                    <a:pt x="4072" y="0"/>
                    <a:pt x="2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"/>
            <p:cNvSpPr/>
            <p:nvPr/>
          </p:nvSpPr>
          <p:spPr>
            <a:xfrm>
              <a:off x="5864730" y="1715928"/>
              <a:ext cx="316287" cy="516703"/>
            </a:xfrm>
            <a:custGeom>
              <a:avLst/>
              <a:gdLst/>
              <a:ahLst/>
              <a:cxnLst/>
              <a:rect l="l" t="t" r="r" b="b"/>
              <a:pathLst>
                <a:path w="6472" h="10573" extrusionOk="0">
                  <a:moveTo>
                    <a:pt x="325" y="0"/>
                  </a:moveTo>
                  <a:lnTo>
                    <a:pt x="0" y="40"/>
                  </a:lnTo>
                  <a:lnTo>
                    <a:pt x="0" y="10573"/>
                  </a:lnTo>
                  <a:lnTo>
                    <a:pt x="689" y="10573"/>
                  </a:lnTo>
                  <a:lnTo>
                    <a:pt x="6472" y="7878"/>
                  </a:lnTo>
                  <a:lnTo>
                    <a:pt x="6472" y="3924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"/>
            <p:cNvSpPr/>
            <p:nvPr/>
          </p:nvSpPr>
          <p:spPr>
            <a:xfrm>
              <a:off x="6306419" y="1698139"/>
              <a:ext cx="91387" cy="574369"/>
            </a:xfrm>
            <a:custGeom>
              <a:avLst/>
              <a:gdLst/>
              <a:ahLst/>
              <a:cxnLst/>
              <a:rect l="l" t="t" r="r" b="b"/>
              <a:pathLst>
                <a:path w="1870" h="11753" extrusionOk="0">
                  <a:moveTo>
                    <a:pt x="1" y="0"/>
                  </a:moveTo>
                  <a:cubicBezTo>
                    <a:pt x="718" y="1151"/>
                    <a:pt x="1181" y="2636"/>
                    <a:pt x="1387" y="4485"/>
                  </a:cubicBezTo>
                  <a:cubicBezTo>
                    <a:pt x="1653" y="6924"/>
                    <a:pt x="1476" y="9383"/>
                    <a:pt x="876" y="11753"/>
                  </a:cubicBezTo>
                  <a:lnTo>
                    <a:pt x="1112" y="11743"/>
                  </a:lnTo>
                  <a:cubicBezTo>
                    <a:pt x="1702" y="9363"/>
                    <a:pt x="1869" y="6894"/>
                    <a:pt x="1604" y="4465"/>
                  </a:cubicBezTo>
                  <a:cubicBezTo>
                    <a:pt x="1397" y="2636"/>
                    <a:pt x="954" y="1161"/>
                    <a:pt x="256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"/>
            <p:cNvSpPr/>
            <p:nvPr/>
          </p:nvSpPr>
          <p:spPr>
            <a:xfrm>
              <a:off x="6389107" y="1697162"/>
              <a:ext cx="91827" cy="571046"/>
            </a:xfrm>
            <a:custGeom>
              <a:avLst/>
              <a:gdLst/>
              <a:ahLst/>
              <a:cxnLst/>
              <a:rect l="l" t="t" r="r" b="b"/>
              <a:pathLst>
                <a:path w="1879" h="11685" extrusionOk="0">
                  <a:moveTo>
                    <a:pt x="0" y="1"/>
                  </a:moveTo>
                  <a:cubicBezTo>
                    <a:pt x="728" y="1161"/>
                    <a:pt x="1190" y="2646"/>
                    <a:pt x="1397" y="4505"/>
                  </a:cubicBezTo>
                  <a:cubicBezTo>
                    <a:pt x="1662" y="6914"/>
                    <a:pt x="1495" y="9344"/>
                    <a:pt x="915" y="11684"/>
                  </a:cubicBezTo>
                  <a:lnTo>
                    <a:pt x="1151" y="11674"/>
                  </a:lnTo>
                  <a:cubicBezTo>
                    <a:pt x="1721" y="9324"/>
                    <a:pt x="1879" y="6895"/>
                    <a:pt x="1613" y="4485"/>
                  </a:cubicBezTo>
                  <a:cubicBezTo>
                    <a:pt x="1416" y="2646"/>
                    <a:pt x="974" y="1171"/>
                    <a:pt x="266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"/>
            <p:cNvSpPr/>
            <p:nvPr/>
          </p:nvSpPr>
          <p:spPr>
            <a:xfrm>
              <a:off x="6565480" y="1913949"/>
              <a:ext cx="206231" cy="90849"/>
            </a:xfrm>
            <a:custGeom>
              <a:avLst/>
              <a:gdLst/>
              <a:ahLst/>
              <a:cxnLst/>
              <a:rect l="l" t="t" r="r" b="b"/>
              <a:pathLst>
                <a:path w="4220" h="1859" extrusionOk="0">
                  <a:moveTo>
                    <a:pt x="4003" y="226"/>
                  </a:moveTo>
                  <a:lnTo>
                    <a:pt x="4003" y="1633"/>
                  </a:lnTo>
                  <a:lnTo>
                    <a:pt x="227" y="1633"/>
                  </a:lnTo>
                  <a:lnTo>
                    <a:pt x="227" y="226"/>
                  </a:lnTo>
                  <a:close/>
                  <a:moveTo>
                    <a:pt x="118" y="0"/>
                  </a:moveTo>
                  <a:cubicBezTo>
                    <a:pt x="50" y="0"/>
                    <a:pt x="0" y="49"/>
                    <a:pt x="0" y="108"/>
                  </a:cubicBezTo>
                  <a:lnTo>
                    <a:pt x="0" y="1751"/>
                  </a:lnTo>
                  <a:cubicBezTo>
                    <a:pt x="0" y="1810"/>
                    <a:pt x="50" y="1859"/>
                    <a:pt x="118" y="1859"/>
                  </a:cubicBezTo>
                  <a:lnTo>
                    <a:pt x="4111" y="1859"/>
                  </a:lnTo>
                  <a:cubicBezTo>
                    <a:pt x="4170" y="1859"/>
                    <a:pt x="4220" y="1810"/>
                    <a:pt x="4220" y="1751"/>
                  </a:cubicBezTo>
                  <a:lnTo>
                    <a:pt x="4220" y="108"/>
                  </a:lnTo>
                  <a:cubicBezTo>
                    <a:pt x="4220" y="49"/>
                    <a:pt x="4170" y="0"/>
                    <a:pt x="4111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"/>
            <p:cNvSpPr/>
            <p:nvPr/>
          </p:nvSpPr>
          <p:spPr>
            <a:xfrm>
              <a:off x="5651314" y="1715928"/>
              <a:ext cx="247087" cy="525353"/>
            </a:xfrm>
            <a:custGeom>
              <a:avLst/>
              <a:gdLst/>
              <a:ahLst/>
              <a:cxnLst/>
              <a:rect l="l" t="t" r="r" b="b"/>
              <a:pathLst>
                <a:path w="5056" h="10750" extrusionOk="0">
                  <a:moveTo>
                    <a:pt x="4692" y="0"/>
                  </a:moveTo>
                  <a:lnTo>
                    <a:pt x="30" y="295"/>
                  </a:lnTo>
                  <a:lnTo>
                    <a:pt x="1" y="10750"/>
                  </a:lnTo>
                  <a:lnTo>
                    <a:pt x="5056" y="10573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"/>
            <p:cNvSpPr/>
            <p:nvPr/>
          </p:nvSpPr>
          <p:spPr>
            <a:xfrm>
              <a:off x="6263657" y="2170517"/>
              <a:ext cx="513819" cy="787833"/>
            </a:xfrm>
            <a:custGeom>
              <a:avLst/>
              <a:gdLst/>
              <a:ahLst/>
              <a:cxnLst/>
              <a:rect l="l" t="t" r="r" b="b"/>
              <a:pathLst>
                <a:path w="10514" h="16121" extrusionOk="0">
                  <a:moveTo>
                    <a:pt x="6783" y="0"/>
                  </a:moveTo>
                  <a:cubicBezTo>
                    <a:pt x="6781" y="0"/>
                    <a:pt x="6779" y="1"/>
                    <a:pt x="6776" y="2"/>
                  </a:cubicBezTo>
                  <a:cubicBezTo>
                    <a:pt x="6413" y="179"/>
                    <a:pt x="5960" y="3011"/>
                    <a:pt x="5960" y="3011"/>
                  </a:cubicBezTo>
                  <a:lnTo>
                    <a:pt x="3728" y="1870"/>
                  </a:lnTo>
                  <a:cubicBezTo>
                    <a:pt x="3728" y="1870"/>
                    <a:pt x="876" y="2047"/>
                    <a:pt x="777" y="2175"/>
                  </a:cubicBezTo>
                  <a:cubicBezTo>
                    <a:pt x="689" y="2303"/>
                    <a:pt x="777" y="3778"/>
                    <a:pt x="777" y="3778"/>
                  </a:cubicBezTo>
                  <a:cubicBezTo>
                    <a:pt x="777" y="3778"/>
                    <a:pt x="177" y="4516"/>
                    <a:pt x="89" y="5283"/>
                  </a:cubicBezTo>
                  <a:cubicBezTo>
                    <a:pt x="0" y="6050"/>
                    <a:pt x="4101" y="9837"/>
                    <a:pt x="4101" y="9837"/>
                  </a:cubicBezTo>
                  <a:lnTo>
                    <a:pt x="4957" y="16121"/>
                  </a:lnTo>
                  <a:lnTo>
                    <a:pt x="10514" y="15029"/>
                  </a:lnTo>
                  <a:cubicBezTo>
                    <a:pt x="10514" y="15029"/>
                    <a:pt x="7189" y="0"/>
                    <a:pt x="6783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"/>
            <p:cNvSpPr/>
            <p:nvPr/>
          </p:nvSpPr>
          <p:spPr>
            <a:xfrm>
              <a:off x="6258379" y="2229112"/>
              <a:ext cx="211021" cy="426928"/>
            </a:xfrm>
            <a:custGeom>
              <a:avLst/>
              <a:gdLst/>
              <a:ahLst/>
              <a:cxnLst/>
              <a:rect l="l" t="t" r="r" b="b"/>
              <a:pathLst>
                <a:path w="4318" h="8736" extrusionOk="0">
                  <a:moveTo>
                    <a:pt x="1059" y="1"/>
                  </a:moveTo>
                  <a:cubicBezTo>
                    <a:pt x="1018" y="1"/>
                    <a:pt x="976" y="28"/>
                    <a:pt x="954" y="72"/>
                  </a:cubicBezTo>
                  <a:cubicBezTo>
                    <a:pt x="944" y="101"/>
                    <a:pt x="541" y="986"/>
                    <a:pt x="826" y="2432"/>
                  </a:cubicBezTo>
                  <a:cubicBezTo>
                    <a:pt x="679" y="2658"/>
                    <a:pt x="0" y="3740"/>
                    <a:pt x="226" y="4359"/>
                  </a:cubicBezTo>
                  <a:cubicBezTo>
                    <a:pt x="462" y="5018"/>
                    <a:pt x="3973" y="8559"/>
                    <a:pt x="4121" y="8706"/>
                  </a:cubicBezTo>
                  <a:cubicBezTo>
                    <a:pt x="4140" y="8726"/>
                    <a:pt x="4170" y="8736"/>
                    <a:pt x="4199" y="8736"/>
                  </a:cubicBezTo>
                  <a:cubicBezTo>
                    <a:pt x="4229" y="8736"/>
                    <a:pt x="4259" y="8726"/>
                    <a:pt x="4278" y="8706"/>
                  </a:cubicBezTo>
                  <a:cubicBezTo>
                    <a:pt x="4318" y="8667"/>
                    <a:pt x="4318" y="8598"/>
                    <a:pt x="4278" y="8549"/>
                  </a:cubicBezTo>
                  <a:cubicBezTo>
                    <a:pt x="3265" y="7536"/>
                    <a:pt x="610" y="4792"/>
                    <a:pt x="433" y="4291"/>
                  </a:cubicBezTo>
                  <a:cubicBezTo>
                    <a:pt x="266" y="3809"/>
                    <a:pt x="806" y="2845"/>
                    <a:pt x="1033" y="2520"/>
                  </a:cubicBezTo>
                  <a:cubicBezTo>
                    <a:pt x="1052" y="2491"/>
                    <a:pt x="1062" y="2461"/>
                    <a:pt x="1052" y="2432"/>
                  </a:cubicBezTo>
                  <a:cubicBezTo>
                    <a:pt x="767" y="1035"/>
                    <a:pt x="1161" y="170"/>
                    <a:pt x="1161" y="160"/>
                  </a:cubicBezTo>
                  <a:cubicBezTo>
                    <a:pt x="1180" y="101"/>
                    <a:pt x="1161" y="42"/>
                    <a:pt x="1102" y="13"/>
                  </a:cubicBezTo>
                  <a:cubicBezTo>
                    <a:pt x="1088" y="5"/>
                    <a:pt x="1074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"/>
            <p:cNvSpPr/>
            <p:nvPr/>
          </p:nvSpPr>
          <p:spPr>
            <a:xfrm>
              <a:off x="6439248" y="2253401"/>
              <a:ext cx="169530" cy="134490"/>
            </a:xfrm>
            <a:custGeom>
              <a:avLst/>
              <a:gdLst/>
              <a:ahLst/>
              <a:cxnLst/>
              <a:rect l="l" t="t" r="r" b="b"/>
              <a:pathLst>
                <a:path w="3469" h="2752" extrusionOk="0">
                  <a:moveTo>
                    <a:pt x="164" y="0"/>
                  </a:moveTo>
                  <a:cubicBezTo>
                    <a:pt x="59" y="0"/>
                    <a:pt x="1" y="164"/>
                    <a:pt x="135" y="214"/>
                  </a:cubicBezTo>
                  <a:cubicBezTo>
                    <a:pt x="744" y="519"/>
                    <a:pt x="2397" y="1374"/>
                    <a:pt x="2662" y="1728"/>
                  </a:cubicBezTo>
                  <a:cubicBezTo>
                    <a:pt x="2888" y="2033"/>
                    <a:pt x="3075" y="2358"/>
                    <a:pt x="3242" y="2692"/>
                  </a:cubicBezTo>
                  <a:cubicBezTo>
                    <a:pt x="3262" y="2731"/>
                    <a:pt x="3301" y="2751"/>
                    <a:pt x="3341" y="2751"/>
                  </a:cubicBezTo>
                  <a:cubicBezTo>
                    <a:pt x="3360" y="2751"/>
                    <a:pt x="3380" y="2751"/>
                    <a:pt x="3390" y="2741"/>
                  </a:cubicBezTo>
                  <a:cubicBezTo>
                    <a:pt x="3449" y="2712"/>
                    <a:pt x="3469" y="2653"/>
                    <a:pt x="3449" y="2594"/>
                  </a:cubicBezTo>
                  <a:cubicBezTo>
                    <a:pt x="3272" y="2250"/>
                    <a:pt x="3075" y="1915"/>
                    <a:pt x="2839" y="1600"/>
                  </a:cubicBezTo>
                  <a:cubicBezTo>
                    <a:pt x="2485" y="1128"/>
                    <a:pt x="321" y="66"/>
                    <a:pt x="223" y="17"/>
                  </a:cubicBezTo>
                  <a:cubicBezTo>
                    <a:pt x="202" y="5"/>
                    <a:pt x="182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"/>
            <p:cNvSpPr/>
            <p:nvPr/>
          </p:nvSpPr>
          <p:spPr>
            <a:xfrm>
              <a:off x="6392430" y="2565191"/>
              <a:ext cx="1275165" cy="1094932"/>
            </a:xfrm>
            <a:custGeom>
              <a:avLst/>
              <a:gdLst/>
              <a:ahLst/>
              <a:cxnLst/>
              <a:rect l="l" t="t" r="r" b="b"/>
              <a:pathLst>
                <a:path w="26093" h="22405" extrusionOk="0">
                  <a:moveTo>
                    <a:pt x="20152" y="0"/>
                  </a:moveTo>
                  <a:lnTo>
                    <a:pt x="8469" y="7278"/>
                  </a:lnTo>
                  <a:lnTo>
                    <a:pt x="7682" y="4711"/>
                  </a:lnTo>
                  <a:lnTo>
                    <a:pt x="817" y="5872"/>
                  </a:lnTo>
                  <a:lnTo>
                    <a:pt x="1643" y="10582"/>
                  </a:lnTo>
                  <a:cubicBezTo>
                    <a:pt x="1643" y="10582"/>
                    <a:pt x="1" y="12431"/>
                    <a:pt x="748" y="15441"/>
                  </a:cubicBezTo>
                  <a:cubicBezTo>
                    <a:pt x="1454" y="18235"/>
                    <a:pt x="3218" y="22404"/>
                    <a:pt x="8204" y="22404"/>
                  </a:cubicBezTo>
                  <a:cubicBezTo>
                    <a:pt x="8570" y="22404"/>
                    <a:pt x="8953" y="22382"/>
                    <a:pt x="9354" y="22335"/>
                  </a:cubicBezTo>
                  <a:cubicBezTo>
                    <a:pt x="15235" y="21656"/>
                    <a:pt x="21795" y="17073"/>
                    <a:pt x="21795" y="17073"/>
                  </a:cubicBezTo>
                  <a:lnTo>
                    <a:pt x="26093" y="8055"/>
                  </a:lnTo>
                  <a:lnTo>
                    <a:pt x="20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"/>
            <p:cNvSpPr/>
            <p:nvPr/>
          </p:nvSpPr>
          <p:spPr>
            <a:xfrm>
              <a:off x="6398197" y="2540707"/>
              <a:ext cx="1032916" cy="1113601"/>
            </a:xfrm>
            <a:custGeom>
              <a:avLst/>
              <a:gdLst/>
              <a:ahLst/>
              <a:cxnLst/>
              <a:rect l="l" t="t" r="r" b="b"/>
              <a:pathLst>
                <a:path w="21136" h="22787" extrusionOk="0">
                  <a:moveTo>
                    <a:pt x="21004" y="1"/>
                  </a:moveTo>
                  <a:cubicBezTo>
                    <a:pt x="20974" y="1"/>
                    <a:pt x="20945" y="13"/>
                    <a:pt x="20929" y="39"/>
                  </a:cubicBezTo>
                  <a:lnTo>
                    <a:pt x="12029" y="10385"/>
                  </a:lnTo>
                  <a:cubicBezTo>
                    <a:pt x="11606" y="9549"/>
                    <a:pt x="11104" y="8753"/>
                    <a:pt x="10524" y="8025"/>
                  </a:cubicBezTo>
                  <a:cubicBezTo>
                    <a:pt x="10233" y="7644"/>
                    <a:pt x="9577" y="7558"/>
                    <a:pt x="9051" y="7558"/>
                  </a:cubicBezTo>
                  <a:cubicBezTo>
                    <a:pt x="8761" y="7558"/>
                    <a:pt x="8510" y="7584"/>
                    <a:pt x="8380" y="7602"/>
                  </a:cubicBezTo>
                  <a:lnTo>
                    <a:pt x="7672" y="5143"/>
                  </a:lnTo>
                  <a:cubicBezTo>
                    <a:pt x="7664" y="5092"/>
                    <a:pt x="7617" y="5063"/>
                    <a:pt x="7573" y="5063"/>
                  </a:cubicBezTo>
                  <a:cubicBezTo>
                    <a:pt x="7567" y="5063"/>
                    <a:pt x="7560" y="5063"/>
                    <a:pt x="7554" y="5065"/>
                  </a:cubicBezTo>
                  <a:lnTo>
                    <a:pt x="355" y="6569"/>
                  </a:lnTo>
                  <a:cubicBezTo>
                    <a:pt x="296" y="6579"/>
                    <a:pt x="267" y="6628"/>
                    <a:pt x="276" y="6687"/>
                  </a:cubicBezTo>
                  <a:lnTo>
                    <a:pt x="866" y="9893"/>
                  </a:lnTo>
                  <a:cubicBezTo>
                    <a:pt x="1" y="11280"/>
                    <a:pt x="21" y="12775"/>
                    <a:pt x="178" y="13788"/>
                  </a:cubicBezTo>
                  <a:cubicBezTo>
                    <a:pt x="571" y="16188"/>
                    <a:pt x="1083" y="18676"/>
                    <a:pt x="2676" y="20515"/>
                  </a:cubicBezTo>
                  <a:cubicBezTo>
                    <a:pt x="3886" y="21892"/>
                    <a:pt x="5459" y="22649"/>
                    <a:pt x="7357" y="22767"/>
                  </a:cubicBezTo>
                  <a:cubicBezTo>
                    <a:pt x="7534" y="22787"/>
                    <a:pt x="7702" y="22787"/>
                    <a:pt x="7879" y="22787"/>
                  </a:cubicBezTo>
                  <a:cubicBezTo>
                    <a:pt x="11488" y="22787"/>
                    <a:pt x="15609" y="20554"/>
                    <a:pt x="18195" y="18253"/>
                  </a:cubicBezTo>
                  <a:cubicBezTo>
                    <a:pt x="18280" y="18176"/>
                    <a:pt x="18207" y="18056"/>
                    <a:pt x="18120" y="18056"/>
                  </a:cubicBezTo>
                  <a:cubicBezTo>
                    <a:pt x="18096" y="18056"/>
                    <a:pt x="18071" y="18065"/>
                    <a:pt x="18048" y="18086"/>
                  </a:cubicBezTo>
                  <a:cubicBezTo>
                    <a:pt x="15495" y="20366"/>
                    <a:pt x="11429" y="22566"/>
                    <a:pt x="7883" y="22566"/>
                  </a:cubicBezTo>
                  <a:cubicBezTo>
                    <a:pt x="7713" y="22566"/>
                    <a:pt x="7544" y="22561"/>
                    <a:pt x="7377" y="22551"/>
                  </a:cubicBezTo>
                  <a:cubicBezTo>
                    <a:pt x="5528" y="22433"/>
                    <a:pt x="4014" y="21695"/>
                    <a:pt x="2843" y="20358"/>
                  </a:cubicBezTo>
                  <a:cubicBezTo>
                    <a:pt x="1279" y="18568"/>
                    <a:pt x="798" y="16207"/>
                    <a:pt x="404" y="13749"/>
                  </a:cubicBezTo>
                  <a:cubicBezTo>
                    <a:pt x="247" y="12775"/>
                    <a:pt x="227" y="11319"/>
                    <a:pt x="1063" y="9992"/>
                  </a:cubicBezTo>
                  <a:cubicBezTo>
                    <a:pt x="1102" y="9923"/>
                    <a:pt x="1152" y="9844"/>
                    <a:pt x="1083" y="9785"/>
                  </a:cubicBezTo>
                  <a:lnTo>
                    <a:pt x="1063" y="9775"/>
                  </a:lnTo>
                  <a:lnTo>
                    <a:pt x="503" y="6756"/>
                  </a:lnTo>
                  <a:lnTo>
                    <a:pt x="7495" y="5301"/>
                  </a:lnTo>
                  <a:lnTo>
                    <a:pt x="8193" y="7749"/>
                  </a:lnTo>
                  <a:cubicBezTo>
                    <a:pt x="8211" y="7793"/>
                    <a:pt x="8252" y="7830"/>
                    <a:pt x="8303" y="7830"/>
                  </a:cubicBezTo>
                  <a:cubicBezTo>
                    <a:pt x="8309" y="7830"/>
                    <a:pt x="8315" y="7829"/>
                    <a:pt x="8321" y="7828"/>
                  </a:cubicBezTo>
                  <a:cubicBezTo>
                    <a:pt x="8481" y="7803"/>
                    <a:pt x="8748" y="7776"/>
                    <a:pt x="9041" y="7776"/>
                  </a:cubicBezTo>
                  <a:cubicBezTo>
                    <a:pt x="9544" y="7776"/>
                    <a:pt x="10121" y="7854"/>
                    <a:pt x="10357" y="8153"/>
                  </a:cubicBezTo>
                  <a:cubicBezTo>
                    <a:pt x="10957" y="8910"/>
                    <a:pt x="11478" y="9746"/>
                    <a:pt x="11891" y="10631"/>
                  </a:cubicBezTo>
                  <a:cubicBezTo>
                    <a:pt x="11901" y="10660"/>
                    <a:pt x="11931" y="10690"/>
                    <a:pt x="11970" y="10700"/>
                  </a:cubicBezTo>
                  <a:cubicBezTo>
                    <a:pt x="12009" y="10700"/>
                    <a:pt x="12049" y="10690"/>
                    <a:pt x="12078" y="10660"/>
                  </a:cubicBezTo>
                  <a:lnTo>
                    <a:pt x="21097" y="186"/>
                  </a:lnTo>
                  <a:cubicBezTo>
                    <a:pt x="21136" y="137"/>
                    <a:pt x="21126" y="68"/>
                    <a:pt x="21077" y="29"/>
                  </a:cubicBezTo>
                  <a:cubicBezTo>
                    <a:pt x="21058" y="11"/>
                    <a:pt x="21031" y="1"/>
                    <a:pt x="21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"/>
            <p:cNvSpPr/>
            <p:nvPr/>
          </p:nvSpPr>
          <p:spPr>
            <a:xfrm>
              <a:off x="7829116" y="2201745"/>
              <a:ext cx="384460" cy="573050"/>
            </a:xfrm>
            <a:custGeom>
              <a:avLst/>
              <a:gdLst/>
              <a:ahLst/>
              <a:cxnLst/>
              <a:rect l="l" t="t" r="r" b="b"/>
              <a:pathLst>
                <a:path w="7867" h="11726" extrusionOk="0">
                  <a:moveTo>
                    <a:pt x="2812" y="3287"/>
                  </a:moveTo>
                  <a:cubicBezTo>
                    <a:pt x="3156" y="3287"/>
                    <a:pt x="3500" y="3366"/>
                    <a:pt x="3805" y="3513"/>
                  </a:cubicBezTo>
                  <a:cubicBezTo>
                    <a:pt x="3776" y="3661"/>
                    <a:pt x="3736" y="3798"/>
                    <a:pt x="3668" y="3936"/>
                  </a:cubicBezTo>
                  <a:cubicBezTo>
                    <a:pt x="3382" y="4595"/>
                    <a:pt x="2733" y="5057"/>
                    <a:pt x="2074" y="5057"/>
                  </a:cubicBezTo>
                  <a:cubicBezTo>
                    <a:pt x="1907" y="5057"/>
                    <a:pt x="1740" y="5018"/>
                    <a:pt x="1592" y="4929"/>
                  </a:cubicBezTo>
                  <a:cubicBezTo>
                    <a:pt x="1327" y="4752"/>
                    <a:pt x="1238" y="4349"/>
                    <a:pt x="1396" y="4015"/>
                  </a:cubicBezTo>
                  <a:cubicBezTo>
                    <a:pt x="1573" y="3690"/>
                    <a:pt x="1887" y="3454"/>
                    <a:pt x="2251" y="3366"/>
                  </a:cubicBezTo>
                  <a:cubicBezTo>
                    <a:pt x="2438" y="3316"/>
                    <a:pt x="2625" y="3287"/>
                    <a:pt x="2812" y="3287"/>
                  </a:cubicBezTo>
                  <a:close/>
                  <a:moveTo>
                    <a:pt x="4615" y="6797"/>
                  </a:moveTo>
                  <a:cubicBezTo>
                    <a:pt x="4637" y="6797"/>
                    <a:pt x="4659" y="6797"/>
                    <a:pt x="4681" y="6798"/>
                  </a:cubicBezTo>
                  <a:cubicBezTo>
                    <a:pt x="4946" y="6798"/>
                    <a:pt x="5221" y="6837"/>
                    <a:pt x="5487" y="6926"/>
                  </a:cubicBezTo>
                  <a:cubicBezTo>
                    <a:pt x="5477" y="7014"/>
                    <a:pt x="5467" y="7103"/>
                    <a:pt x="5448" y="7191"/>
                  </a:cubicBezTo>
                  <a:cubicBezTo>
                    <a:pt x="5369" y="7722"/>
                    <a:pt x="5162" y="8440"/>
                    <a:pt x="4612" y="8844"/>
                  </a:cubicBezTo>
                  <a:cubicBezTo>
                    <a:pt x="4395" y="8993"/>
                    <a:pt x="4138" y="9075"/>
                    <a:pt x="3876" y="9075"/>
                  </a:cubicBezTo>
                  <a:cubicBezTo>
                    <a:pt x="3793" y="9075"/>
                    <a:pt x="3710" y="9067"/>
                    <a:pt x="3628" y="9050"/>
                  </a:cubicBezTo>
                  <a:cubicBezTo>
                    <a:pt x="3382" y="9011"/>
                    <a:pt x="3166" y="8883"/>
                    <a:pt x="3028" y="8676"/>
                  </a:cubicBezTo>
                  <a:cubicBezTo>
                    <a:pt x="2881" y="8440"/>
                    <a:pt x="2861" y="8155"/>
                    <a:pt x="2959" y="7899"/>
                  </a:cubicBezTo>
                  <a:cubicBezTo>
                    <a:pt x="3127" y="7447"/>
                    <a:pt x="3481" y="7083"/>
                    <a:pt x="3943" y="6916"/>
                  </a:cubicBezTo>
                  <a:cubicBezTo>
                    <a:pt x="4159" y="6844"/>
                    <a:pt x="4383" y="6797"/>
                    <a:pt x="4615" y="6797"/>
                  </a:cubicBezTo>
                  <a:close/>
                  <a:moveTo>
                    <a:pt x="1447" y="0"/>
                  </a:moveTo>
                  <a:cubicBezTo>
                    <a:pt x="983" y="0"/>
                    <a:pt x="521" y="141"/>
                    <a:pt x="127" y="415"/>
                  </a:cubicBezTo>
                  <a:cubicBezTo>
                    <a:pt x="1" y="518"/>
                    <a:pt x="90" y="697"/>
                    <a:pt x="217" y="697"/>
                  </a:cubicBezTo>
                  <a:cubicBezTo>
                    <a:pt x="248" y="697"/>
                    <a:pt x="281" y="686"/>
                    <a:pt x="314" y="661"/>
                  </a:cubicBezTo>
                  <a:cubicBezTo>
                    <a:pt x="651" y="425"/>
                    <a:pt x="1044" y="306"/>
                    <a:pt x="1441" y="306"/>
                  </a:cubicBezTo>
                  <a:cubicBezTo>
                    <a:pt x="1705" y="306"/>
                    <a:pt x="1970" y="358"/>
                    <a:pt x="2222" y="464"/>
                  </a:cubicBezTo>
                  <a:cubicBezTo>
                    <a:pt x="2841" y="740"/>
                    <a:pt x="3343" y="1251"/>
                    <a:pt x="3609" y="1890"/>
                  </a:cubicBezTo>
                  <a:cubicBezTo>
                    <a:pt x="3795" y="2294"/>
                    <a:pt x="3874" y="2746"/>
                    <a:pt x="3854" y="3198"/>
                  </a:cubicBezTo>
                  <a:cubicBezTo>
                    <a:pt x="3531" y="3055"/>
                    <a:pt x="3185" y="2984"/>
                    <a:pt x="2838" y="2984"/>
                  </a:cubicBezTo>
                  <a:cubicBezTo>
                    <a:pt x="2615" y="2984"/>
                    <a:pt x="2392" y="3013"/>
                    <a:pt x="2173" y="3071"/>
                  </a:cubicBezTo>
                  <a:cubicBezTo>
                    <a:pt x="1720" y="3179"/>
                    <a:pt x="1337" y="3484"/>
                    <a:pt x="1120" y="3887"/>
                  </a:cubicBezTo>
                  <a:cubicBezTo>
                    <a:pt x="904" y="4359"/>
                    <a:pt x="1042" y="4929"/>
                    <a:pt x="1425" y="5185"/>
                  </a:cubicBezTo>
                  <a:cubicBezTo>
                    <a:pt x="1608" y="5304"/>
                    <a:pt x="1816" y="5363"/>
                    <a:pt x="2026" y="5363"/>
                  </a:cubicBezTo>
                  <a:cubicBezTo>
                    <a:pt x="2042" y="5363"/>
                    <a:pt x="2058" y="5363"/>
                    <a:pt x="2074" y="5362"/>
                  </a:cubicBezTo>
                  <a:cubicBezTo>
                    <a:pt x="2851" y="5362"/>
                    <a:pt x="3618" y="4831"/>
                    <a:pt x="3953" y="4064"/>
                  </a:cubicBezTo>
                  <a:cubicBezTo>
                    <a:pt x="4012" y="3936"/>
                    <a:pt x="4061" y="3798"/>
                    <a:pt x="4090" y="3661"/>
                  </a:cubicBezTo>
                  <a:cubicBezTo>
                    <a:pt x="4376" y="3838"/>
                    <a:pt x="4631" y="4064"/>
                    <a:pt x="4828" y="4339"/>
                  </a:cubicBezTo>
                  <a:cubicBezTo>
                    <a:pt x="5280" y="4939"/>
                    <a:pt x="5516" y="5755"/>
                    <a:pt x="5487" y="6611"/>
                  </a:cubicBezTo>
                  <a:cubicBezTo>
                    <a:pt x="5228" y="6531"/>
                    <a:pt x="4960" y="6492"/>
                    <a:pt x="4692" y="6492"/>
                  </a:cubicBezTo>
                  <a:cubicBezTo>
                    <a:pt x="4400" y="6492"/>
                    <a:pt x="4107" y="6538"/>
                    <a:pt x="3825" y="6631"/>
                  </a:cubicBezTo>
                  <a:cubicBezTo>
                    <a:pt x="3284" y="6837"/>
                    <a:pt x="2861" y="7260"/>
                    <a:pt x="2655" y="7801"/>
                  </a:cubicBezTo>
                  <a:cubicBezTo>
                    <a:pt x="2389" y="8489"/>
                    <a:pt x="2832" y="9257"/>
                    <a:pt x="3559" y="9355"/>
                  </a:cubicBezTo>
                  <a:cubicBezTo>
                    <a:pt x="3659" y="9373"/>
                    <a:pt x="3759" y="9383"/>
                    <a:pt x="3860" y="9383"/>
                  </a:cubicBezTo>
                  <a:cubicBezTo>
                    <a:pt x="4186" y="9383"/>
                    <a:pt x="4508" y="9285"/>
                    <a:pt x="4779" y="9089"/>
                  </a:cubicBezTo>
                  <a:cubicBezTo>
                    <a:pt x="5418" y="8627"/>
                    <a:pt x="5654" y="7831"/>
                    <a:pt x="5743" y="7240"/>
                  </a:cubicBezTo>
                  <a:cubicBezTo>
                    <a:pt x="5753" y="7162"/>
                    <a:pt x="5762" y="7113"/>
                    <a:pt x="5772" y="7044"/>
                  </a:cubicBezTo>
                  <a:cubicBezTo>
                    <a:pt x="6274" y="7270"/>
                    <a:pt x="6687" y="7644"/>
                    <a:pt x="6962" y="8126"/>
                  </a:cubicBezTo>
                  <a:cubicBezTo>
                    <a:pt x="7533" y="9129"/>
                    <a:pt x="7405" y="10506"/>
                    <a:pt x="6647" y="11479"/>
                  </a:cubicBezTo>
                  <a:cubicBezTo>
                    <a:pt x="6579" y="11578"/>
                    <a:pt x="6647" y="11725"/>
                    <a:pt x="6775" y="11725"/>
                  </a:cubicBezTo>
                  <a:cubicBezTo>
                    <a:pt x="6825" y="11725"/>
                    <a:pt x="6874" y="11705"/>
                    <a:pt x="6903" y="11666"/>
                  </a:cubicBezTo>
                  <a:cubicBezTo>
                    <a:pt x="7729" y="10604"/>
                    <a:pt x="7867" y="9070"/>
                    <a:pt x="7238" y="7968"/>
                  </a:cubicBezTo>
                  <a:cubicBezTo>
                    <a:pt x="6913" y="7408"/>
                    <a:pt x="6402" y="6965"/>
                    <a:pt x="5802" y="6719"/>
                  </a:cubicBezTo>
                  <a:cubicBezTo>
                    <a:pt x="5841" y="5746"/>
                    <a:pt x="5595" y="4831"/>
                    <a:pt x="5084" y="4152"/>
                  </a:cubicBezTo>
                  <a:cubicBezTo>
                    <a:pt x="4828" y="3818"/>
                    <a:pt x="4513" y="3543"/>
                    <a:pt x="4149" y="3336"/>
                  </a:cubicBezTo>
                  <a:cubicBezTo>
                    <a:pt x="4199" y="2795"/>
                    <a:pt x="4110" y="2254"/>
                    <a:pt x="3894" y="1763"/>
                  </a:cubicBezTo>
                  <a:cubicBezTo>
                    <a:pt x="3599" y="1054"/>
                    <a:pt x="3038" y="484"/>
                    <a:pt x="2330" y="179"/>
                  </a:cubicBezTo>
                  <a:cubicBezTo>
                    <a:pt x="2048" y="59"/>
                    <a:pt x="1747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"/>
            <p:cNvSpPr/>
            <p:nvPr/>
          </p:nvSpPr>
          <p:spPr>
            <a:xfrm>
              <a:off x="5715725" y="2878742"/>
              <a:ext cx="156237" cy="404057"/>
            </a:xfrm>
            <a:custGeom>
              <a:avLst/>
              <a:gdLst/>
              <a:ahLst/>
              <a:cxnLst/>
              <a:rect l="l" t="t" r="r" b="b"/>
              <a:pathLst>
                <a:path w="3197" h="8268" extrusionOk="0">
                  <a:moveTo>
                    <a:pt x="2157" y="2869"/>
                  </a:moveTo>
                  <a:cubicBezTo>
                    <a:pt x="2403" y="2869"/>
                    <a:pt x="2649" y="2976"/>
                    <a:pt x="2754" y="3193"/>
                  </a:cubicBezTo>
                  <a:cubicBezTo>
                    <a:pt x="2853" y="3419"/>
                    <a:pt x="2803" y="3684"/>
                    <a:pt x="2636" y="3861"/>
                  </a:cubicBezTo>
                  <a:cubicBezTo>
                    <a:pt x="2449" y="4058"/>
                    <a:pt x="2194" y="4166"/>
                    <a:pt x="1938" y="4166"/>
                  </a:cubicBezTo>
                  <a:cubicBezTo>
                    <a:pt x="1623" y="4166"/>
                    <a:pt x="1309" y="4068"/>
                    <a:pt x="1063" y="3881"/>
                  </a:cubicBezTo>
                  <a:cubicBezTo>
                    <a:pt x="1063" y="3881"/>
                    <a:pt x="1063" y="3881"/>
                    <a:pt x="1073" y="3871"/>
                  </a:cubicBezTo>
                  <a:cubicBezTo>
                    <a:pt x="1250" y="3399"/>
                    <a:pt x="1486" y="3094"/>
                    <a:pt x="1810" y="2947"/>
                  </a:cubicBezTo>
                  <a:cubicBezTo>
                    <a:pt x="1914" y="2895"/>
                    <a:pt x="2036" y="2869"/>
                    <a:pt x="2157" y="2869"/>
                  </a:cubicBezTo>
                  <a:close/>
                  <a:moveTo>
                    <a:pt x="2407" y="1"/>
                  </a:moveTo>
                  <a:cubicBezTo>
                    <a:pt x="1552" y="1"/>
                    <a:pt x="754" y="600"/>
                    <a:pt x="384" y="1324"/>
                  </a:cubicBezTo>
                  <a:cubicBezTo>
                    <a:pt x="40" y="1944"/>
                    <a:pt x="1" y="2691"/>
                    <a:pt x="256" y="3350"/>
                  </a:cubicBezTo>
                  <a:cubicBezTo>
                    <a:pt x="364" y="3596"/>
                    <a:pt x="512" y="3802"/>
                    <a:pt x="699" y="3980"/>
                  </a:cubicBezTo>
                  <a:cubicBezTo>
                    <a:pt x="414" y="4815"/>
                    <a:pt x="453" y="5730"/>
                    <a:pt x="797" y="6546"/>
                  </a:cubicBezTo>
                  <a:cubicBezTo>
                    <a:pt x="1191" y="7441"/>
                    <a:pt x="1997" y="8081"/>
                    <a:pt x="2961" y="8267"/>
                  </a:cubicBezTo>
                  <a:lnTo>
                    <a:pt x="2990" y="8267"/>
                  </a:lnTo>
                  <a:cubicBezTo>
                    <a:pt x="3177" y="8267"/>
                    <a:pt x="3197" y="8002"/>
                    <a:pt x="3010" y="7963"/>
                  </a:cubicBezTo>
                  <a:cubicBezTo>
                    <a:pt x="2204" y="7835"/>
                    <a:pt x="1446" y="7225"/>
                    <a:pt x="1082" y="6419"/>
                  </a:cubicBezTo>
                  <a:cubicBezTo>
                    <a:pt x="778" y="5710"/>
                    <a:pt x="738" y="4924"/>
                    <a:pt x="964" y="4186"/>
                  </a:cubicBezTo>
                  <a:lnTo>
                    <a:pt x="964" y="4186"/>
                  </a:lnTo>
                  <a:cubicBezTo>
                    <a:pt x="1238" y="4374"/>
                    <a:pt x="1565" y="4482"/>
                    <a:pt x="1903" y="4482"/>
                  </a:cubicBezTo>
                  <a:cubicBezTo>
                    <a:pt x="1918" y="4482"/>
                    <a:pt x="1933" y="4481"/>
                    <a:pt x="1948" y="4481"/>
                  </a:cubicBezTo>
                  <a:cubicBezTo>
                    <a:pt x="2292" y="4471"/>
                    <a:pt x="2626" y="4324"/>
                    <a:pt x="2862" y="4078"/>
                  </a:cubicBezTo>
                  <a:cubicBezTo>
                    <a:pt x="3108" y="3802"/>
                    <a:pt x="3177" y="3399"/>
                    <a:pt x="3030" y="3065"/>
                  </a:cubicBezTo>
                  <a:cubicBezTo>
                    <a:pt x="2870" y="2725"/>
                    <a:pt x="2511" y="2566"/>
                    <a:pt x="2156" y="2566"/>
                  </a:cubicBezTo>
                  <a:cubicBezTo>
                    <a:pt x="1987" y="2566"/>
                    <a:pt x="1818" y="2602"/>
                    <a:pt x="1672" y="2671"/>
                  </a:cubicBezTo>
                  <a:cubicBezTo>
                    <a:pt x="1309" y="2849"/>
                    <a:pt x="1033" y="3173"/>
                    <a:pt x="817" y="3665"/>
                  </a:cubicBezTo>
                  <a:cubicBezTo>
                    <a:pt x="699" y="3537"/>
                    <a:pt x="610" y="3389"/>
                    <a:pt x="541" y="3232"/>
                  </a:cubicBezTo>
                  <a:cubicBezTo>
                    <a:pt x="315" y="2652"/>
                    <a:pt x="355" y="2003"/>
                    <a:pt x="659" y="1462"/>
                  </a:cubicBezTo>
                  <a:cubicBezTo>
                    <a:pt x="975" y="847"/>
                    <a:pt x="1684" y="311"/>
                    <a:pt x="2413" y="311"/>
                  </a:cubicBezTo>
                  <a:cubicBezTo>
                    <a:pt x="2570" y="311"/>
                    <a:pt x="2727" y="336"/>
                    <a:pt x="2882" y="390"/>
                  </a:cubicBezTo>
                  <a:cubicBezTo>
                    <a:pt x="2901" y="397"/>
                    <a:pt x="2920" y="400"/>
                    <a:pt x="2937" y="400"/>
                  </a:cubicBezTo>
                  <a:cubicBezTo>
                    <a:pt x="3086" y="400"/>
                    <a:pt x="3148" y="157"/>
                    <a:pt x="2980" y="95"/>
                  </a:cubicBezTo>
                  <a:cubicBezTo>
                    <a:pt x="2789" y="30"/>
                    <a:pt x="2597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"/>
            <p:cNvSpPr/>
            <p:nvPr/>
          </p:nvSpPr>
          <p:spPr>
            <a:xfrm>
              <a:off x="7441136" y="3226550"/>
              <a:ext cx="485426" cy="173537"/>
            </a:xfrm>
            <a:custGeom>
              <a:avLst/>
              <a:gdLst/>
              <a:ahLst/>
              <a:cxnLst/>
              <a:rect l="l" t="t" r="r" b="b"/>
              <a:pathLst>
                <a:path w="9933" h="3551" extrusionOk="0">
                  <a:moveTo>
                    <a:pt x="5283" y="305"/>
                  </a:moveTo>
                  <a:cubicBezTo>
                    <a:pt x="5332" y="305"/>
                    <a:pt x="5391" y="314"/>
                    <a:pt x="5440" y="324"/>
                  </a:cubicBezTo>
                  <a:cubicBezTo>
                    <a:pt x="5725" y="364"/>
                    <a:pt x="5981" y="521"/>
                    <a:pt x="6138" y="767"/>
                  </a:cubicBezTo>
                  <a:cubicBezTo>
                    <a:pt x="6414" y="1209"/>
                    <a:pt x="6365" y="1839"/>
                    <a:pt x="6001" y="2311"/>
                  </a:cubicBezTo>
                  <a:cubicBezTo>
                    <a:pt x="5883" y="2468"/>
                    <a:pt x="5735" y="2616"/>
                    <a:pt x="5568" y="2724"/>
                  </a:cubicBezTo>
                  <a:cubicBezTo>
                    <a:pt x="5470" y="2665"/>
                    <a:pt x="5371" y="2606"/>
                    <a:pt x="5283" y="2537"/>
                  </a:cubicBezTo>
                  <a:cubicBezTo>
                    <a:pt x="4889" y="2232"/>
                    <a:pt x="4634" y="1908"/>
                    <a:pt x="4525" y="1554"/>
                  </a:cubicBezTo>
                  <a:cubicBezTo>
                    <a:pt x="4398" y="1150"/>
                    <a:pt x="4506" y="708"/>
                    <a:pt x="4781" y="482"/>
                  </a:cubicBezTo>
                  <a:cubicBezTo>
                    <a:pt x="4919" y="364"/>
                    <a:pt x="5096" y="305"/>
                    <a:pt x="5283" y="305"/>
                  </a:cubicBezTo>
                  <a:close/>
                  <a:moveTo>
                    <a:pt x="5284" y="0"/>
                  </a:moveTo>
                  <a:cubicBezTo>
                    <a:pt x="5034" y="0"/>
                    <a:pt x="4785" y="84"/>
                    <a:pt x="4584" y="246"/>
                  </a:cubicBezTo>
                  <a:cubicBezTo>
                    <a:pt x="4211" y="560"/>
                    <a:pt x="4073" y="1121"/>
                    <a:pt x="4230" y="1652"/>
                  </a:cubicBezTo>
                  <a:cubicBezTo>
                    <a:pt x="4358" y="2065"/>
                    <a:pt x="4653" y="2439"/>
                    <a:pt x="5096" y="2783"/>
                  </a:cubicBezTo>
                  <a:cubicBezTo>
                    <a:pt x="5155" y="2822"/>
                    <a:pt x="5214" y="2862"/>
                    <a:pt x="5273" y="2901"/>
                  </a:cubicBezTo>
                  <a:cubicBezTo>
                    <a:pt x="5047" y="3019"/>
                    <a:pt x="4801" y="3108"/>
                    <a:pt x="4535" y="3157"/>
                  </a:cubicBezTo>
                  <a:cubicBezTo>
                    <a:pt x="4286" y="3211"/>
                    <a:pt x="4033" y="3238"/>
                    <a:pt x="3779" y="3238"/>
                  </a:cubicBezTo>
                  <a:cubicBezTo>
                    <a:pt x="2388" y="3238"/>
                    <a:pt x="993" y="2449"/>
                    <a:pt x="336" y="1209"/>
                  </a:cubicBezTo>
                  <a:cubicBezTo>
                    <a:pt x="304" y="1152"/>
                    <a:pt x="254" y="1127"/>
                    <a:pt x="204" y="1127"/>
                  </a:cubicBezTo>
                  <a:cubicBezTo>
                    <a:pt x="102" y="1127"/>
                    <a:pt x="1" y="1231"/>
                    <a:pt x="60" y="1357"/>
                  </a:cubicBezTo>
                  <a:cubicBezTo>
                    <a:pt x="778" y="2695"/>
                    <a:pt x="2283" y="3550"/>
                    <a:pt x="3788" y="3550"/>
                  </a:cubicBezTo>
                  <a:cubicBezTo>
                    <a:pt x="4063" y="3550"/>
                    <a:pt x="4339" y="3521"/>
                    <a:pt x="4614" y="3452"/>
                  </a:cubicBezTo>
                  <a:cubicBezTo>
                    <a:pt x="4948" y="3383"/>
                    <a:pt x="5283" y="3265"/>
                    <a:pt x="5588" y="3088"/>
                  </a:cubicBezTo>
                  <a:cubicBezTo>
                    <a:pt x="6084" y="3357"/>
                    <a:pt x="6631" y="3494"/>
                    <a:pt x="7185" y="3494"/>
                  </a:cubicBezTo>
                  <a:cubicBezTo>
                    <a:pt x="7400" y="3494"/>
                    <a:pt x="7616" y="3473"/>
                    <a:pt x="7830" y="3432"/>
                  </a:cubicBezTo>
                  <a:cubicBezTo>
                    <a:pt x="8823" y="3216"/>
                    <a:pt x="9640" y="2458"/>
                    <a:pt x="9885" y="1544"/>
                  </a:cubicBezTo>
                  <a:cubicBezTo>
                    <a:pt x="9932" y="1421"/>
                    <a:pt x="9836" y="1340"/>
                    <a:pt x="9741" y="1340"/>
                  </a:cubicBezTo>
                  <a:cubicBezTo>
                    <a:pt x="9675" y="1340"/>
                    <a:pt x="9610" y="1378"/>
                    <a:pt x="9590" y="1465"/>
                  </a:cubicBezTo>
                  <a:cubicBezTo>
                    <a:pt x="9374" y="2272"/>
                    <a:pt x="8646" y="2940"/>
                    <a:pt x="7771" y="3137"/>
                  </a:cubicBezTo>
                  <a:cubicBezTo>
                    <a:pt x="7581" y="3172"/>
                    <a:pt x="7388" y="3190"/>
                    <a:pt x="7195" y="3190"/>
                  </a:cubicBezTo>
                  <a:cubicBezTo>
                    <a:pt x="6740" y="3190"/>
                    <a:pt x="6287" y="3091"/>
                    <a:pt x="5873" y="2891"/>
                  </a:cubicBezTo>
                  <a:cubicBezTo>
                    <a:pt x="6020" y="2773"/>
                    <a:pt x="6148" y="2645"/>
                    <a:pt x="6256" y="2498"/>
                  </a:cubicBezTo>
                  <a:cubicBezTo>
                    <a:pt x="6689" y="1927"/>
                    <a:pt x="6748" y="1141"/>
                    <a:pt x="6404" y="600"/>
                  </a:cubicBezTo>
                  <a:cubicBezTo>
                    <a:pt x="6197" y="285"/>
                    <a:pt x="5863" y="69"/>
                    <a:pt x="5489" y="19"/>
                  </a:cubicBezTo>
                  <a:cubicBezTo>
                    <a:pt x="5421" y="7"/>
                    <a:pt x="5352" y="0"/>
                    <a:pt x="5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1" name="Google Shape;561;p1"/>
          <p:cNvSpPr/>
          <p:nvPr/>
        </p:nvSpPr>
        <p:spPr>
          <a:xfrm>
            <a:off x="1240325" y="30100"/>
            <a:ext cx="177775" cy="115325"/>
          </a:xfrm>
          <a:custGeom>
            <a:avLst/>
            <a:gdLst/>
            <a:ahLst/>
            <a:cxnLst/>
            <a:rect l="l" t="t" r="r" b="b"/>
            <a:pathLst>
              <a:path w="7111" h="4613" extrusionOk="0">
                <a:moveTo>
                  <a:pt x="3531" y="0"/>
                </a:moveTo>
                <a:lnTo>
                  <a:pt x="0" y="1190"/>
                </a:lnTo>
                <a:lnTo>
                  <a:pt x="3580" y="4613"/>
                </a:lnTo>
                <a:lnTo>
                  <a:pt x="7111" y="3413"/>
                </a:lnTo>
                <a:lnTo>
                  <a:pt x="353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2" name="Google Shape;562;p1"/>
          <p:cNvGrpSpPr/>
          <p:nvPr/>
        </p:nvGrpSpPr>
        <p:grpSpPr>
          <a:xfrm>
            <a:off x="342206" y="178687"/>
            <a:ext cx="1075893" cy="1010627"/>
            <a:chOff x="220838" y="-10150"/>
            <a:chExt cx="1417700" cy="1331700"/>
          </a:xfrm>
        </p:grpSpPr>
        <p:sp>
          <p:nvSpPr>
            <p:cNvPr id="563" name="Google Shape;563;p1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1"/>
          <p:cNvGrpSpPr/>
          <p:nvPr/>
        </p:nvGrpSpPr>
        <p:grpSpPr>
          <a:xfrm>
            <a:off x="3197114" y="153467"/>
            <a:ext cx="1299031" cy="763082"/>
            <a:chOff x="3285175" y="1554625"/>
            <a:chExt cx="1458275" cy="856625"/>
          </a:xfrm>
        </p:grpSpPr>
        <p:sp>
          <p:nvSpPr>
            <p:cNvPr id="610" name="Google Shape;610;p1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5" name="Google Shape;625;p1"/>
          <p:cNvGrpSpPr/>
          <p:nvPr/>
        </p:nvGrpSpPr>
        <p:grpSpPr>
          <a:xfrm>
            <a:off x="8031392" y="269211"/>
            <a:ext cx="898762" cy="763062"/>
            <a:chOff x="8039217" y="153473"/>
            <a:chExt cx="898762" cy="763062"/>
          </a:xfrm>
        </p:grpSpPr>
        <p:sp>
          <p:nvSpPr>
            <p:cNvPr id="626" name="Google Shape;626;p1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1"/>
          <p:cNvGrpSpPr/>
          <p:nvPr/>
        </p:nvGrpSpPr>
        <p:grpSpPr>
          <a:xfrm rot="657575">
            <a:off x="4953944" y="4227780"/>
            <a:ext cx="773062" cy="656341"/>
            <a:chOff x="3502275" y="3218775"/>
            <a:chExt cx="1175775" cy="998250"/>
          </a:xfrm>
        </p:grpSpPr>
        <p:sp>
          <p:nvSpPr>
            <p:cNvPr id="640" name="Google Shape;640;p1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2ed5c84bb7d_1_0"/>
          <p:cNvSpPr txBox="1">
            <a:spLocks noGrp="1"/>
          </p:cNvSpPr>
          <p:nvPr>
            <p:ph type="body" idx="1"/>
          </p:nvPr>
        </p:nvSpPr>
        <p:spPr>
          <a:xfrm>
            <a:off x="1028125" y="1497588"/>
            <a:ext cx="4844400" cy="21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Sviluppato un sistema che utilizza un modello autoregressivo che mette in relazione le forme d’onda della melodia con caratteristiche visuali del video estratte tramite prompt testuale.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2" name="Google Shape;1392;g2ed5c84bb7d_1_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Analisi Video</a:t>
            </a:r>
            <a:endParaRPr/>
          </a:p>
        </p:txBody>
      </p:sp>
      <p:grpSp>
        <p:nvGrpSpPr>
          <p:cNvPr id="1393" name="Google Shape;1393;g2ed5c84bb7d_1_0"/>
          <p:cNvGrpSpPr/>
          <p:nvPr/>
        </p:nvGrpSpPr>
        <p:grpSpPr>
          <a:xfrm rot="-570253">
            <a:off x="6895512" y="452541"/>
            <a:ext cx="1688730" cy="1344196"/>
            <a:chOff x="6170914" y="3120997"/>
            <a:chExt cx="1788606" cy="1423695"/>
          </a:xfrm>
        </p:grpSpPr>
        <p:sp>
          <p:nvSpPr>
            <p:cNvPr id="1394" name="Google Shape;1394;g2ed5c84bb7d_1_0"/>
            <p:cNvSpPr/>
            <p:nvPr/>
          </p:nvSpPr>
          <p:spPr>
            <a:xfrm>
              <a:off x="6170914" y="3120997"/>
              <a:ext cx="1788606" cy="1423695"/>
            </a:xfrm>
            <a:custGeom>
              <a:avLst/>
              <a:gdLst/>
              <a:ahLst/>
              <a:cxnLst/>
              <a:rect l="l" t="t" r="r" b="b"/>
              <a:pathLst>
                <a:path w="58715" h="46736" extrusionOk="0">
                  <a:moveTo>
                    <a:pt x="33016" y="1"/>
                  </a:moveTo>
                  <a:cubicBezTo>
                    <a:pt x="32593" y="1"/>
                    <a:pt x="32180" y="187"/>
                    <a:pt x="31895" y="512"/>
                  </a:cubicBezTo>
                  <a:lnTo>
                    <a:pt x="25748" y="7593"/>
                  </a:lnTo>
                  <a:cubicBezTo>
                    <a:pt x="23545" y="8665"/>
                    <a:pt x="21814" y="10524"/>
                    <a:pt x="20909" y="12815"/>
                  </a:cubicBezTo>
                  <a:cubicBezTo>
                    <a:pt x="19309" y="8819"/>
                    <a:pt x="15533" y="6572"/>
                    <a:pt x="11669" y="6572"/>
                  </a:cubicBezTo>
                  <a:cubicBezTo>
                    <a:pt x="9380" y="6572"/>
                    <a:pt x="7061" y="7360"/>
                    <a:pt x="5144" y="9039"/>
                  </a:cubicBezTo>
                  <a:cubicBezTo>
                    <a:pt x="1" y="13553"/>
                    <a:pt x="856" y="21794"/>
                    <a:pt x="6826" y="25158"/>
                  </a:cubicBezTo>
                  <a:cubicBezTo>
                    <a:pt x="6718" y="25728"/>
                    <a:pt x="6659" y="26318"/>
                    <a:pt x="6629" y="26899"/>
                  </a:cubicBezTo>
                  <a:lnTo>
                    <a:pt x="5272" y="26899"/>
                  </a:lnTo>
                  <a:cubicBezTo>
                    <a:pt x="4731" y="26899"/>
                    <a:pt x="4239" y="27194"/>
                    <a:pt x="3974" y="27666"/>
                  </a:cubicBezTo>
                  <a:lnTo>
                    <a:pt x="3335" y="27666"/>
                  </a:lnTo>
                  <a:cubicBezTo>
                    <a:pt x="2518" y="27666"/>
                    <a:pt x="1859" y="28325"/>
                    <a:pt x="1859" y="29141"/>
                  </a:cubicBezTo>
                  <a:lnTo>
                    <a:pt x="1859" y="31078"/>
                  </a:lnTo>
                  <a:cubicBezTo>
                    <a:pt x="1859" y="31895"/>
                    <a:pt x="2518" y="32563"/>
                    <a:pt x="3335" y="32563"/>
                  </a:cubicBezTo>
                  <a:lnTo>
                    <a:pt x="3954" y="32563"/>
                  </a:lnTo>
                  <a:cubicBezTo>
                    <a:pt x="4200" y="33075"/>
                    <a:pt x="4711" y="33399"/>
                    <a:pt x="5272" y="33399"/>
                  </a:cubicBezTo>
                  <a:lnTo>
                    <a:pt x="6905" y="33399"/>
                  </a:lnTo>
                  <a:lnTo>
                    <a:pt x="6905" y="39054"/>
                  </a:lnTo>
                  <a:cubicBezTo>
                    <a:pt x="6905" y="40018"/>
                    <a:pt x="7691" y="40805"/>
                    <a:pt x="8665" y="40805"/>
                  </a:cubicBezTo>
                  <a:lnTo>
                    <a:pt x="13346" y="40805"/>
                  </a:lnTo>
                  <a:cubicBezTo>
                    <a:pt x="14251" y="41464"/>
                    <a:pt x="15225" y="42034"/>
                    <a:pt x="16238" y="42526"/>
                  </a:cubicBezTo>
                  <a:cubicBezTo>
                    <a:pt x="18765" y="43765"/>
                    <a:pt x="21785" y="44572"/>
                    <a:pt x="25001" y="44886"/>
                  </a:cubicBezTo>
                  <a:cubicBezTo>
                    <a:pt x="25925" y="46057"/>
                    <a:pt x="27322" y="46735"/>
                    <a:pt x="28807" y="46735"/>
                  </a:cubicBezTo>
                  <a:cubicBezTo>
                    <a:pt x="30370" y="46725"/>
                    <a:pt x="31836" y="45968"/>
                    <a:pt x="32760" y="44700"/>
                  </a:cubicBezTo>
                  <a:cubicBezTo>
                    <a:pt x="33478" y="44601"/>
                    <a:pt x="34167" y="44473"/>
                    <a:pt x="34816" y="44336"/>
                  </a:cubicBezTo>
                  <a:cubicBezTo>
                    <a:pt x="40628" y="43077"/>
                    <a:pt x="45624" y="40471"/>
                    <a:pt x="49293" y="36783"/>
                  </a:cubicBezTo>
                  <a:cubicBezTo>
                    <a:pt x="49342" y="36743"/>
                    <a:pt x="49381" y="36694"/>
                    <a:pt x="49420" y="36665"/>
                  </a:cubicBezTo>
                  <a:cubicBezTo>
                    <a:pt x="49951" y="36114"/>
                    <a:pt x="50463" y="35543"/>
                    <a:pt x="50935" y="34963"/>
                  </a:cubicBezTo>
                  <a:cubicBezTo>
                    <a:pt x="52489" y="33055"/>
                    <a:pt x="53748" y="30931"/>
                    <a:pt x="54662" y="28649"/>
                  </a:cubicBezTo>
                  <a:cubicBezTo>
                    <a:pt x="54829" y="28246"/>
                    <a:pt x="54987" y="27813"/>
                    <a:pt x="55125" y="27381"/>
                  </a:cubicBezTo>
                  <a:cubicBezTo>
                    <a:pt x="55223" y="27085"/>
                    <a:pt x="55311" y="26810"/>
                    <a:pt x="55390" y="26564"/>
                  </a:cubicBezTo>
                  <a:cubicBezTo>
                    <a:pt x="55675" y="25581"/>
                    <a:pt x="55911" y="24578"/>
                    <a:pt x="56069" y="23555"/>
                  </a:cubicBezTo>
                  <a:cubicBezTo>
                    <a:pt x="56315" y="22011"/>
                    <a:pt x="56393" y="20437"/>
                    <a:pt x="56324" y="18873"/>
                  </a:cubicBezTo>
                  <a:cubicBezTo>
                    <a:pt x="58714" y="16326"/>
                    <a:pt x="57731" y="12176"/>
                    <a:pt x="54456" y="10976"/>
                  </a:cubicBezTo>
                  <a:cubicBezTo>
                    <a:pt x="53777" y="9442"/>
                    <a:pt x="52931" y="7986"/>
                    <a:pt x="51928" y="6649"/>
                  </a:cubicBezTo>
                  <a:cubicBezTo>
                    <a:pt x="50473" y="4702"/>
                    <a:pt x="48830" y="3207"/>
                    <a:pt x="47070" y="2223"/>
                  </a:cubicBezTo>
                  <a:cubicBezTo>
                    <a:pt x="45064" y="1112"/>
                    <a:pt x="42634" y="522"/>
                    <a:pt x="40058" y="522"/>
                  </a:cubicBezTo>
                  <a:cubicBezTo>
                    <a:pt x="39104" y="522"/>
                    <a:pt x="38150" y="601"/>
                    <a:pt x="37206" y="748"/>
                  </a:cubicBezTo>
                  <a:cubicBezTo>
                    <a:pt x="36930" y="797"/>
                    <a:pt x="36635" y="846"/>
                    <a:pt x="36340" y="905"/>
                  </a:cubicBezTo>
                  <a:cubicBezTo>
                    <a:pt x="34491" y="217"/>
                    <a:pt x="33301" y="20"/>
                    <a:pt x="33252" y="20"/>
                  </a:cubicBezTo>
                  <a:cubicBezTo>
                    <a:pt x="33173" y="10"/>
                    <a:pt x="33095" y="1"/>
                    <a:pt x="33016" y="1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g2ed5c84bb7d_1_0"/>
            <p:cNvSpPr/>
            <p:nvPr/>
          </p:nvSpPr>
          <p:spPr>
            <a:xfrm>
              <a:off x="6404897" y="3180825"/>
              <a:ext cx="1459337" cy="1266143"/>
            </a:xfrm>
            <a:custGeom>
              <a:avLst/>
              <a:gdLst/>
              <a:ahLst/>
              <a:cxnLst/>
              <a:rect l="l" t="t" r="r" b="b"/>
              <a:pathLst>
                <a:path w="47906" h="41564" extrusionOk="0">
                  <a:moveTo>
                    <a:pt x="32498" y="1"/>
                  </a:moveTo>
                  <a:cubicBezTo>
                    <a:pt x="31621" y="1"/>
                    <a:pt x="30742" y="73"/>
                    <a:pt x="29879" y="210"/>
                  </a:cubicBezTo>
                  <a:cubicBezTo>
                    <a:pt x="29475" y="279"/>
                    <a:pt x="29062" y="367"/>
                    <a:pt x="28659" y="456"/>
                  </a:cubicBezTo>
                  <a:cubicBezTo>
                    <a:pt x="28226" y="564"/>
                    <a:pt x="27784" y="682"/>
                    <a:pt x="27390" y="820"/>
                  </a:cubicBezTo>
                  <a:cubicBezTo>
                    <a:pt x="26987" y="948"/>
                    <a:pt x="26594" y="1105"/>
                    <a:pt x="26210" y="1272"/>
                  </a:cubicBezTo>
                  <a:cubicBezTo>
                    <a:pt x="26004" y="1361"/>
                    <a:pt x="25797" y="1459"/>
                    <a:pt x="25600" y="1567"/>
                  </a:cubicBezTo>
                  <a:cubicBezTo>
                    <a:pt x="25158" y="1784"/>
                    <a:pt x="24735" y="2039"/>
                    <a:pt x="24332" y="2325"/>
                  </a:cubicBezTo>
                  <a:cubicBezTo>
                    <a:pt x="24174" y="2433"/>
                    <a:pt x="24017" y="2551"/>
                    <a:pt x="23860" y="2679"/>
                  </a:cubicBezTo>
                  <a:cubicBezTo>
                    <a:pt x="22168" y="4006"/>
                    <a:pt x="20988" y="5845"/>
                    <a:pt x="19837" y="7684"/>
                  </a:cubicBezTo>
                  <a:cubicBezTo>
                    <a:pt x="19670" y="7960"/>
                    <a:pt x="19503" y="8225"/>
                    <a:pt x="19326" y="8501"/>
                  </a:cubicBezTo>
                  <a:cubicBezTo>
                    <a:pt x="19159" y="8776"/>
                    <a:pt x="18991" y="9042"/>
                    <a:pt x="18814" y="9317"/>
                  </a:cubicBezTo>
                  <a:cubicBezTo>
                    <a:pt x="18667" y="9543"/>
                    <a:pt x="18519" y="9769"/>
                    <a:pt x="18372" y="9996"/>
                  </a:cubicBezTo>
                  <a:cubicBezTo>
                    <a:pt x="18165" y="10291"/>
                    <a:pt x="17949" y="10586"/>
                    <a:pt x="17742" y="10881"/>
                  </a:cubicBezTo>
                  <a:cubicBezTo>
                    <a:pt x="16798" y="12130"/>
                    <a:pt x="15736" y="13231"/>
                    <a:pt x="14349" y="14008"/>
                  </a:cubicBezTo>
                  <a:cubicBezTo>
                    <a:pt x="11851" y="15395"/>
                    <a:pt x="8803" y="15385"/>
                    <a:pt x="6196" y="16546"/>
                  </a:cubicBezTo>
                  <a:cubicBezTo>
                    <a:pt x="4003" y="17529"/>
                    <a:pt x="2253" y="19289"/>
                    <a:pt x="1289" y="21492"/>
                  </a:cubicBezTo>
                  <a:cubicBezTo>
                    <a:pt x="0" y="24463"/>
                    <a:pt x="541" y="28249"/>
                    <a:pt x="1663" y="31180"/>
                  </a:cubicBezTo>
                  <a:cubicBezTo>
                    <a:pt x="3098" y="34917"/>
                    <a:pt x="5892" y="37533"/>
                    <a:pt x="9314" y="39195"/>
                  </a:cubicBezTo>
                  <a:cubicBezTo>
                    <a:pt x="12687" y="40834"/>
                    <a:pt x="16666" y="41563"/>
                    <a:pt x="20556" y="41563"/>
                  </a:cubicBezTo>
                  <a:cubicBezTo>
                    <a:pt x="22757" y="41563"/>
                    <a:pt x="24929" y="41330"/>
                    <a:pt x="26948" y="40896"/>
                  </a:cubicBezTo>
                  <a:cubicBezTo>
                    <a:pt x="32072" y="39775"/>
                    <a:pt x="36930" y="37513"/>
                    <a:pt x="40667" y="33766"/>
                  </a:cubicBezTo>
                  <a:cubicBezTo>
                    <a:pt x="40707" y="33717"/>
                    <a:pt x="40756" y="33678"/>
                    <a:pt x="40795" y="33629"/>
                  </a:cubicBezTo>
                  <a:cubicBezTo>
                    <a:pt x="41307" y="33107"/>
                    <a:pt x="40185" y="31435"/>
                    <a:pt x="40628" y="30885"/>
                  </a:cubicBezTo>
                  <a:cubicBezTo>
                    <a:pt x="41228" y="30157"/>
                    <a:pt x="41513" y="29242"/>
                    <a:pt x="41690" y="28328"/>
                  </a:cubicBezTo>
                  <a:cubicBezTo>
                    <a:pt x="41857" y="27511"/>
                    <a:pt x="41946" y="26675"/>
                    <a:pt x="42152" y="25859"/>
                  </a:cubicBezTo>
                  <a:cubicBezTo>
                    <a:pt x="42211" y="25564"/>
                    <a:pt x="42339" y="25279"/>
                    <a:pt x="42526" y="25043"/>
                  </a:cubicBezTo>
                  <a:cubicBezTo>
                    <a:pt x="42723" y="24826"/>
                    <a:pt x="43018" y="24699"/>
                    <a:pt x="43264" y="24531"/>
                  </a:cubicBezTo>
                  <a:cubicBezTo>
                    <a:pt x="43637" y="24286"/>
                    <a:pt x="43942" y="23931"/>
                    <a:pt x="44139" y="23518"/>
                  </a:cubicBezTo>
                  <a:cubicBezTo>
                    <a:pt x="44257" y="23253"/>
                    <a:pt x="44336" y="22968"/>
                    <a:pt x="44473" y="22722"/>
                  </a:cubicBezTo>
                  <a:cubicBezTo>
                    <a:pt x="44788" y="22161"/>
                    <a:pt x="45378" y="22112"/>
                    <a:pt x="45949" y="22014"/>
                  </a:cubicBezTo>
                  <a:cubicBezTo>
                    <a:pt x="46372" y="21945"/>
                    <a:pt x="46962" y="21837"/>
                    <a:pt x="47040" y="21325"/>
                  </a:cubicBezTo>
                  <a:cubicBezTo>
                    <a:pt x="47906" y="15887"/>
                    <a:pt x="46686" y="10222"/>
                    <a:pt x="43185" y="5541"/>
                  </a:cubicBezTo>
                  <a:cubicBezTo>
                    <a:pt x="41995" y="3937"/>
                    <a:pt x="40549" y="2502"/>
                    <a:pt x="38799" y="1518"/>
                  </a:cubicBezTo>
                  <a:cubicBezTo>
                    <a:pt x="36905" y="462"/>
                    <a:pt x="34708" y="1"/>
                    <a:pt x="32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g2ed5c84bb7d_1_0"/>
            <p:cNvSpPr/>
            <p:nvPr/>
          </p:nvSpPr>
          <p:spPr>
            <a:xfrm>
              <a:off x="6695814" y="3784957"/>
              <a:ext cx="235810" cy="206475"/>
            </a:xfrm>
            <a:custGeom>
              <a:avLst/>
              <a:gdLst/>
              <a:ahLst/>
              <a:cxnLst/>
              <a:rect l="l" t="t" r="r" b="b"/>
              <a:pathLst>
                <a:path w="7741" h="6778" extrusionOk="0">
                  <a:moveTo>
                    <a:pt x="3867" y="0"/>
                  </a:moveTo>
                  <a:cubicBezTo>
                    <a:pt x="3328" y="0"/>
                    <a:pt x="2781" y="129"/>
                    <a:pt x="2272" y="402"/>
                  </a:cubicBezTo>
                  <a:cubicBezTo>
                    <a:pt x="620" y="1287"/>
                    <a:pt x="0" y="3342"/>
                    <a:pt x="885" y="4985"/>
                  </a:cubicBezTo>
                  <a:cubicBezTo>
                    <a:pt x="1498" y="6129"/>
                    <a:pt x="2668" y="6778"/>
                    <a:pt x="3878" y="6778"/>
                  </a:cubicBezTo>
                  <a:cubicBezTo>
                    <a:pt x="4415" y="6778"/>
                    <a:pt x="4960" y="6650"/>
                    <a:pt x="5468" y="6381"/>
                  </a:cubicBezTo>
                  <a:cubicBezTo>
                    <a:pt x="7120" y="5496"/>
                    <a:pt x="7740" y="3441"/>
                    <a:pt x="6855" y="1788"/>
                  </a:cubicBezTo>
                  <a:cubicBezTo>
                    <a:pt x="6249" y="652"/>
                    <a:pt x="5078" y="0"/>
                    <a:pt x="38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g2ed5c84bb7d_1_0"/>
            <p:cNvSpPr/>
            <p:nvPr/>
          </p:nvSpPr>
          <p:spPr>
            <a:xfrm>
              <a:off x="7673661" y="3490476"/>
              <a:ext cx="216649" cy="206292"/>
            </a:xfrm>
            <a:custGeom>
              <a:avLst/>
              <a:gdLst/>
              <a:ahLst/>
              <a:cxnLst/>
              <a:rect l="l" t="t" r="r" b="b"/>
              <a:pathLst>
                <a:path w="7112" h="6772" extrusionOk="0">
                  <a:moveTo>
                    <a:pt x="3569" y="0"/>
                  </a:moveTo>
                  <a:cubicBezTo>
                    <a:pt x="3456" y="0"/>
                    <a:pt x="3342" y="6"/>
                    <a:pt x="3227" y="18"/>
                  </a:cubicBezTo>
                  <a:cubicBezTo>
                    <a:pt x="1358" y="195"/>
                    <a:pt x="1" y="1857"/>
                    <a:pt x="188" y="3715"/>
                  </a:cubicBezTo>
                  <a:cubicBezTo>
                    <a:pt x="354" y="5469"/>
                    <a:pt x="1827" y="6772"/>
                    <a:pt x="3544" y="6772"/>
                  </a:cubicBezTo>
                  <a:cubicBezTo>
                    <a:pt x="3657" y="6772"/>
                    <a:pt x="3771" y="6766"/>
                    <a:pt x="3886" y="6754"/>
                  </a:cubicBezTo>
                  <a:cubicBezTo>
                    <a:pt x="5754" y="6577"/>
                    <a:pt x="7111" y="4915"/>
                    <a:pt x="6925" y="3056"/>
                  </a:cubicBezTo>
                  <a:cubicBezTo>
                    <a:pt x="6758" y="1303"/>
                    <a:pt x="5285" y="0"/>
                    <a:pt x="3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g2ed5c84bb7d_1_0"/>
            <p:cNvSpPr/>
            <p:nvPr/>
          </p:nvSpPr>
          <p:spPr>
            <a:xfrm>
              <a:off x="6934884" y="4291943"/>
              <a:ext cx="234318" cy="206444"/>
            </a:xfrm>
            <a:custGeom>
              <a:avLst/>
              <a:gdLst/>
              <a:ahLst/>
              <a:cxnLst/>
              <a:rect l="l" t="t" r="r" b="b"/>
              <a:pathLst>
                <a:path w="7692" h="6777" extrusionOk="0">
                  <a:moveTo>
                    <a:pt x="3850" y="1"/>
                  </a:moveTo>
                  <a:cubicBezTo>
                    <a:pt x="3415" y="1"/>
                    <a:pt x="2974" y="85"/>
                    <a:pt x="2547" y="261"/>
                  </a:cubicBezTo>
                  <a:cubicBezTo>
                    <a:pt x="826" y="969"/>
                    <a:pt x="0" y="2956"/>
                    <a:pt x="718" y="4687"/>
                  </a:cubicBezTo>
                  <a:cubicBezTo>
                    <a:pt x="1259" y="5992"/>
                    <a:pt x="2516" y="6777"/>
                    <a:pt x="3843" y="6777"/>
                  </a:cubicBezTo>
                  <a:cubicBezTo>
                    <a:pt x="4277" y="6777"/>
                    <a:pt x="4718" y="6693"/>
                    <a:pt x="5144" y="6516"/>
                  </a:cubicBezTo>
                  <a:cubicBezTo>
                    <a:pt x="6875" y="5798"/>
                    <a:pt x="7691" y="3821"/>
                    <a:pt x="6983" y="2091"/>
                  </a:cubicBezTo>
                  <a:cubicBezTo>
                    <a:pt x="6442" y="786"/>
                    <a:pt x="5180" y="1"/>
                    <a:pt x="3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g2ed5c84bb7d_1_0"/>
            <p:cNvSpPr/>
            <p:nvPr/>
          </p:nvSpPr>
          <p:spPr>
            <a:xfrm>
              <a:off x="6902228" y="3165046"/>
              <a:ext cx="935656" cy="1085135"/>
            </a:xfrm>
            <a:custGeom>
              <a:avLst/>
              <a:gdLst/>
              <a:ahLst/>
              <a:cxnLst/>
              <a:rect l="l" t="t" r="r" b="b"/>
              <a:pathLst>
                <a:path w="30715" h="35622" extrusionOk="0">
                  <a:moveTo>
                    <a:pt x="9137" y="0"/>
                  </a:moveTo>
                  <a:lnTo>
                    <a:pt x="7809" y="1535"/>
                  </a:lnTo>
                  <a:lnTo>
                    <a:pt x="8006" y="2833"/>
                  </a:lnTo>
                  <a:lnTo>
                    <a:pt x="8734" y="7632"/>
                  </a:lnTo>
                  <a:lnTo>
                    <a:pt x="3501" y="8202"/>
                  </a:lnTo>
                  <a:lnTo>
                    <a:pt x="1839" y="8389"/>
                  </a:lnTo>
                  <a:lnTo>
                    <a:pt x="0" y="10504"/>
                  </a:lnTo>
                  <a:cubicBezTo>
                    <a:pt x="0" y="10504"/>
                    <a:pt x="541" y="10819"/>
                    <a:pt x="1407" y="11399"/>
                  </a:cubicBezTo>
                  <a:cubicBezTo>
                    <a:pt x="4396" y="13395"/>
                    <a:pt x="11379" y="18470"/>
                    <a:pt x="14261" y="24174"/>
                  </a:cubicBezTo>
                  <a:cubicBezTo>
                    <a:pt x="17988" y="31540"/>
                    <a:pt x="15638" y="35622"/>
                    <a:pt x="15638" y="35622"/>
                  </a:cubicBezTo>
                  <a:lnTo>
                    <a:pt x="24469" y="34147"/>
                  </a:lnTo>
                  <a:cubicBezTo>
                    <a:pt x="24971" y="33625"/>
                    <a:pt x="25453" y="33094"/>
                    <a:pt x="25895" y="32543"/>
                  </a:cubicBezTo>
                  <a:cubicBezTo>
                    <a:pt x="26751" y="31511"/>
                    <a:pt x="24686" y="28718"/>
                    <a:pt x="25325" y="27577"/>
                  </a:cubicBezTo>
                  <a:cubicBezTo>
                    <a:pt x="25807" y="26721"/>
                    <a:pt x="29033" y="27518"/>
                    <a:pt x="29396" y="26613"/>
                  </a:cubicBezTo>
                  <a:cubicBezTo>
                    <a:pt x="29554" y="26220"/>
                    <a:pt x="29701" y="25826"/>
                    <a:pt x="29829" y="25423"/>
                  </a:cubicBezTo>
                  <a:cubicBezTo>
                    <a:pt x="29928" y="25177"/>
                    <a:pt x="30006" y="24922"/>
                    <a:pt x="30075" y="24666"/>
                  </a:cubicBezTo>
                  <a:cubicBezTo>
                    <a:pt x="30350" y="23741"/>
                    <a:pt x="30567" y="22797"/>
                    <a:pt x="30714" y="21843"/>
                  </a:cubicBezTo>
                  <a:cubicBezTo>
                    <a:pt x="29878" y="19050"/>
                    <a:pt x="28659" y="16385"/>
                    <a:pt x="27115" y="13916"/>
                  </a:cubicBezTo>
                  <a:cubicBezTo>
                    <a:pt x="22119" y="5901"/>
                    <a:pt x="15992" y="2420"/>
                    <a:pt x="12333" y="974"/>
                  </a:cubicBezTo>
                  <a:cubicBezTo>
                    <a:pt x="10376" y="197"/>
                    <a:pt x="9137" y="0"/>
                    <a:pt x="9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g2ed5c84bb7d_1_0"/>
            <p:cNvSpPr/>
            <p:nvPr/>
          </p:nvSpPr>
          <p:spPr>
            <a:xfrm>
              <a:off x="6958553" y="3211775"/>
              <a:ext cx="839181" cy="976384"/>
            </a:xfrm>
            <a:custGeom>
              <a:avLst/>
              <a:gdLst/>
              <a:ahLst/>
              <a:cxnLst/>
              <a:rect l="l" t="t" r="r" b="b"/>
              <a:pathLst>
                <a:path w="27548" h="32052" extrusionOk="0">
                  <a:moveTo>
                    <a:pt x="5960" y="1"/>
                  </a:moveTo>
                  <a:lnTo>
                    <a:pt x="0" y="6855"/>
                  </a:lnTo>
                  <a:cubicBezTo>
                    <a:pt x="325" y="7032"/>
                    <a:pt x="718" y="7239"/>
                    <a:pt x="1151" y="7485"/>
                  </a:cubicBezTo>
                  <a:cubicBezTo>
                    <a:pt x="3954" y="9108"/>
                    <a:pt x="6530" y="11104"/>
                    <a:pt x="8792" y="13415"/>
                  </a:cubicBezTo>
                  <a:cubicBezTo>
                    <a:pt x="10081" y="14733"/>
                    <a:pt x="11271" y="16159"/>
                    <a:pt x="12333" y="17674"/>
                  </a:cubicBezTo>
                  <a:cubicBezTo>
                    <a:pt x="13346" y="19109"/>
                    <a:pt x="14231" y="20624"/>
                    <a:pt x="14988" y="22207"/>
                  </a:cubicBezTo>
                  <a:cubicBezTo>
                    <a:pt x="17732" y="28079"/>
                    <a:pt x="16985" y="32052"/>
                    <a:pt x="16985" y="32052"/>
                  </a:cubicBezTo>
                  <a:lnTo>
                    <a:pt x="24056" y="31009"/>
                  </a:lnTo>
                  <a:cubicBezTo>
                    <a:pt x="25512" y="29220"/>
                    <a:pt x="26692" y="27223"/>
                    <a:pt x="27547" y="25079"/>
                  </a:cubicBezTo>
                  <a:cubicBezTo>
                    <a:pt x="27164" y="22630"/>
                    <a:pt x="26505" y="20221"/>
                    <a:pt x="25571" y="17919"/>
                  </a:cubicBezTo>
                  <a:cubicBezTo>
                    <a:pt x="24931" y="16336"/>
                    <a:pt x="24194" y="14802"/>
                    <a:pt x="23358" y="13307"/>
                  </a:cubicBezTo>
                  <a:cubicBezTo>
                    <a:pt x="21765" y="10455"/>
                    <a:pt x="19562" y="8114"/>
                    <a:pt x="17241" y="6226"/>
                  </a:cubicBezTo>
                  <a:cubicBezTo>
                    <a:pt x="13690" y="3344"/>
                    <a:pt x="9855" y="1525"/>
                    <a:pt x="7416" y="551"/>
                  </a:cubicBezTo>
                  <a:cubicBezTo>
                    <a:pt x="6845" y="315"/>
                    <a:pt x="6353" y="138"/>
                    <a:pt x="5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g2ed5c84bb7d_1_0"/>
            <p:cNvSpPr/>
            <p:nvPr/>
          </p:nvSpPr>
          <p:spPr>
            <a:xfrm>
              <a:off x="7347103" y="3747732"/>
              <a:ext cx="411670" cy="179485"/>
            </a:xfrm>
            <a:custGeom>
              <a:avLst/>
              <a:gdLst/>
              <a:ahLst/>
              <a:cxnLst/>
              <a:rect l="l" t="t" r="r" b="b"/>
              <a:pathLst>
                <a:path w="13514" h="5892" extrusionOk="0">
                  <a:moveTo>
                    <a:pt x="13435" y="1"/>
                  </a:moveTo>
                  <a:cubicBezTo>
                    <a:pt x="8764" y="1388"/>
                    <a:pt x="4250" y="3276"/>
                    <a:pt x="1" y="5656"/>
                  </a:cubicBezTo>
                  <a:lnTo>
                    <a:pt x="129" y="5892"/>
                  </a:lnTo>
                  <a:cubicBezTo>
                    <a:pt x="4368" y="3522"/>
                    <a:pt x="8852" y="1633"/>
                    <a:pt x="13514" y="266"/>
                  </a:cubicBezTo>
                  <a:lnTo>
                    <a:pt x="13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g2ed5c84bb7d_1_0"/>
            <p:cNvSpPr/>
            <p:nvPr/>
          </p:nvSpPr>
          <p:spPr>
            <a:xfrm>
              <a:off x="7186840" y="3370545"/>
              <a:ext cx="339169" cy="291252"/>
            </a:xfrm>
            <a:custGeom>
              <a:avLst/>
              <a:gdLst/>
              <a:ahLst/>
              <a:cxnLst/>
              <a:rect l="l" t="t" r="r" b="b"/>
              <a:pathLst>
                <a:path w="11134" h="9561" extrusionOk="0">
                  <a:moveTo>
                    <a:pt x="10976" y="1"/>
                  </a:moveTo>
                  <a:cubicBezTo>
                    <a:pt x="6963" y="2686"/>
                    <a:pt x="3275" y="5833"/>
                    <a:pt x="0" y="9373"/>
                  </a:cubicBezTo>
                  <a:lnTo>
                    <a:pt x="197" y="9560"/>
                  </a:lnTo>
                  <a:cubicBezTo>
                    <a:pt x="3462" y="6030"/>
                    <a:pt x="7131" y="2902"/>
                    <a:pt x="11133" y="227"/>
                  </a:cubicBezTo>
                  <a:lnTo>
                    <a:pt x="1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g2ed5c84bb7d_1_0"/>
            <p:cNvSpPr/>
            <p:nvPr/>
          </p:nvSpPr>
          <p:spPr>
            <a:xfrm>
              <a:off x="7412415" y="4091409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39" y="206"/>
                    <a:pt x="1" y="580"/>
                    <a:pt x="139" y="914"/>
                  </a:cubicBezTo>
                  <a:cubicBezTo>
                    <a:pt x="254" y="1169"/>
                    <a:pt x="493" y="1294"/>
                    <a:pt x="732" y="1294"/>
                  </a:cubicBezTo>
                  <a:cubicBezTo>
                    <a:pt x="983" y="1294"/>
                    <a:pt x="1233" y="1156"/>
                    <a:pt x="1338" y="884"/>
                  </a:cubicBezTo>
                  <a:cubicBezTo>
                    <a:pt x="1510" y="435"/>
                    <a:pt x="1160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g2ed5c84bb7d_1_0"/>
            <p:cNvSpPr/>
            <p:nvPr/>
          </p:nvSpPr>
          <p:spPr>
            <a:xfrm>
              <a:off x="7396544" y="4003921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196"/>
                    <a:pt x="1" y="580"/>
                    <a:pt x="148" y="904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3" y="1152"/>
                    <a:pt x="1338" y="875"/>
                  </a:cubicBezTo>
                  <a:cubicBezTo>
                    <a:pt x="1510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2ed5c84bb7d_1_0"/>
            <p:cNvSpPr/>
            <p:nvPr/>
          </p:nvSpPr>
          <p:spPr>
            <a:xfrm>
              <a:off x="7372874" y="392331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1"/>
                  </a:moveTo>
                  <a:cubicBezTo>
                    <a:pt x="661" y="1"/>
                    <a:pt x="571" y="19"/>
                    <a:pt x="483" y="59"/>
                  </a:cubicBezTo>
                  <a:cubicBezTo>
                    <a:pt x="148" y="207"/>
                    <a:pt x="1" y="590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3" y="1295"/>
                    <a:pt x="1242" y="1157"/>
                    <a:pt x="1348" y="885"/>
                  </a:cubicBezTo>
                  <a:cubicBezTo>
                    <a:pt x="1520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2ed5c84bb7d_1_0"/>
            <p:cNvSpPr/>
            <p:nvPr/>
          </p:nvSpPr>
          <p:spPr>
            <a:xfrm>
              <a:off x="7342930" y="3852035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0" y="0"/>
                    <a:pt x="561" y="18"/>
                    <a:pt x="472" y="58"/>
                  </a:cubicBezTo>
                  <a:cubicBezTo>
                    <a:pt x="148" y="206"/>
                    <a:pt x="0" y="589"/>
                    <a:pt x="148" y="914"/>
                  </a:cubicBezTo>
                  <a:cubicBezTo>
                    <a:pt x="258" y="1169"/>
                    <a:pt x="495" y="1294"/>
                    <a:pt x="733" y="1294"/>
                  </a:cubicBezTo>
                  <a:cubicBezTo>
                    <a:pt x="982" y="1294"/>
                    <a:pt x="1232" y="1156"/>
                    <a:pt x="1338" y="885"/>
                  </a:cubicBezTo>
                  <a:cubicBezTo>
                    <a:pt x="1509" y="436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g2ed5c84bb7d_1_0"/>
            <p:cNvSpPr/>
            <p:nvPr/>
          </p:nvSpPr>
          <p:spPr>
            <a:xfrm>
              <a:off x="7304273" y="3786114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8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7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g2ed5c84bb7d_1_0"/>
            <p:cNvSpPr/>
            <p:nvPr/>
          </p:nvSpPr>
          <p:spPr>
            <a:xfrm>
              <a:off x="7255746" y="3721503"/>
              <a:ext cx="45998" cy="39571"/>
            </a:xfrm>
            <a:custGeom>
              <a:avLst/>
              <a:gdLst/>
              <a:ahLst/>
              <a:cxnLst/>
              <a:rect l="l" t="t" r="r" b="b"/>
              <a:pathLst>
                <a:path w="1510" h="1299" extrusionOk="0">
                  <a:moveTo>
                    <a:pt x="732" y="1"/>
                  </a:moveTo>
                  <a:cubicBezTo>
                    <a:pt x="647" y="1"/>
                    <a:pt x="559" y="18"/>
                    <a:pt x="472" y="55"/>
                  </a:cubicBezTo>
                  <a:cubicBezTo>
                    <a:pt x="138" y="203"/>
                    <a:pt x="0" y="587"/>
                    <a:pt x="138" y="911"/>
                  </a:cubicBezTo>
                  <a:cubicBezTo>
                    <a:pt x="253" y="1171"/>
                    <a:pt x="493" y="1299"/>
                    <a:pt x="732" y="1299"/>
                  </a:cubicBezTo>
                  <a:cubicBezTo>
                    <a:pt x="982" y="1299"/>
                    <a:pt x="1232" y="1158"/>
                    <a:pt x="1338" y="882"/>
                  </a:cubicBezTo>
                  <a:cubicBezTo>
                    <a:pt x="1510" y="431"/>
                    <a:pt x="1156" y="1"/>
                    <a:pt x="73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g2ed5c84bb7d_1_0"/>
            <p:cNvSpPr/>
            <p:nvPr/>
          </p:nvSpPr>
          <p:spPr>
            <a:xfrm>
              <a:off x="7204812" y="3662680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37" y="0"/>
                  </a:moveTo>
                  <a:cubicBezTo>
                    <a:pt x="651" y="0"/>
                    <a:pt x="561" y="19"/>
                    <a:pt x="472" y="59"/>
                  </a:cubicBezTo>
                  <a:cubicBezTo>
                    <a:pt x="148" y="197"/>
                    <a:pt x="0" y="580"/>
                    <a:pt x="148" y="905"/>
                  </a:cubicBezTo>
                  <a:cubicBezTo>
                    <a:pt x="258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59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g2ed5c84bb7d_1_0"/>
            <p:cNvSpPr/>
            <p:nvPr/>
          </p:nvSpPr>
          <p:spPr>
            <a:xfrm>
              <a:off x="7151473" y="3601573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4" y="1169"/>
                    <a:pt x="501" y="1294"/>
                    <a:pt x="737" y="1294"/>
                  </a:cubicBezTo>
                  <a:cubicBezTo>
                    <a:pt x="985" y="1294"/>
                    <a:pt x="1233" y="1156"/>
                    <a:pt x="1338" y="885"/>
                  </a:cubicBezTo>
                  <a:cubicBezTo>
                    <a:pt x="1510" y="436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g2ed5c84bb7d_1_0"/>
            <p:cNvSpPr/>
            <p:nvPr/>
          </p:nvSpPr>
          <p:spPr>
            <a:xfrm>
              <a:off x="7089755" y="3549147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38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48" y="196"/>
                    <a:pt x="1" y="580"/>
                    <a:pt x="139" y="904"/>
                  </a:cubicBezTo>
                  <a:cubicBezTo>
                    <a:pt x="254" y="1164"/>
                    <a:pt x="494" y="1292"/>
                    <a:pt x="733" y="1292"/>
                  </a:cubicBezTo>
                  <a:cubicBezTo>
                    <a:pt x="983" y="1292"/>
                    <a:pt x="1233" y="1151"/>
                    <a:pt x="1338" y="875"/>
                  </a:cubicBezTo>
                  <a:cubicBezTo>
                    <a:pt x="1510" y="434"/>
                    <a:pt x="1160" y="0"/>
                    <a:pt x="738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g2ed5c84bb7d_1_0"/>
            <p:cNvSpPr/>
            <p:nvPr/>
          </p:nvSpPr>
          <p:spPr>
            <a:xfrm>
              <a:off x="7027155" y="3505799"/>
              <a:ext cx="46303" cy="39510"/>
            </a:xfrm>
            <a:custGeom>
              <a:avLst/>
              <a:gdLst/>
              <a:ahLst/>
              <a:cxnLst/>
              <a:rect l="l" t="t" r="r" b="b"/>
              <a:pathLst>
                <a:path w="1520" h="1297" extrusionOk="0">
                  <a:moveTo>
                    <a:pt x="742" y="1"/>
                  </a:moveTo>
                  <a:cubicBezTo>
                    <a:pt x="657" y="1"/>
                    <a:pt x="569" y="18"/>
                    <a:pt x="482" y="55"/>
                  </a:cubicBezTo>
                  <a:cubicBezTo>
                    <a:pt x="148" y="203"/>
                    <a:pt x="0" y="587"/>
                    <a:pt x="158" y="921"/>
                  </a:cubicBezTo>
                  <a:cubicBezTo>
                    <a:pt x="272" y="1173"/>
                    <a:pt x="506" y="1296"/>
                    <a:pt x="740" y="1296"/>
                  </a:cubicBezTo>
                  <a:cubicBezTo>
                    <a:pt x="990" y="1296"/>
                    <a:pt x="1241" y="1156"/>
                    <a:pt x="1348" y="882"/>
                  </a:cubicBezTo>
                  <a:cubicBezTo>
                    <a:pt x="1520" y="431"/>
                    <a:pt x="1166" y="1"/>
                    <a:pt x="74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g2ed5c84bb7d_1_0"/>
            <p:cNvSpPr/>
            <p:nvPr/>
          </p:nvSpPr>
          <p:spPr>
            <a:xfrm>
              <a:off x="6961539" y="3463456"/>
              <a:ext cx="45998" cy="39662"/>
            </a:xfrm>
            <a:custGeom>
              <a:avLst/>
              <a:gdLst/>
              <a:ahLst/>
              <a:cxnLst/>
              <a:rect l="l" t="t" r="r" b="b"/>
              <a:pathLst>
                <a:path w="1510" h="1302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74"/>
                    <a:pt x="501" y="1302"/>
                    <a:pt x="737" y="1302"/>
                  </a:cubicBezTo>
                  <a:cubicBezTo>
                    <a:pt x="985" y="1302"/>
                    <a:pt x="1232" y="1162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g2ed5c84bb7d_1_0"/>
            <p:cNvSpPr/>
            <p:nvPr/>
          </p:nvSpPr>
          <p:spPr>
            <a:xfrm>
              <a:off x="7683866" y="35892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g2ed5c84bb7d_1_0"/>
            <p:cNvSpPr/>
            <p:nvPr/>
          </p:nvSpPr>
          <p:spPr>
            <a:xfrm>
              <a:off x="7638934" y="3519172"/>
              <a:ext cx="45968" cy="39449"/>
            </a:xfrm>
            <a:custGeom>
              <a:avLst/>
              <a:gdLst/>
              <a:ahLst/>
              <a:cxnLst/>
              <a:rect l="l" t="t" r="r" b="b"/>
              <a:pathLst>
                <a:path w="1509" h="1295" extrusionOk="0">
                  <a:moveTo>
                    <a:pt x="740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90"/>
                    <a:pt x="148" y="915"/>
                  </a:cubicBezTo>
                  <a:cubicBezTo>
                    <a:pt x="263" y="1169"/>
                    <a:pt x="500" y="1295"/>
                    <a:pt x="737" y="1295"/>
                  </a:cubicBezTo>
                  <a:cubicBezTo>
                    <a:pt x="985" y="1295"/>
                    <a:pt x="1232" y="1157"/>
                    <a:pt x="1338" y="885"/>
                  </a:cubicBezTo>
                  <a:cubicBezTo>
                    <a:pt x="1509" y="436"/>
                    <a:pt x="1165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g2ed5c84bb7d_1_0"/>
            <p:cNvSpPr/>
            <p:nvPr/>
          </p:nvSpPr>
          <p:spPr>
            <a:xfrm>
              <a:off x="7585290" y="3452977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6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g2ed5c84bb7d_1_0"/>
            <p:cNvSpPr/>
            <p:nvPr/>
          </p:nvSpPr>
          <p:spPr>
            <a:xfrm>
              <a:off x="7524761" y="338976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0"/>
                  </a:moveTo>
                  <a:cubicBezTo>
                    <a:pt x="661" y="0"/>
                    <a:pt x="571" y="18"/>
                    <a:pt x="48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64" y="1169"/>
                    <a:pt x="503" y="1294"/>
                    <a:pt x="742" y="1294"/>
                  </a:cubicBezTo>
                  <a:cubicBezTo>
                    <a:pt x="993" y="1294"/>
                    <a:pt x="1243" y="1156"/>
                    <a:pt x="1348" y="885"/>
                  </a:cubicBezTo>
                  <a:cubicBezTo>
                    <a:pt x="1520" y="435"/>
                    <a:pt x="1169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g2ed5c84bb7d_1_0"/>
            <p:cNvSpPr/>
            <p:nvPr/>
          </p:nvSpPr>
          <p:spPr>
            <a:xfrm>
              <a:off x="7463957" y="3332833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0"/>
                  </a:moveTo>
                  <a:cubicBezTo>
                    <a:pt x="654" y="0"/>
                    <a:pt x="563" y="19"/>
                    <a:pt x="473" y="59"/>
                  </a:cubicBezTo>
                  <a:cubicBezTo>
                    <a:pt x="148" y="196"/>
                    <a:pt x="0" y="580"/>
                    <a:pt x="148" y="905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g2ed5c84bb7d_1_0"/>
            <p:cNvSpPr/>
            <p:nvPr/>
          </p:nvSpPr>
          <p:spPr>
            <a:xfrm>
              <a:off x="7397458" y="3288784"/>
              <a:ext cx="46273" cy="39571"/>
            </a:xfrm>
            <a:custGeom>
              <a:avLst/>
              <a:gdLst/>
              <a:ahLst/>
              <a:cxnLst/>
              <a:rect l="l" t="t" r="r" b="b"/>
              <a:pathLst>
                <a:path w="1519" h="1299" extrusionOk="0">
                  <a:moveTo>
                    <a:pt x="741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80"/>
                    <a:pt x="148" y="915"/>
                  </a:cubicBezTo>
                  <a:cubicBezTo>
                    <a:pt x="264" y="1170"/>
                    <a:pt x="503" y="1298"/>
                    <a:pt x="741" y="1298"/>
                  </a:cubicBezTo>
                  <a:cubicBezTo>
                    <a:pt x="989" y="1298"/>
                    <a:pt x="1237" y="1161"/>
                    <a:pt x="1348" y="885"/>
                  </a:cubicBezTo>
                  <a:cubicBezTo>
                    <a:pt x="1519" y="436"/>
                    <a:pt x="1169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2ed5c84bb7d_1_0"/>
            <p:cNvSpPr/>
            <p:nvPr/>
          </p:nvSpPr>
          <p:spPr>
            <a:xfrm>
              <a:off x="7329130" y="3248939"/>
              <a:ext cx="45998" cy="39418"/>
            </a:xfrm>
            <a:custGeom>
              <a:avLst/>
              <a:gdLst/>
              <a:ahLst/>
              <a:cxnLst/>
              <a:rect l="l" t="t" r="r" b="b"/>
              <a:pathLst>
                <a:path w="1510" h="1294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0"/>
                    <a:pt x="148" y="915"/>
                  </a:cubicBezTo>
                  <a:cubicBezTo>
                    <a:pt x="258" y="1168"/>
                    <a:pt x="494" y="1294"/>
                    <a:pt x="730" y="1294"/>
                  </a:cubicBezTo>
                  <a:cubicBezTo>
                    <a:pt x="981" y="1294"/>
                    <a:pt x="1232" y="1153"/>
                    <a:pt x="1338" y="875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2ed5c84bb7d_1_0"/>
            <p:cNvSpPr/>
            <p:nvPr/>
          </p:nvSpPr>
          <p:spPr>
            <a:xfrm>
              <a:off x="7258427" y="3212110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1" y="18"/>
                    <a:pt x="47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59" y="1169"/>
                    <a:pt x="496" y="1294"/>
                    <a:pt x="734" y="1294"/>
                  </a:cubicBezTo>
                  <a:cubicBezTo>
                    <a:pt x="983" y="1294"/>
                    <a:pt x="1233" y="1156"/>
                    <a:pt x="1338" y="885"/>
                  </a:cubicBezTo>
                  <a:cubicBezTo>
                    <a:pt x="1510" y="435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2ed5c84bb7d_1_0"/>
            <p:cNvSpPr/>
            <p:nvPr/>
          </p:nvSpPr>
          <p:spPr>
            <a:xfrm>
              <a:off x="7197014" y="3188715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1"/>
                    <a:pt x="148" y="905"/>
                  </a:cubicBezTo>
                  <a:cubicBezTo>
                    <a:pt x="264" y="1165"/>
                    <a:pt x="501" y="1293"/>
                    <a:pt x="738" y="1293"/>
                  </a:cubicBezTo>
                  <a:cubicBezTo>
                    <a:pt x="985" y="1293"/>
                    <a:pt x="1233" y="1152"/>
                    <a:pt x="1338" y="876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2ed5c84bb7d_1_0"/>
            <p:cNvSpPr/>
            <p:nvPr/>
          </p:nvSpPr>
          <p:spPr>
            <a:xfrm>
              <a:off x="6273390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8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8" y="16897"/>
                  </a:cubicBezTo>
                  <a:cubicBezTo>
                    <a:pt x="13110" y="16897"/>
                    <a:pt x="16886" y="13111"/>
                    <a:pt x="16886" y="8449"/>
                  </a:cubicBezTo>
                  <a:cubicBezTo>
                    <a:pt x="16886" y="3787"/>
                    <a:pt x="13110" y="1"/>
                    <a:pt x="8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2ed5c84bb7d_1_0"/>
            <p:cNvSpPr/>
            <p:nvPr/>
          </p:nvSpPr>
          <p:spPr>
            <a:xfrm>
              <a:off x="6835119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9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9" y="16897"/>
                  </a:cubicBezTo>
                  <a:cubicBezTo>
                    <a:pt x="13110" y="16897"/>
                    <a:pt x="16887" y="13111"/>
                    <a:pt x="16887" y="8449"/>
                  </a:cubicBezTo>
                  <a:cubicBezTo>
                    <a:pt x="16887" y="3787"/>
                    <a:pt x="13110" y="1"/>
                    <a:pt x="8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2ed5c84bb7d_1_0"/>
            <p:cNvSpPr/>
            <p:nvPr/>
          </p:nvSpPr>
          <p:spPr>
            <a:xfrm>
              <a:off x="6430059" y="3891545"/>
              <a:ext cx="740026" cy="426049"/>
            </a:xfrm>
            <a:custGeom>
              <a:avLst/>
              <a:gdLst/>
              <a:ahLst/>
              <a:cxnLst/>
              <a:rect l="l" t="t" r="r" b="b"/>
              <a:pathLst>
                <a:path w="24293" h="13986" extrusionOk="0">
                  <a:moveTo>
                    <a:pt x="276" y="1"/>
                  </a:moveTo>
                  <a:cubicBezTo>
                    <a:pt x="119" y="1"/>
                    <a:pt x="1" y="128"/>
                    <a:pt x="1" y="276"/>
                  </a:cubicBezTo>
                  <a:lnTo>
                    <a:pt x="1" y="13710"/>
                  </a:lnTo>
                  <a:cubicBezTo>
                    <a:pt x="1" y="13868"/>
                    <a:pt x="119" y="13986"/>
                    <a:pt x="276" y="13986"/>
                  </a:cubicBezTo>
                  <a:lnTo>
                    <a:pt x="24027" y="13986"/>
                  </a:lnTo>
                  <a:cubicBezTo>
                    <a:pt x="24175" y="13986"/>
                    <a:pt x="24293" y="13868"/>
                    <a:pt x="24293" y="13710"/>
                  </a:cubicBezTo>
                  <a:lnTo>
                    <a:pt x="24293" y="276"/>
                  </a:lnTo>
                  <a:cubicBezTo>
                    <a:pt x="24293" y="128"/>
                    <a:pt x="24175" y="1"/>
                    <a:pt x="24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2ed5c84bb7d_1_0"/>
            <p:cNvSpPr/>
            <p:nvPr/>
          </p:nvSpPr>
          <p:spPr>
            <a:xfrm>
              <a:off x="6449250" y="3913721"/>
              <a:ext cx="704049" cy="387696"/>
            </a:xfrm>
            <a:custGeom>
              <a:avLst/>
              <a:gdLst/>
              <a:ahLst/>
              <a:cxnLst/>
              <a:rect l="l" t="t" r="r" b="b"/>
              <a:pathLst>
                <a:path w="23112" h="12727" extrusionOk="0">
                  <a:moveTo>
                    <a:pt x="22846" y="266"/>
                  </a:moveTo>
                  <a:lnTo>
                    <a:pt x="22846" y="12451"/>
                  </a:lnTo>
                  <a:lnTo>
                    <a:pt x="266" y="12451"/>
                  </a:lnTo>
                  <a:lnTo>
                    <a:pt x="266" y="266"/>
                  </a:lnTo>
                  <a:close/>
                  <a:moveTo>
                    <a:pt x="0" y="0"/>
                  </a:moveTo>
                  <a:lnTo>
                    <a:pt x="0" y="12726"/>
                  </a:lnTo>
                  <a:lnTo>
                    <a:pt x="23112" y="12726"/>
                  </a:lnTo>
                  <a:lnTo>
                    <a:pt x="23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g2ed5c84bb7d_1_0"/>
            <p:cNvSpPr/>
            <p:nvPr/>
          </p:nvSpPr>
          <p:spPr>
            <a:xfrm>
              <a:off x="6335077" y="3984425"/>
              <a:ext cx="883534" cy="107563"/>
            </a:xfrm>
            <a:custGeom>
              <a:avLst/>
              <a:gdLst/>
              <a:ahLst/>
              <a:cxnLst/>
              <a:rect l="l" t="t" r="r" b="b"/>
              <a:pathLst>
                <a:path w="29004" h="3531" extrusionOk="0">
                  <a:moveTo>
                    <a:pt x="1" y="0"/>
                  </a:moveTo>
                  <a:lnTo>
                    <a:pt x="1" y="3531"/>
                  </a:lnTo>
                  <a:lnTo>
                    <a:pt x="28188" y="3531"/>
                  </a:lnTo>
                  <a:cubicBezTo>
                    <a:pt x="28640" y="3531"/>
                    <a:pt x="29004" y="3167"/>
                    <a:pt x="29004" y="2725"/>
                  </a:cubicBezTo>
                  <a:lnTo>
                    <a:pt x="29004" y="817"/>
                  </a:lnTo>
                  <a:cubicBezTo>
                    <a:pt x="29004" y="364"/>
                    <a:pt x="28640" y="0"/>
                    <a:pt x="28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g2ed5c84bb7d_1_0"/>
            <p:cNvSpPr/>
            <p:nvPr/>
          </p:nvSpPr>
          <p:spPr>
            <a:xfrm>
              <a:off x="6512155" y="4014065"/>
              <a:ext cx="282844" cy="50690"/>
            </a:xfrm>
            <a:custGeom>
              <a:avLst/>
              <a:gdLst/>
              <a:ahLst/>
              <a:cxnLst/>
              <a:rect l="l" t="t" r="r" b="b"/>
              <a:pathLst>
                <a:path w="9285" h="1664" fill="none" extrusionOk="0">
                  <a:moveTo>
                    <a:pt x="836" y="1"/>
                  </a:moveTo>
                  <a:lnTo>
                    <a:pt x="8448" y="1"/>
                  </a:lnTo>
                  <a:cubicBezTo>
                    <a:pt x="8911" y="1"/>
                    <a:pt x="9284" y="365"/>
                    <a:pt x="9284" y="827"/>
                  </a:cubicBezTo>
                  <a:cubicBezTo>
                    <a:pt x="9284" y="1289"/>
                    <a:pt x="8911" y="1663"/>
                    <a:pt x="8448" y="1663"/>
                  </a:cubicBezTo>
                  <a:lnTo>
                    <a:pt x="836" y="1663"/>
                  </a:lnTo>
                  <a:cubicBezTo>
                    <a:pt x="374" y="1663"/>
                    <a:pt x="0" y="1289"/>
                    <a:pt x="0" y="827"/>
                  </a:cubicBezTo>
                  <a:cubicBezTo>
                    <a:pt x="0" y="365"/>
                    <a:pt x="374" y="1"/>
                    <a:pt x="8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g2ed5c84bb7d_1_0"/>
            <p:cNvSpPr/>
            <p:nvPr/>
          </p:nvSpPr>
          <p:spPr>
            <a:xfrm>
              <a:off x="6871948" y="4011993"/>
              <a:ext cx="53675" cy="53340"/>
            </a:xfrm>
            <a:custGeom>
              <a:avLst/>
              <a:gdLst/>
              <a:ahLst/>
              <a:cxnLst/>
              <a:rect l="l" t="t" r="r" b="b"/>
              <a:pathLst>
                <a:path w="1762" h="1751" fill="none" extrusionOk="0">
                  <a:moveTo>
                    <a:pt x="1761" y="875"/>
                  </a:moveTo>
                  <a:cubicBezTo>
                    <a:pt x="1761" y="1357"/>
                    <a:pt x="1368" y="1751"/>
                    <a:pt x="886" y="1751"/>
                  </a:cubicBezTo>
                  <a:cubicBezTo>
                    <a:pt x="394" y="1751"/>
                    <a:pt x="1" y="1357"/>
                    <a:pt x="1" y="875"/>
                  </a:cubicBezTo>
                  <a:cubicBezTo>
                    <a:pt x="1" y="394"/>
                    <a:pt x="394" y="0"/>
                    <a:pt x="886" y="0"/>
                  </a:cubicBezTo>
                  <a:cubicBezTo>
                    <a:pt x="1368" y="0"/>
                    <a:pt x="1761" y="394"/>
                    <a:pt x="176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g2ed5c84bb7d_1_0"/>
            <p:cNvSpPr/>
            <p:nvPr/>
          </p:nvSpPr>
          <p:spPr>
            <a:xfrm>
              <a:off x="6963641" y="401199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1751" h="1751" fill="none" extrusionOk="0">
                  <a:moveTo>
                    <a:pt x="1751" y="875"/>
                  </a:moveTo>
                  <a:cubicBezTo>
                    <a:pt x="1751" y="1357"/>
                    <a:pt x="1358" y="1751"/>
                    <a:pt x="876" y="1751"/>
                  </a:cubicBezTo>
                  <a:cubicBezTo>
                    <a:pt x="384" y="1751"/>
                    <a:pt x="0" y="1357"/>
                    <a:pt x="0" y="875"/>
                  </a:cubicBezTo>
                  <a:cubicBezTo>
                    <a:pt x="0" y="394"/>
                    <a:pt x="384" y="0"/>
                    <a:pt x="876" y="0"/>
                  </a:cubicBezTo>
                  <a:cubicBezTo>
                    <a:pt x="1358" y="0"/>
                    <a:pt x="1751" y="394"/>
                    <a:pt x="175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g2ed5c84bb7d_1_0"/>
            <p:cNvSpPr/>
            <p:nvPr/>
          </p:nvSpPr>
          <p:spPr>
            <a:xfrm>
              <a:off x="6276071" y="4007790"/>
              <a:ext cx="115971" cy="59036"/>
            </a:xfrm>
            <a:custGeom>
              <a:avLst/>
              <a:gdLst/>
              <a:ahLst/>
              <a:cxnLst/>
              <a:rect l="l" t="t" r="r" b="b"/>
              <a:pathLst>
                <a:path w="3807" h="1938" extrusionOk="0">
                  <a:moveTo>
                    <a:pt x="1" y="0"/>
                  </a:moveTo>
                  <a:lnTo>
                    <a:pt x="1" y="1938"/>
                  </a:lnTo>
                  <a:lnTo>
                    <a:pt x="3807" y="1938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g2ed5c84bb7d_1_0"/>
            <p:cNvSpPr/>
            <p:nvPr/>
          </p:nvSpPr>
          <p:spPr>
            <a:xfrm>
              <a:off x="7197623" y="3807377"/>
              <a:ext cx="307702" cy="440701"/>
            </a:xfrm>
            <a:custGeom>
              <a:avLst/>
              <a:gdLst/>
              <a:ahLst/>
              <a:cxnLst/>
              <a:rect l="l" t="t" r="r" b="b"/>
              <a:pathLst>
                <a:path w="10101" h="14467" extrusionOk="0">
                  <a:moveTo>
                    <a:pt x="10101" y="0"/>
                  </a:moveTo>
                  <a:lnTo>
                    <a:pt x="9206" y="325"/>
                  </a:lnTo>
                  <a:lnTo>
                    <a:pt x="8930" y="423"/>
                  </a:lnTo>
                  <a:lnTo>
                    <a:pt x="0" y="3600"/>
                  </a:lnTo>
                  <a:lnTo>
                    <a:pt x="0" y="11487"/>
                  </a:lnTo>
                  <a:lnTo>
                    <a:pt x="8930" y="14123"/>
                  </a:lnTo>
                  <a:lnTo>
                    <a:pt x="9206" y="14201"/>
                  </a:lnTo>
                  <a:lnTo>
                    <a:pt x="10101" y="14467"/>
                  </a:lnTo>
                  <a:lnTo>
                    <a:pt x="10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g2ed5c84bb7d_1_0"/>
            <p:cNvSpPr/>
            <p:nvPr/>
          </p:nvSpPr>
          <p:spPr>
            <a:xfrm>
              <a:off x="7469654" y="3817247"/>
              <a:ext cx="8408" cy="422759"/>
            </a:xfrm>
            <a:custGeom>
              <a:avLst/>
              <a:gdLst/>
              <a:ahLst/>
              <a:cxnLst/>
              <a:rect l="l" t="t" r="r" b="b"/>
              <a:pathLst>
                <a:path w="276" h="13878" extrusionOk="0">
                  <a:moveTo>
                    <a:pt x="276" y="1"/>
                  </a:moveTo>
                  <a:lnTo>
                    <a:pt x="0" y="99"/>
                  </a:lnTo>
                  <a:lnTo>
                    <a:pt x="0" y="13799"/>
                  </a:lnTo>
                  <a:lnTo>
                    <a:pt x="276" y="13877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g2ed5c84bb7d_1_0"/>
            <p:cNvSpPr/>
            <p:nvPr/>
          </p:nvSpPr>
          <p:spPr>
            <a:xfrm>
              <a:off x="6329685" y="3422910"/>
              <a:ext cx="400308" cy="385076"/>
            </a:xfrm>
            <a:custGeom>
              <a:avLst/>
              <a:gdLst/>
              <a:ahLst/>
              <a:cxnLst/>
              <a:rect l="l" t="t" r="r" b="b"/>
              <a:pathLst>
                <a:path w="13141" h="12641" extrusionOk="0">
                  <a:moveTo>
                    <a:pt x="6826" y="278"/>
                  </a:moveTo>
                  <a:cubicBezTo>
                    <a:pt x="10160" y="278"/>
                    <a:pt x="12875" y="2983"/>
                    <a:pt x="12875" y="6327"/>
                  </a:cubicBezTo>
                  <a:cubicBezTo>
                    <a:pt x="12875" y="8766"/>
                    <a:pt x="11399" y="10979"/>
                    <a:pt x="9137" y="11913"/>
                  </a:cubicBezTo>
                  <a:cubicBezTo>
                    <a:pt x="8393" y="12222"/>
                    <a:pt x="7610" y="12372"/>
                    <a:pt x="6833" y="12372"/>
                  </a:cubicBezTo>
                  <a:cubicBezTo>
                    <a:pt x="5258" y="12372"/>
                    <a:pt x="3707" y="11757"/>
                    <a:pt x="2548" y="10605"/>
                  </a:cubicBezTo>
                  <a:cubicBezTo>
                    <a:pt x="817" y="8874"/>
                    <a:pt x="306" y="6268"/>
                    <a:pt x="1240" y="4006"/>
                  </a:cubicBezTo>
                  <a:cubicBezTo>
                    <a:pt x="2174" y="1754"/>
                    <a:pt x="4377" y="278"/>
                    <a:pt x="6826" y="278"/>
                  </a:cubicBezTo>
                  <a:close/>
                  <a:moveTo>
                    <a:pt x="6818" y="0"/>
                  </a:moveTo>
                  <a:cubicBezTo>
                    <a:pt x="5174" y="0"/>
                    <a:pt x="3561" y="643"/>
                    <a:pt x="2351" y="1852"/>
                  </a:cubicBezTo>
                  <a:cubicBezTo>
                    <a:pt x="542" y="3662"/>
                    <a:pt x="1" y="6376"/>
                    <a:pt x="984" y="8746"/>
                  </a:cubicBezTo>
                  <a:cubicBezTo>
                    <a:pt x="1958" y="11106"/>
                    <a:pt x="4269" y="12641"/>
                    <a:pt x="6826" y="12641"/>
                  </a:cubicBezTo>
                  <a:cubicBezTo>
                    <a:pt x="10308" y="12641"/>
                    <a:pt x="13140" y="9808"/>
                    <a:pt x="13140" y="6327"/>
                  </a:cubicBezTo>
                  <a:cubicBezTo>
                    <a:pt x="13140" y="3770"/>
                    <a:pt x="11606" y="1459"/>
                    <a:pt x="9246" y="485"/>
                  </a:cubicBezTo>
                  <a:cubicBezTo>
                    <a:pt x="8459" y="159"/>
                    <a:pt x="7635" y="0"/>
                    <a:pt x="6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2ed5c84bb7d_1_0"/>
            <p:cNvSpPr/>
            <p:nvPr/>
          </p:nvSpPr>
          <p:spPr>
            <a:xfrm>
              <a:off x="6890835" y="3422910"/>
              <a:ext cx="400277" cy="385076"/>
            </a:xfrm>
            <a:custGeom>
              <a:avLst/>
              <a:gdLst/>
              <a:ahLst/>
              <a:cxnLst/>
              <a:rect l="l" t="t" r="r" b="b"/>
              <a:pathLst>
                <a:path w="13140" h="12641" extrusionOk="0">
                  <a:moveTo>
                    <a:pt x="6816" y="278"/>
                  </a:moveTo>
                  <a:cubicBezTo>
                    <a:pt x="10150" y="278"/>
                    <a:pt x="12855" y="2983"/>
                    <a:pt x="12864" y="6317"/>
                  </a:cubicBezTo>
                  <a:cubicBezTo>
                    <a:pt x="12864" y="8766"/>
                    <a:pt x="11389" y="10979"/>
                    <a:pt x="9127" y="11913"/>
                  </a:cubicBezTo>
                  <a:cubicBezTo>
                    <a:pt x="8383" y="12222"/>
                    <a:pt x="7600" y="12372"/>
                    <a:pt x="6822" y="12372"/>
                  </a:cubicBezTo>
                  <a:cubicBezTo>
                    <a:pt x="5248" y="12372"/>
                    <a:pt x="3697" y="11757"/>
                    <a:pt x="2538" y="10605"/>
                  </a:cubicBezTo>
                  <a:cubicBezTo>
                    <a:pt x="807" y="8874"/>
                    <a:pt x="296" y="6268"/>
                    <a:pt x="1230" y="4006"/>
                  </a:cubicBezTo>
                  <a:cubicBezTo>
                    <a:pt x="2164" y="1744"/>
                    <a:pt x="4367" y="278"/>
                    <a:pt x="6816" y="278"/>
                  </a:cubicBezTo>
                  <a:close/>
                  <a:moveTo>
                    <a:pt x="6815" y="0"/>
                  </a:moveTo>
                  <a:cubicBezTo>
                    <a:pt x="5173" y="0"/>
                    <a:pt x="3560" y="643"/>
                    <a:pt x="2351" y="1852"/>
                  </a:cubicBezTo>
                  <a:cubicBezTo>
                    <a:pt x="541" y="3662"/>
                    <a:pt x="1" y="6376"/>
                    <a:pt x="984" y="8736"/>
                  </a:cubicBezTo>
                  <a:cubicBezTo>
                    <a:pt x="1958" y="11097"/>
                    <a:pt x="4259" y="12641"/>
                    <a:pt x="6816" y="12641"/>
                  </a:cubicBezTo>
                  <a:cubicBezTo>
                    <a:pt x="10307" y="12641"/>
                    <a:pt x="13140" y="9808"/>
                    <a:pt x="13140" y="6327"/>
                  </a:cubicBezTo>
                  <a:cubicBezTo>
                    <a:pt x="13140" y="3770"/>
                    <a:pt x="11596" y="1459"/>
                    <a:pt x="9235" y="485"/>
                  </a:cubicBezTo>
                  <a:cubicBezTo>
                    <a:pt x="8452" y="159"/>
                    <a:pt x="7630" y="0"/>
                    <a:pt x="6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2ed5c84bb7d_1_0"/>
            <p:cNvSpPr/>
            <p:nvPr/>
          </p:nvSpPr>
          <p:spPr>
            <a:xfrm>
              <a:off x="6490588" y="3564865"/>
              <a:ext cx="93489" cy="80147"/>
            </a:xfrm>
            <a:custGeom>
              <a:avLst/>
              <a:gdLst/>
              <a:ahLst/>
              <a:cxnLst/>
              <a:rect l="l" t="t" r="r" b="b"/>
              <a:pathLst>
                <a:path w="3069" h="2631" extrusionOk="0">
                  <a:moveTo>
                    <a:pt x="1751" y="280"/>
                  </a:moveTo>
                  <a:cubicBezTo>
                    <a:pt x="2321" y="280"/>
                    <a:pt x="2793" y="742"/>
                    <a:pt x="2793" y="1313"/>
                  </a:cubicBezTo>
                  <a:cubicBezTo>
                    <a:pt x="2793" y="1944"/>
                    <a:pt x="2281" y="2360"/>
                    <a:pt x="1746" y="2360"/>
                  </a:cubicBezTo>
                  <a:cubicBezTo>
                    <a:pt x="1489" y="2360"/>
                    <a:pt x="1227" y="2264"/>
                    <a:pt x="1013" y="2050"/>
                  </a:cubicBezTo>
                  <a:cubicBezTo>
                    <a:pt x="354" y="1401"/>
                    <a:pt x="826" y="280"/>
                    <a:pt x="1751" y="280"/>
                  </a:cubicBezTo>
                  <a:close/>
                  <a:moveTo>
                    <a:pt x="1741" y="0"/>
                  </a:moveTo>
                  <a:cubicBezTo>
                    <a:pt x="1419" y="0"/>
                    <a:pt x="1091" y="120"/>
                    <a:pt x="826" y="388"/>
                  </a:cubicBezTo>
                  <a:cubicBezTo>
                    <a:pt x="0" y="1214"/>
                    <a:pt x="580" y="2631"/>
                    <a:pt x="1751" y="2631"/>
                  </a:cubicBezTo>
                  <a:cubicBezTo>
                    <a:pt x="2479" y="2631"/>
                    <a:pt x="3069" y="2040"/>
                    <a:pt x="3059" y="1313"/>
                  </a:cubicBezTo>
                  <a:cubicBezTo>
                    <a:pt x="3059" y="522"/>
                    <a:pt x="2412" y="0"/>
                    <a:pt x="1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g2ed5c84bb7d_1_0"/>
            <p:cNvSpPr/>
            <p:nvPr/>
          </p:nvSpPr>
          <p:spPr>
            <a:xfrm>
              <a:off x="7044214" y="3564865"/>
              <a:ext cx="93520" cy="80147"/>
            </a:xfrm>
            <a:custGeom>
              <a:avLst/>
              <a:gdLst/>
              <a:ahLst/>
              <a:cxnLst/>
              <a:rect l="l" t="t" r="r" b="b"/>
              <a:pathLst>
                <a:path w="3070" h="2631" extrusionOk="0">
                  <a:moveTo>
                    <a:pt x="1761" y="280"/>
                  </a:moveTo>
                  <a:cubicBezTo>
                    <a:pt x="2332" y="280"/>
                    <a:pt x="2794" y="742"/>
                    <a:pt x="2794" y="1313"/>
                  </a:cubicBezTo>
                  <a:cubicBezTo>
                    <a:pt x="2794" y="1944"/>
                    <a:pt x="2282" y="2360"/>
                    <a:pt x="1750" y="2360"/>
                  </a:cubicBezTo>
                  <a:cubicBezTo>
                    <a:pt x="1494" y="2360"/>
                    <a:pt x="1234" y="2264"/>
                    <a:pt x="1024" y="2050"/>
                  </a:cubicBezTo>
                  <a:cubicBezTo>
                    <a:pt x="365" y="1401"/>
                    <a:pt x="827" y="280"/>
                    <a:pt x="1761" y="280"/>
                  </a:cubicBezTo>
                  <a:close/>
                  <a:moveTo>
                    <a:pt x="1742" y="0"/>
                  </a:moveTo>
                  <a:cubicBezTo>
                    <a:pt x="1419" y="0"/>
                    <a:pt x="1092" y="120"/>
                    <a:pt x="827" y="388"/>
                  </a:cubicBezTo>
                  <a:cubicBezTo>
                    <a:pt x="1" y="1224"/>
                    <a:pt x="591" y="2631"/>
                    <a:pt x="1761" y="2631"/>
                  </a:cubicBezTo>
                  <a:cubicBezTo>
                    <a:pt x="2479" y="2621"/>
                    <a:pt x="3069" y="2040"/>
                    <a:pt x="3069" y="1313"/>
                  </a:cubicBezTo>
                  <a:cubicBezTo>
                    <a:pt x="3063" y="522"/>
                    <a:pt x="2414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g2ed5c84bb7d_1_0"/>
            <p:cNvSpPr/>
            <p:nvPr/>
          </p:nvSpPr>
          <p:spPr>
            <a:xfrm>
              <a:off x="6948653" y="4274123"/>
              <a:ext cx="335270" cy="137234"/>
            </a:xfrm>
            <a:custGeom>
              <a:avLst/>
              <a:gdLst/>
              <a:ahLst/>
              <a:cxnLst/>
              <a:rect l="l" t="t" r="r" b="b"/>
              <a:pathLst>
                <a:path w="11006" h="4505" extrusionOk="0">
                  <a:moveTo>
                    <a:pt x="7151" y="1250"/>
                  </a:moveTo>
                  <a:cubicBezTo>
                    <a:pt x="7367" y="1250"/>
                    <a:pt x="7534" y="1515"/>
                    <a:pt x="7593" y="1751"/>
                  </a:cubicBezTo>
                  <a:cubicBezTo>
                    <a:pt x="7682" y="2164"/>
                    <a:pt x="7632" y="2587"/>
                    <a:pt x="7455" y="2971"/>
                  </a:cubicBezTo>
                  <a:cubicBezTo>
                    <a:pt x="7121" y="2725"/>
                    <a:pt x="6885" y="2361"/>
                    <a:pt x="6806" y="1958"/>
                  </a:cubicBezTo>
                  <a:cubicBezTo>
                    <a:pt x="6767" y="1741"/>
                    <a:pt x="6816" y="1535"/>
                    <a:pt x="6934" y="1358"/>
                  </a:cubicBezTo>
                  <a:cubicBezTo>
                    <a:pt x="6983" y="1289"/>
                    <a:pt x="7062" y="1250"/>
                    <a:pt x="7151" y="1250"/>
                  </a:cubicBezTo>
                  <a:close/>
                  <a:moveTo>
                    <a:pt x="3551" y="1859"/>
                  </a:moveTo>
                  <a:cubicBezTo>
                    <a:pt x="3600" y="1859"/>
                    <a:pt x="3649" y="1869"/>
                    <a:pt x="3699" y="1889"/>
                  </a:cubicBezTo>
                  <a:cubicBezTo>
                    <a:pt x="3836" y="1938"/>
                    <a:pt x="3944" y="2036"/>
                    <a:pt x="4003" y="2174"/>
                  </a:cubicBezTo>
                  <a:cubicBezTo>
                    <a:pt x="4112" y="2449"/>
                    <a:pt x="3994" y="2764"/>
                    <a:pt x="3856" y="2971"/>
                  </a:cubicBezTo>
                  <a:cubicBezTo>
                    <a:pt x="3767" y="3098"/>
                    <a:pt x="3659" y="3207"/>
                    <a:pt x="3531" y="3295"/>
                  </a:cubicBezTo>
                  <a:cubicBezTo>
                    <a:pt x="3394" y="3118"/>
                    <a:pt x="3295" y="2921"/>
                    <a:pt x="3226" y="2705"/>
                  </a:cubicBezTo>
                  <a:cubicBezTo>
                    <a:pt x="3138" y="2410"/>
                    <a:pt x="3148" y="2036"/>
                    <a:pt x="3394" y="1899"/>
                  </a:cubicBezTo>
                  <a:cubicBezTo>
                    <a:pt x="3443" y="1869"/>
                    <a:pt x="3492" y="1859"/>
                    <a:pt x="3551" y="1859"/>
                  </a:cubicBezTo>
                  <a:close/>
                  <a:moveTo>
                    <a:pt x="10593" y="1"/>
                  </a:moveTo>
                  <a:lnTo>
                    <a:pt x="10347" y="119"/>
                  </a:lnTo>
                  <a:cubicBezTo>
                    <a:pt x="10612" y="679"/>
                    <a:pt x="10730" y="1299"/>
                    <a:pt x="10691" y="1918"/>
                  </a:cubicBezTo>
                  <a:cubicBezTo>
                    <a:pt x="10691" y="2204"/>
                    <a:pt x="10612" y="2489"/>
                    <a:pt x="10485" y="2744"/>
                  </a:cubicBezTo>
                  <a:cubicBezTo>
                    <a:pt x="10191" y="3279"/>
                    <a:pt x="9568" y="3503"/>
                    <a:pt x="8961" y="3503"/>
                  </a:cubicBezTo>
                  <a:cubicBezTo>
                    <a:pt x="8776" y="3503"/>
                    <a:pt x="8592" y="3482"/>
                    <a:pt x="8419" y="3443"/>
                  </a:cubicBezTo>
                  <a:cubicBezTo>
                    <a:pt x="8154" y="3374"/>
                    <a:pt x="7908" y="3275"/>
                    <a:pt x="7682" y="3128"/>
                  </a:cubicBezTo>
                  <a:cubicBezTo>
                    <a:pt x="7898" y="2685"/>
                    <a:pt x="7957" y="2174"/>
                    <a:pt x="7849" y="1682"/>
                  </a:cubicBezTo>
                  <a:cubicBezTo>
                    <a:pt x="7760" y="1328"/>
                    <a:pt x="7514" y="964"/>
                    <a:pt x="7151" y="964"/>
                  </a:cubicBezTo>
                  <a:cubicBezTo>
                    <a:pt x="6974" y="974"/>
                    <a:pt x="6816" y="1043"/>
                    <a:pt x="6718" y="1181"/>
                  </a:cubicBezTo>
                  <a:cubicBezTo>
                    <a:pt x="6541" y="1417"/>
                    <a:pt x="6472" y="1712"/>
                    <a:pt x="6521" y="2007"/>
                  </a:cubicBezTo>
                  <a:cubicBezTo>
                    <a:pt x="6629" y="2489"/>
                    <a:pt x="6905" y="2921"/>
                    <a:pt x="7318" y="3216"/>
                  </a:cubicBezTo>
                  <a:cubicBezTo>
                    <a:pt x="7278" y="3275"/>
                    <a:pt x="7229" y="3344"/>
                    <a:pt x="7190" y="3403"/>
                  </a:cubicBezTo>
                  <a:cubicBezTo>
                    <a:pt x="6806" y="3856"/>
                    <a:pt x="6256" y="4151"/>
                    <a:pt x="5656" y="4220"/>
                  </a:cubicBezTo>
                  <a:cubicBezTo>
                    <a:pt x="5588" y="4225"/>
                    <a:pt x="5520" y="4228"/>
                    <a:pt x="5452" y="4228"/>
                  </a:cubicBezTo>
                  <a:cubicBezTo>
                    <a:pt x="4804" y="4228"/>
                    <a:pt x="4172" y="3974"/>
                    <a:pt x="3718" y="3502"/>
                  </a:cubicBezTo>
                  <a:cubicBezTo>
                    <a:pt x="3856" y="3403"/>
                    <a:pt x="3984" y="3275"/>
                    <a:pt x="4082" y="3138"/>
                  </a:cubicBezTo>
                  <a:cubicBezTo>
                    <a:pt x="4318" y="2833"/>
                    <a:pt x="4387" y="2430"/>
                    <a:pt x="4259" y="2066"/>
                  </a:cubicBezTo>
                  <a:cubicBezTo>
                    <a:pt x="4180" y="1859"/>
                    <a:pt x="4003" y="1702"/>
                    <a:pt x="3797" y="1623"/>
                  </a:cubicBezTo>
                  <a:cubicBezTo>
                    <a:pt x="3719" y="1593"/>
                    <a:pt x="3638" y="1578"/>
                    <a:pt x="3558" y="1578"/>
                  </a:cubicBezTo>
                  <a:cubicBezTo>
                    <a:pt x="3455" y="1578"/>
                    <a:pt x="3354" y="1603"/>
                    <a:pt x="3266" y="1653"/>
                  </a:cubicBezTo>
                  <a:cubicBezTo>
                    <a:pt x="2882" y="1869"/>
                    <a:pt x="2843" y="2371"/>
                    <a:pt x="2961" y="2784"/>
                  </a:cubicBezTo>
                  <a:cubicBezTo>
                    <a:pt x="3030" y="3020"/>
                    <a:pt x="3148" y="3236"/>
                    <a:pt x="3285" y="3443"/>
                  </a:cubicBezTo>
                  <a:cubicBezTo>
                    <a:pt x="3052" y="3547"/>
                    <a:pt x="2800" y="3602"/>
                    <a:pt x="2548" y="3602"/>
                  </a:cubicBezTo>
                  <a:cubicBezTo>
                    <a:pt x="2396" y="3602"/>
                    <a:pt x="2243" y="3582"/>
                    <a:pt x="2095" y="3541"/>
                  </a:cubicBezTo>
                  <a:cubicBezTo>
                    <a:pt x="1486" y="3374"/>
                    <a:pt x="945" y="2892"/>
                    <a:pt x="640" y="2233"/>
                  </a:cubicBezTo>
                  <a:cubicBezTo>
                    <a:pt x="384" y="1663"/>
                    <a:pt x="286" y="984"/>
                    <a:pt x="355" y="207"/>
                  </a:cubicBezTo>
                  <a:lnTo>
                    <a:pt x="69" y="178"/>
                  </a:lnTo>
                  <a:lnTo>
                    <a:pt x="69" y="178"/>
                  </a:lnTo>
                  <a:cubicBezTo>
                    <a:pt x="1" y="1014"/>
                    <a:pt x="109" y="1741"/>
                    <a:pt x="384" y="2351"/>
                  </a:cubicBezTo>
                  <a:cubicBezTo>
                    <a:pt x="728" y="3079"/>
                    <a:pt x="1338" y="3630"/>
                    <a:pt x="2027" y="3816"/>
                  </a:cubicBezTo>
                  <a:cubicBezTo>
                    <a:pt x="2195" y="3861"/>
                    <a:pt x="2366" y="3883"/>
                    <a:pt x="2537" y="3883"/>
                  </a:cubicBezTo>
                  <a:cubicBezTo>
                    <a:pt x="2857" y="3883"/>
                    <a:pt x="3174" y="3806"/>
                    <a:pt x="3462" y="3659"/>
                  </a:cubicBezTo>
                  <a:cubicBezTo>
                    <a:pt x="3974" y="4200"/>
                    <a:pt x="4672" y="4505"/>
                    <a:pt x="5410" y="4505"/>
                  </a:cubicBezTo>
                  <a:cubicBezTo>
                    <a:pt x="5498" y="4505"/>
                    <a:pt x="5587" y="4495"/>
                    <a:pt x="5675" y="4485"/>
                  </a:cubicBezTo>
                  <a:cubicBezTo>
                    <a:pt x="6344" y="4416"/>
                    <a:pt x="6954" y="4092"/>
                    <a:pt x="7387" y="3571"/>
                  </a:cubicBezTo>
                  <a:cubicBezTo>
                    <a:pt x="7436" y="3512"/>
                    <a:pt x="7485" y="3443"/>
                    <a:pt x="7534" y="3374"/>
                  </a:cubicBezTo>
                  <a:cubicBezTo>
                    <a:pt x="7780" y="3521"/>
                    <a:pt x="8055" y="3639"/>
                    <a:pt x="8341" y="3708"/>
                  </a:cubicBezTo>
                  <a:cubicBezTo>
                    <a:pt x="8535" y="3753"/>
                    <a:pt x="8745" y="3777"/>
                    <a:pt x="8958" y="3777"/>
                  </a:cubicBezTo>
                  <a:cubicBezTo>
                    <a:pt x="9641" y="3777"/>
                    <a:pt x="10361" y="3527"/>
                    <a:pt x="10721" y="2882"/>
                  </a:cubicBezTo>
                  <a:cubicBezTo>
                    <a:pt x="10868" y="2587"/>
                    <a:pt x="10957" y="2263"/>
                    <a:pt x="10966" y="1938"/>
                  </a:cubicBezTo>
                  <a:cubicBezTo>
                    <a:pt x="11006" y="1269"/>
                    <a:pt x="10878" y="600"/>
                    <a:pt x="10593" y="1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g2ed5c84bb7d_1_0"/>
            <p:cNvSpPr/>
            <p:nvPr/>
          </p:nvSpPr>
          <p:spPr>
            <a:xfrm>
              <a:off x="7444796" y="3215065"/>
              <a:ext cx="210344" cy="144727"/>
            </a:xfrm>
            <a:custGeom>
              <a:avLst/>
              <a:gdLst/>
              <a:ahLst/>
              <a:cxnLst/>
              <a:rect l="l" t="t" r="r" b="b"/>
              <a:pathLst>
                <a:path w="6905" h="4751" fill="none" extrusionOk="0">
                  <a:moveTo>
                    <a:pt x="0" y="1348"/>
                  </a:moveTo>
                  <a:cubicBezTo>
                    <a:pt x="600" y="286"/>
                    <a:pt x="2016" y="1"/>
                    <a:pt x="2980" y="758"/>
                  </a:cubicBezTo>
                  <a:cubicBezTo>
                    <a:pt x="3285" y="1004"/>
                    <a:pt x="3531" y="1299"/>
                    <a:pt x="3718" y="1643"/>
                  </a:cubicBezTo>
                  <a:cubicBezTo>
                    <a:pt x="3904" y="1928"/>
                    <a:pt x="4032" y="2243"/>
                    <a:pt x="4082" y="2587"/>
                  </a:cubicBezTo>
                  <a:cubicBezTo>
                    <a:pt x="4121" y="3207"/>
                    <a:pt x="3747" y="3777"/>
                    <a:pt x="3157" y="4003"/>
                  </a:cubicBezTo>
                  <a:cubicBezTo>
                    <a:pt x="3088" y="4033"/>
                    <a:pt x="3000" y="4043"/>
                    <a:pt x="2911" y="4013"/>
                  </a:cubicBezTo>
                  <a:cubicBezTo>
                    <a:pt x="2862" y="3984"/>
                    <a:pt x="2813" y="3925"/>
                    <a:pt x="2783" y="3866"/>
                  </a:cubicBezTo>
                  <a:cubicBezTo>
                    <a:pt x="2606" y="3502"/>
                    <a:pt x="2646" y="3069"/>
                    <a:pt x="2891" y="2754"/>
                  </a:cubicBezTo>
                  <a:cubicBezTo>
                    <a:pt x="3137" y="2440"/>
                    <a:pt x="3491" y="2223"/>
                    <a:pt x="3885" y="2145"/>
                  </a:cubicBezTo>
                  <a:cubicBezTo>
                    <a:pt x="5468" y="1791"/>
                    <a:pt x="6904" y="3148"/>
                    <a:pt x="6648" y="4751"/>
                  </a:cubicBezTo>
                </a:path>
              </a:pathLst>
            </a:custGeom>
            <a:noFill/>
            <a:ln w="9525" cap="flat" cmpd="sng">
              <a:solidFill>
                <a:srgbClr val="1F154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g2ed5c84bb7d_1_0"/>
            <p:cNvSpPr/>
            <p:nvPr/>
          </p:nvSpPr>
          <p:spPr>
            <a:xfrm>
              <a:off x="7719941" y="3657291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g2ed5c84bb7d_1_0"/>
            <p:cNvSpPr/>
            <p:nvPr/>
          </p:nvSpPr>
          <p:spPr>
            <a:xfrm>
              <a:off x="7754091" y="37304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g2ed5c84bb7d_1_0"/>
            <p:cNvSpPr/>
            <p:nvPr/>
          </p:nvSpPr>
          <p:spPr>
            <a:xfrm>
              <a:off x="7782391" y="38143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3" name="Google Shape;1443;g2ed5c84bb7d_1_0"/>
          <p:cNvGrpSpPr/>
          <p:nvPr/>
        </p:nvGrpSpPr>
        <p:grpSpPr>
          <a:xfrm rot="1028379">
            <a:off x="7302080" y="3775618"/>
            <a:ext cx="1132422" cy="1064021"/>
            <a:chOff x="220838" y="-10150"/>
            <a:chExt cx="1417700" cy="1331700"/>
          </a:xfrm>
        </p:grpSpPr>
        <p:sp>
          <p:nvSpPr>
            <p:cNvPr id="1444" name="Google Shape;1444;g2ed5c84bb7d_1_0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g2ed5c84bb7d_1_0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g2ed5c84bb7d_1_0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g2ed5c84bb7d_1_0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g2ed5c84bb7d_1_0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g2ed5c84bb7d_1_0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g2ed5c84bb7d_1_0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g2ed5c84bb7d_1_0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g2ed5c84bb7d_1_0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g2ed5c84bb7d_1_0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g2ed5c84bb7d_1_0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g2ed5c84bb7d_1_0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g2ed5c84bb7d_1_0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2ed5c84bb7d_1_0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2ed5c84bb7d_1_0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g2ed5c84bb7d_1_0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g2ed5c84bb7d_1_0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g2ed5c84bb7d_1_0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g2ed5c84bb7d_1_0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g2ed5c84bb7d_1_0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g2ed5c84bb7d_1_0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g2ed5c84bb7d_1_0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g2ed5c84bb7d_1_0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g2ed5c84bb7d_1_0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g2ed5c84bb7d_1_0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g2ed5c84bb7d_1_0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g2ed5c84bb7d_1_0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g2ed5c84bb7d_1_0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g2ed5c84bb7d_1_0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2ed5c84bb7d_1_0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2ed5c84bb7d_1_0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g2ed5c84bb7d_1_0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g2ed5c84bb7d_1_0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g2ed5c84bb7d_1_0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g2ed5c84bb7d_1_0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g2ed5c84bb7d_1_0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g2ed5c84bb7d_1_0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g2ed5c84bb7d_1_0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g2ed5c84bb7d_1_0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g2ed5c84bb7d_1_0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g2ed5c84bb7d_1_0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g2ed5c84bb7d_1_0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2ed5c84bb7d_1_0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g2ed5c84bb7d_1_0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2ed5c84bb7d_1_0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2ed5c84bb7d_1_0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0" name="Google Shape;1490;g2ed5c84bb7d_1_0"/>
          <p:cNvGrpSpPr/>
          <p:nvPr/>
        </p:nvGrpSpPr>
        <p:grpSpPr>
          <a:xfrm rot="657575">
            <a:off x="122645" y="4352680"/>
            <a:ext cx="773062" cy="656341"/>
            <a:chOff x="3502275" y="3218775"/>
            <a:chExt cx="1175775" cy="998250"/>
          </a:xfrm>
        </p:grpSpPr>
        <p:sp>
          <p:nvSpPr>
            <p:cNvPr id="1491" name="Google Shape;1491;g2ed5c84bb7d_1_0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g2ed5c84bb7d_1_0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g2ed5c84bb7d_1_0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g2ed5c84bb7d_1_0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g2ed5c84bb7d_1_0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g2ed5c84bb7d_1_0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g2ed5c84bb7d_1_0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g2ed5c84bb7d_1_0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g2ed5c84bb7d_1_0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g2ed5c84bb7d_1_0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g2ed5c84bb7d_1_0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g2ed5c84bb7d_1_0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3" name="Google Shape;1503;g2ed5c84bb7d_1_0"/>
          <p:cNvSpPr txBox="1"/>
          <p:nvPr/>
        </p:nvSpPr>
        <p:spPr>
          <a:xfrm>
            <a:off x="2563800" y="4398750"/>
            <a:ext cx="40164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V2Meow: Meowing to the Visual Beat via Video-to-Music Generation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504" name="Google Shape;1504;g2ed5c84bb7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050" y="2741100"/>
            <a:ext cx="4921477" cy="15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2ed5c84bb7d_1_116"/>
          <p:cNvSpPr txBox="1">
            <a:spLocks noGrp="1"/>
          </p:cNvSpPr>
          <p:nvPr>
            <p:ph type="body" idx="1"/>
          </p:nvPr>
        </p:nvSpPr>
        <p:spPr>
          <a:xfrm>
            <a:off x="786925" y="1617375"/>
            <a:ext cx="4844400" cy="21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Sviluppato un sistema che estrae a partire da un video diverse caratteristiche come la semantica, scene offset, movimento, e le emozioni, ed hanno utilizzato queste per la generazione della melodia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tramite il loro modello generativo basato su un'architettura Transformer Multimodale.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0" name="Google Shape;1510;g2ed5c84bb7d_1_1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Analisi Video</a:t>
            </a:r>
            <a:endParaRPr/>
          </a:p>
        </p:txBody>
      </p:sp>
      <p:grpSp>
        <p:nvGrpSpPr>
          <p:cNvPr id="1511" name="Google Shape;1511;g2ed5c84bb7d_1_116"/>
          <p:cNvGrpSpPr/>
          <p:nvPr/>
        </p:nvGrpSpPr>
        <p:grpSpPr>
          <a:xfrm rot="-570253">
            <a:off x="6895512" y="452541"/>
            <a:ext cx="1688730" cy="1344196"/>
            <a:chOff x="6170914" y="3120997"/>
            <a:chExt cx="1788606" cy="1423695"/>
          </a:xfrm>
        </p:grpSpPr>
        <p:sp>
          <p:nvSpPr>
            <p:cNvPr id="1512" name="Google Shape;1512;g2ed5c84bb7d_1_116"/>
            <p:cNvSpPr/>
            <p:nvPr/>
          </p:nvSpPr>
          <p:spPr>
            <a:xfrm>
              <a:off x="6170914" y="3120997"/>
              <a:ext cx="1788606" cy="1423695"/>
            </a:xfrm>
            <a:custGeom>
              <a:avLst/>
              <a:gdLst/>
              <a:ahLst/>
              <a:cxnLst/>
              <a:rect l="l" t="t" r="r" b="b"/>
              <a:pathLst>
                <a:path w="58715" h="46736" extrusionOk="0">
                  <a:moveTo>
                    <a:pt x="33016" y="1"/>
                  </a:moveTo>
                  <a:cubicBezTo>
                    <a:pt x="32593" y="1"/>
                    <a:pt x="32180" y="187"/>
                    <a:pt x="31895" y="512"/>
                  </a:cubicBezTo>
                  <a:lnTo>
                    <a:pt x="25748" y="7593"/>
                  </a:lnTo>
                  <a:cubicBezTo>
                    <a:pt x="23545" y="8665"/>
                    <a:pt x="21814" y="10524"/>
                    <a:pt x="20909" y="12815"/>
                  </a:cubicBezTo>
                  <a:cubicBezTo>
                    <a:pt x="19309" y="8819"/>
                    <a:pt x="15533" y="6572"/>
                    <a:pt x="11669" y="6572"/>
                  </a:cubicBezTo>
                  <a:cubicBezTo>
                    <a:pt x="9380" y="6572"/>
                    <a:pt x="7061" y="7360"/>
                    <a:pt x="5144" y="9039"/>
                  </a:cubicBezTo>
                  <a:cubicBezTo>
                    <a:pt x="1" y="13553"/>
                    <a:pt x="856" y="21794"/>
                    <a:pt x="6826" y="25158"/>
                  </a:cubicBezTo>
                  <a:cubicBezTo>
                    <a:pt x="6718" y="25728"/>
                    <a:pt x="6659" y="26318"/>
                    <a:pt x="6629" y="26899"/>
                  </a:cubicBezTo>
                  <a:lnTo>
                    <a:pt x="5272" y="26899"/>
                  </a:lnTo>
                  <a:cubicBezTo>
                    <a:pt x="4731" y="26899"/>
                    <a:pt x="4239" y="27194"/>
                    <a:pt x="3974" y="27666"/>
                  </a:cubicBezTo>
                  <a:lnTo>
                    <a:pt x="3335" y="27666"/>
                  </a:lnTo>
                  <a:cubicBezTo>
                    <a:pt x="2518" y="27666"/>
                    <a:pt x="1859" y="28325"/>
                    <a:pt x="1859" y="29141"/>
                  </a:cubicBezTo>
                  <a:lnTo>
                    <a:pt x="1859" y="31078"/>
                  </a:lnTo>
                  <a:cubicBezTo>
                    <a:pt x="1859" y="31895"/>
                    <a:pt x="2518" y="32563"/>
                    <a:pt x="3335" y="32563"/>
                  </a:cubicBezTo>
                  <a:lnTo>
                    <a:pt x="3954" y="32563"/>
                  </a:lnTo>
                  <a:cubicBezTo>
                    <a:pt x="4200" y="33075"/>
                    <a:pt x="4711" y="33399"/>
                    <a:pt x="5272" y="33399"/>
                  </a:cubicBezTo>
                  <a:lnTo>
                    <a:pt x="6905" y="33399"/>
                  </a:lnTo>
                  <a:lnTo>
                    <a:pt x="6905" y="39054"/>
                  </a:lnTo>
                  <a:cubicBezTo>
                    <a:pt x="6905" y="40018"/>
                    <a:pt x="7691" y="40805"/>
                    <a:pt x="8665" y="40805"/>
                  </a:cubicBezTo>
                  <a:lnTo>
                    <a:pt x="13346" y="40805"/>
                  </a:lnTo>
                  <a:cubicBezTo>
                    <a:pt x="14251" y="41464"/>
                    <a:pt x="15225" y="42034"/>
                    <a:pt x="16238" y="42526"/>
                  </a:cubicBezTo>
                  <a:cubicBezTo>
                    <a:pt x="18765" y="43765"/>
                    <a:pt x="21785" y="44572"/>
                    <a:pt x="25001" y="44886"/>
                  </a:cubicBezTo>
                  <a:cubicBezTo>
                    <a:pt x="25925" y="46057"/>
                    <a:pt x="27322" y="46735"/>
                    <a:pt x="28807" y="46735"/>
                  </a:cubicBezTo>
                  <a:cubicBezTo>
                    <a:pt x="30370" y="46725"/>
                    <a:pt x="31836" y="45968"/>
                    <a:pt x="32760" y="44700"/>
                  </a:cubicBezTo>
                  <a:cubicBezTo>
                    <a:pt x="33478" y="44601"/>
                    <a:pt x="34167" y="44473"/>
                    <a:pt x="34816" y="44336"/>
                  </a:cubicBezTo>
                  <a:cubicBezTo>
                    <a:pt x="40628" y="43077"/>
                    <a:pt x="45624" y="40471"/>
                    <a:pt x="49293" y="36783"/>
                  </a:cubicBezTo>
                  <a:cubicBezTo>
                    <a:pt x="49342" y="36743"/>
                    <a:pt x="49381" y="36694"/>
                    <a:pt x="49420" y="36665"/>
                  </a:cubicBezTo>
                  <a:cubicBezTo>
                    <a:pt x="49951" y="36114"/>
                    <a:pt x="50463" y="35543"/>
                    <a:pt x="50935" y="34963"/>
                  </a:cubicBezTo>
                  <a:cubicBezTo>
                    <a:pt x="52489" y="33055"/>
                    <a:pt x="53748" y="30931"/>
                    <a:pt x="54662" y="28649"/>
                  </a:cubicBezTo>
                  <a:cubicBezTo>
                    <a:pt x="54829" y="28246"/>
                    <a:pt x="54987" y="27813"/>
                    <a:pt x="55125" y="27381"/>
                  </a:cubicBezTo>
                  <a:cubicBezTo>
                    <a:pt x="55223" y="27085"/>
                    <a:pt x="55311" y="26810"/>
                    <a:pt x="55390" y="26564"/>
                  </a:cubicBezTo>
                  <a:cubicBezTo>
                    <a:pt x="55675" y="25581"/>
                    <a:pt x="55911" y="24578"/>
                    <a:pt x="56069" y="23555"/>
                  </a:cubicBezTo>
                  <a:cubicBezTo>
                    <a:pt x="56315" y="22011"/>
                    <a:pt x="56393" y="20437"/>
                    <a:pt x="56324" y="18873"/>
                  </a:cubicBezTo>
                  <a:cubicBezTo>
                    <a:pt x="58714" y="16326"/>
                    <a:pt x="57731" y="12176"/>
                    <a:pt x="54456" y="10976"/>
                  </a:cubicBezTo>
                  <a:cubicBezTo>
                    <a:pt x="53777" y="9442"/>
                    <a:pt x="52931" y="7986"/>
                    <a:pt x="51928" y="6649"/>
                  </a:cubicBezTo>
                  <a:cubicBezTo>
                    <a:pt x="50473" y="4702"/>
                    <a:pt x="48830" y="3207"/>
                    <a:pt x="47070" y="2223"/>
                  </a:cubicBezTo>
                  <a:cubicBezTo>
                    <a:pt x="45064" y="1112"/>
                    <a:pt x="42634" y="522"/>
                    <a:pt x="40058" y="522"/>
                  </a:cubicBezTo>
                  <a:cubicBezTo>
                    <a:pt x="39104" y="522"/>
                    <a:pt x="38150" y="601"/>
                    <a:pt x="37206" y="748"/>
                  </a:cubicBezTo>
                  <a:cubicBezTo>
                    <a:pt x="36930" y="797"/>
                    <a:pt x="36635" y="846"/>
                    <a:pt x="36340" y="905"/>
                  </a:cubicBezTo>
                  <a:cubicBezTo>
                    <a:pt x="34491" y="217"/>
                    <a:pt x="33301" y="20"/>
                    <a:pt x="33252" y="20"/>
                  </a:cubicBezTo>
                  <a:cubicBezTo>
                    <a:pt x="33173" y="10"/>
                    <a:pt x="33095" y="1"/>
                    <a:pt x="33016" y="1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g2ed5c84bb7d_1_116"/>
            <p:cNvSpPr/>
            <p:nvPr/>
          </p:nvSpPr>
          <p:spPr>
            <a:xfrm>
              <a:off x="6404897" y="3180825"/>
              <a:ext cx="1459337" cy="1266143"/>
            </a:xfrm>
            <a:custGeom>
              <a:avLst/>
              <a:gdLst/>
              <a:ahLst/>
              <a:cxnLst/>
              <a:rect l="l" t="t" r="r" b="b"/>
              <a:pathLst>
                <a:path w="47906" h="41564" extrusionOk="0">
                  <a:moveTo>
                    <a:pt x="32498" y="1"/>
                  </a:moveTo>
                  <a:cubicBezTo>
                    <a:pt x="31621" y="1"/>
                    <a:pt x="30742" y="73"/>
                    <a:pt x="29879" y="210"/>
                  </a:cubicBezTo>
                  <a:cubicBezTo>
                    <a:pt x="29475" y="279"/>
                    <a:pt x="29062" y="367"/>
                    <a:pt x="28659" y="456"/>
                  </a:cubicBezTo>
                  <a:cubicBezTo>
                    <a:pt x="28226" y="564"/>
                    <a:pt x="27784" y="682"/>
                    <a:pt x="27390" y="820"/>
                  </a:cubicBezTo>
                  <a:cubicBezTo>
                    <a:pt x="26987" y="948"/>
                    <a:pt x="26594" y="1105"/>
                    <a:pt x="26210" y="1272"/>
                  </a:cubicBezTo>
                  <a:cubicBezTo>
                    <a:pt x="26004" y="1361"/>
                    <a:pt x="25797" y="1459"/>
                    <a:pt x="25600" y="1567"/>
                  </a:cubicBezTo>
                  <a:cubicBezTo>
                    <a:pt x="25158" y="1784"/>
                    <a:pt x="24735" y="2039"/>
                    <a:pt x="24332" y="2325"/>
                  </a:cubicBezTo>
                  <a:cubicBezTo>
                    <a:pt x="24174" y="2433"/>
                    <a:pt x="24017" y="2551"/>
                    <a:pt x="23860" y="2679"/>
                  </a:cubicBezTo>
                  <a:cubicBezTo>
                    <a:pt x="22168" y="4006"/>
                    <a:pt x="20988" y="5845"/>
                    <a:pt x="19837" y="7684"/>
                  </a:cubicBezTo>
                  <a:cubicBezTo>
                    <a:pt x="19670" y="7960"/>
                    <a:pt x="19503" y="8225"/>
                    <a:pt x="19326" y="8501"/>
                  </a:cubicBezTo>
                  <a:cubicBezTo>
                    <a:pt x="19159" y="8776"/>
                    <a:pt x="18991" y="9042"/>
                    <a:pt x="18814" y="9317"/>
                  </a:cubicBezTo>
                  <a:cubicBezTo>
                    <a:pt x="18667" y="9543"/>
                    <a:pt x="18519" y="9769"/>
                    <a:pt x="18372" y="9996"/>
                  </a:cubicBezTo>
                  <a:cubicBezTo>
                    <a:pt x="18165" y="10291"/>
                    <a:pt x="17949" y="10586"/>
                    <a:pt x="17742" y="10881"/>
                  </a:cubicBezTo>
                  <a:cubicBezTo>
                    <a:pt x="16798" y="12130"/>
                    <a:pt x="15736" y="13231"/>
                    <a:pt x="14349" y="14008"/>
                  </a:cubicBezTo>
                  <a:cubicBezTo>
                    <a:pt x="11851" y="15395"/>
                    <a:pt x="8803" y="15385"/>
                    <a:pt x="6196" y="16546"/>
                  </a:cubicBezTo>
                  <a:cubicBezTo>
                    <a:pt x="4003" y="17529"/>
                    <a:pt x="2253" y="19289"/>
                    <a:pt x="1289" y="21492"/>
                  </a:cubicBezTo>
                  <a:cubicBezTo>
                    <a:pt x="0" y="24463"/>
                    <a:pt x="541" y="28249"/>
                    <a:pt x="1663" y="31180"/>
                  </a:cubicBezTo>
                  <a:cubicBezTo>
                    <a:pt x="3098" y="34917"/>
                    <a:pt x="5892" y="37533"/>
                    <a:pt x="9314" y="39195"/>
                  </a:cubicBezTo>
                  <a:cubicBezTo>
                    <a:pt x="12687" y="40834"/>
                    <a:pt x="16666" y="41563"/>
                    <a:pt x="20556" y="41563"/>
                  </a:cubicBezTo>
                  <a:cubicBezTo>
                    <a:pt x="22757" y="41563"/>
                    <a:pt x="24929" y="41330"/>
                    <a:pt x="26948" y="40896"/>
                  </a:cubicBezTo>
                  <a:cubicBezTo>
                    <a:pt x="32072" y="39775"/>
                    <a:pt x="36930" y="37513"/>
                    <a:pt x="40667" y="33766"/>
                  </a:cubicBezTo>
                  <a:cubicBezTo>
                    <a:pt x="40707" y="33717"/>
                    <a:pt x="40756" y="33678"/>
                    <a:pt x="40795" y="33629"/>
                  </a:cubicBezTo>
                  <a:cubicBezTo>
                    <a:pt x="41307" y="33107"/>
                    <a:pt x="40185" y="31435"/>
                    <a:pt x="40628" y="30885"/>
                  </a:cubicBezTo>
                  <a:cubicBezTo>
                    <a:pt x="41228" y="30157"/>
                    <a:pt x="41513" y="29242"/>
                    <a:pt x="41690" y="28328"/>
                  </a:cubicBezTo>
                  <a:cubicBezTo>
                    <a:pt x="41857" y="27511"/>
                    <a:pt x="41946" y="26675"/>
                    <a:pt x="42152" y="25859"/>
                  </a:cubicBezTo>
                  <a:cubicBezTo>
                    <a:pt x="42211" y="25564"/>
                    <a:pt x="42339" y="25279"/>
                    <a:pt x="42526" y="25043"/>
                  </a:cubicBezTo>
                  <a:cubicBezTo>
                    <a:pt x="42723" y="24826"/>
                    <a:pt x="43018" y="24699"/>
                    <a:pt x="43264" y="24531"/>
                  </a:cubicBezTo>
                  <a:cubicBezTo>
                    <a:pt x="43637" y="24286"/>
                    <a:pt x="43942" y="23931"/>
                    <a:pt x="44139" y="23518"/>
                  </a:cubicBezTo>
                  <a:cubicBezTo>
                    <a:pt x="44257" y="23253"/>
                    <a:pt x="44336" y="22968"/>
                    <a:pt x="44473" y="22722"/>
                  </a:cubicBezTo>
                  <a:cubicBezTo>
                    <a:pt x="44788" y="22161"/>
                    <a:pt x="45378" y="22112"/>
                    <a:pt x="45949" y="22014"/>
                  </a:cubicBezTo>
                  <a:cubicBezTo>
                    <a:pt x="46372" y="21945"/>
                    <a:pt x="46962" y="21837"/>
                    <a:pt x="47040" y="21325"/>
                  </a:cubicBezTo>
                  <a:cubicBezTo>
                    <a:pt x="47906" y="15887"/>
                    <a:pt x="46686" y="10222"/>
                    <a:pt x="43185" y="5541"/>
                  </a:cubicBezTo>
                  <a:cubicBezTo>
                    <a:pt x="41995" y="3937"/>
                    <a:pt x="40549" y="2502"/>
                    <a:pt x="38799" y="1518"/>
                  </a:cubicBezTo>
                  <a:cubicBezTo>
                    <a:pt x="36905" y="462"/>
                    <a:pt x="34708" y="1"/>
                    <a:pt x="32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g2ed5c84bb7d_1_116"/>
            <p:cNvSpPr/>
            <p:nvPr/>
          </p:nvSpPr>
          <p:spPr>
            <a:xfrm>
              <a:off x="6695814" y="3784957"/>
              <a:ext cx="235810" cy="206475"/>
            </a:xfrm>
            <a:custGeom>
              <a:avLst/>
              <a:gdLst/>
              <a:ahLst/>
              <a:cxnLst/>
              <a:rect l="l" t="t" r="r" b="b"/>
              <a:pathLst>
                <a:path w="7741" h="6778" extrusionOk="0">
                  <a:moveTo>
                    <a:pt x="3867" y="0"/>
                  </a:moveTo>
                  <a:cubicBezTo>
                    <a:pt x="3328" y="0"/>
                    <a:pt x="2781" y="129"/>
                    <a:pt x="2272" y="402"/>
                  </a:cubicBezTo>
                  <a:cubicBezTo>
                    <a:pt x="620" y="1287"/>
                    <a:pt x="0" y="3342"/>
                    <a:pt x="885" y="4985"/>
                  </a:cubicBezTo>
                  <a:cubicBezTo>
                    <a:pt x="1498" y="6129"/>
                    <a:pt x="2668" y="6778"/>
                    <a:pt x="3878" y="6778"/>
                  </a:cubicBezTo>
                  <a:cubicBezTo>
                    <a:pt x="4415" y="6778"/>
                    <a:pt x="4960" y="6650"/>
                    <a:pt x="5468" y="6381"/>
                  </a:cubicBezTo>
                  <a:cubicBezTo>
                    <a:pt x="7120" y="5496"/>
                    <a:pt x="7740" y="3441"/>
                    <a:pt x="6855" y="1788"/>
                  </a:cubicBezTo>
                  <a:cubicBezTo>
                    <a:pt x="6249" y="652"/>
                    <a:pt x="5078" y="0"/>
                    <a:pt x="38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g2ed5c84bb7d_1_116"/>
            <p:cNvSpPr/>
            <p:nvPr/>
          </p:nvSpPr>
          <p:spPr>
            <a:xfrm>
              <a:off x="7673661" y="3490476"/>
              <a:ext cx="216649" cy="206292"/>
            </a:xfrm>
            <a:custGeom>
              <a:avLst/>
              <a:gdLst/>
              <a:ahLst/>
              <a:cxnLst/>
              <a:rect l="l" t="t" r="r" b="b"/>
              <a:pathLst>
                <a:path w="7112" h="6772" extrusionOk="0">
                  <a:moveTo>
                    <a:pt x="3569" y="0"/>
                  </a:moveTo>
                  <a:cubicBezTo>
                    <a:pt x="3456" y="0"/>
                    <a:pt x="3342" y="6"/>
                    <a:pt x="3227" y="18"/>
                  </a:cubicBezTo>
                  <a:cubicBezTo>
                    <a:pt x="1358" y="195"/>
                    <a:pt x="1" y="1857"/>
                    <a:pt x="188" y="3715"/>
                  </a:cubicBezTo>
                  <a:cubicBezTo>
                    <a:pt x="354" y="5469"/>
                    <a:pt x="1827" y="6772"/>
                    <a:pt x="3544" y="6772"/>
                  </a:cubicBezTo>
                  <a:cubicBezTo>
                    <a:pt x="3657" y="6772"/>
                    <a:pt x="3771" y="6766"/>
                    <a:pt x="3886" y="6754"/>
                  </a:cubicBezTo>
                  <a:cubicBezTo>
                    <a:pt x="5754" y="6577"/>
                    <a:pt x="7111" y="4915"/>
                    <a:pt x="6925" y="3056"/>
                  </a:cubicBezTo>
                  <a:cubicBezTo>
                    <a:pt x="6758" y="1303"/>
                    <a:pt x="5285" y="0"/>
                    <a:pt x="3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g2ed5c84bb7d_1_116"/>
            <p:cNvSpPr/>
            <p:nvPr/>
          </p:nvSpPr>
          <p:spPr>
            <a:xfrm>
              <a:off x="6934884" y="4291943"/>
              <a:ext cx="234318" cy="206444"/>
            </a:xfrm>
            <a:custGeom>
              <a:avLst/>
              <a:gdLst/>
              <a:ahLst/>
              <a:cxnLst/>
              <a:rect l="l" t="t" r="r" b="b"/>
              <a:pathLst>
                <a:path w="7692" h="6777" extrusionOk="0">
                  <a:moveTo>
                    <a:pt x="3850" y="1"/>
                  </a:moveTo>
                  <a:cubicBezTo>
                    <a:pt x="3415" y="1"/>
                    <a:pt x="2974" y="85"/>
                    <a:pt x="2547" y="261"/>
                  </a:cubicBezTo>
                  <a:cubicBezTo>
                    <a:pt x="826" y="969"/>
                    <a:pt x="0" y="2956"/>
                    <a:pt x="718" y="4687"/>
                  </a:cubicBezTo>
                  <a:cubicBezTo>
                    <a:pt x="1259" y="5992"/>
                    <a:pt x="2516" y="6777"/>
                    <a:pt x="3843" y="6777"/>
                  </a:cubicBezTo>
                  <a:cubicBezTo>
                    <a:pt x="4277" y="6777"/>
                    <a:pt x="4718" y="6693"/>
                    <a:pt x="5144" y="6516"/>
                  </a:cubicBezTo>
                  <a:cubicBezTo>
                    <a:pt x="6875" y="5798"/>
                    <a:pt x="7691" y="3821"/>
                    <a:pt x="6983" y="2091"/>
                  </a:cubicBezTo>
                  <a:cubicBezTo>
                    <a:pt x="6442" y="786"/>
                    <a:pt x="5180" y="1"/>
                    <a:pt x="3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g2ed5c84bb7d_1_116"/>
            <p:cNvSpPr/>
            <p:nvPr/>
          </p:nvSpPr>
          <p:spPr>
            <a:xfrm>
              <a:off x="6902228" y="3165046"/>
              <a:ext cx="935656" cy="1085135"/>
            </a:xfrm>
            <a:custGeom>
              <a:avLst/>
              <a:gdLst/>
              <a:ahLst/>
              <a:cxnLst/>
              <a:rect l="l" t="t" r="r" b="b"/>
              <a:pathLst>
                <a:path w="30715" h="35622" extrusionOk="0">
                  <a:moveTo>
                    <a:pt x="9137" y="0"/>
                  </a:moveTo>
                  <a:lnTo>
                    <a:pt x="7809" y="1535"/>
                  </a:lnTo>
                  <a:lnTo>
                    <a:pt x="8006" y="2833"/>
                  </a:lnTo>
                  <a:lnTo>
                    <a:pt x="8734" y="7632"/>
                  </a:lnTo>
                  <a:lnTo>
                    <a:pt x="3501" y="8202"/>
                  </a:lnTo>
                  <a:lnTo>
                    <a:pt x="1839" y="8389"/>
                  </a:lnTo>
                  <a:lnTo>
                    <a:pt x="0" y="10504"/>
                  </a:lnTo>
                  <a:cubicBezTo>
                    <a:pt x="0" y="10504"/>
                    <a:pt x="541" y="10819"/>
                    <a:pt x="1407" y="11399"/>
                  </a:cubicBezTo>
                  <a:cubicBezTo>
                    <a:pt x="4396" y="13395"/>
                    <a:pt x="11379" y="18470"/>
                    <a:pt x="14261" y="24174"/>
                  </a:cubicBezTo>
                  <a:cubicBezTo>
                    <a:pt x="17988" y="31540"/>
                    <a:pt x="15638" y="35622"/>
                    <a:pt x="15638" y="35622"/>
                  </a:cubicBezTo>
                  <a:lnTo>
                    <a:pt x="24469" y="34147"/>
                  </a:lnTo>
                  <a:cubicBezTo>
                    <a:pt x="24971" y="33625"/>
                    <a:pt x="25453" y="33094"/>
                    <a:pt x="25895" y="32543"/>
                  </a:cubicBezTo>
                  <a:cubicBezTo>
                    <a:pt x="26751" y="31511"/>
                    <a:pt x="24686" y="28718"/>
                    <a:pt x="25325" y="27577"/>
                  </a:cubicBezTo>
                  <a:cubicBezTo>
                    <a:pt x="25807" y="26721"/>
                    <a:pt x="29033" y="27518"/>
                    <a:pt x="29396" y="26613"/>
                  </a:cubicBezTo>
                  <a:cubicBezTo>
                    <a:pt x="29554" y="26220"/>
                    <a:pt x="29701" y="25826"/>
                    <a:pt x="29829" y="25423"/>
                  </a:cubicBezTo>
                  <a:cubicBezTo>
                    <a:pt x="29928" y="25177"/>
                    <a:pt x="30006" y="24922"/>
                    <a:pt x="30075" y="24666"/>
                  </a:cubicBezTo>
                  <a:cubicBezTo>
                    <a:pt x="30350" y="23741"/>
                    <a:pt x="30567" y="22797"/>
                    <a:pt x="30714" y="21843"/>
                  </a:cubicBezTo>
                  <a:cubicBezTo>
                    <a:pt x="29878" y="19050"/>
                    <a:pt x="28659" y="16385"/>
                    <a:pt x="27115" y="13916"/>
                  </a:cubicBezTo>
                  <a:cubicBezTo>
                    <a:pt x="22119" y="5901"/>
                    <a:pt x="15992" y="2420"/>
                    <a:pt x="12333" y="974"/>
                  </a:cubicBezTo>
                  <a:cubicBezTo>
                    <a:pt x="10376" y="197"/>
                    <a:pt x="9137" y="0"/>
                    <a:pt x="9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g2ed5c84bb7d_1_116"/>
            <p:cNvSpPr/>
            <p:nvPr/>
          </p:nvSpPr>
          <p:spPr>
            <a:xfrm>
              <a:off x="6958553" y="3211775"/>
              <a:ext cx="839181" cy="976384"/>
            </a:xfrm>
            <a:custGeom>
              <a:avLst/>
              <a:gdLst/>
              <a:ahLst/>
              <a:cxnLst/>
              <a:rect l="l" t="t" r="r" b="b"/>
              <a:pathLst>
                <a:path w="27548" h="32052" extrusionOk="0">
                  <a:moveTo>
                    <a:pt x="5960" y="1"/>
                  </a:moveTo>
                  <a:lnTo>
                    <a:pt x="0" y="6855"/>
                  </a:lnTo>
                  <a:cubicBezTo>
                    <a:pt x="325" y="7032"/>
                    <a:pt x="718" y="7239"/>
                    <a:pt x="1151" y="7485"/>
                  </a:cubicBezTo>
                  <a:cubicBezTo>
                    <a:pt x="3954" y="9108"/>
                    <a:pt x="6530" y="11104"/>
                    <a:pt x="8792" y="13415"/>
                  </a:cubicBezTo>
                  <a:cubicBezTo>
                    <a:pt x="10081" y="14733"/>
                    <a:pt x="11271" y="16159"/>
                    <a:pt x="12333" y="17674"/>
                  </a:cubicBezTo>
                  <a:cubicBezTo>
                    <a:pt x="13346" y="19109"/>
                    <a:pt x="14231" y="20624"/>
                    <a:pt x="14988" y="22207"/>
                  </a:cubicBezTo>
                  <a:cubicBezTo>
                    <a:pt x="17732" y="28079"/>
                    <a:pt x="16985" y="32052"/>
                    <a:pt x="16985" y="32052"/>
                  </a:cubicBezTo>
                  <a:lnTo>
                    <a:pt x="24056" y="31009"/>
                  </a:lnTo>
                  <a:cubicBezTo>
                    <a:pt x="25512" y="29220"/>
                    <a:pt x="26692" y="27223"/>
                    <a:pt x="27547" y="25079"/>
                  </a:cubicBezTo>
                  <a:cubicBezTo>
                    <a:pt x="27164" y="22630"/>
                    <a:pt x="26505" y="20221"/>
                    <a:pt x="25571" y="17919"/>
                  </a:cubicBezTo>
                  <a:cubicBezTo>
                    <a:pt x="24931" y="16336"/>
                    <a:pt x="24194" y="14802"/>
                    <a:pt x="23358" y="13307"/>
                  </a:cubicBezTo>
                  <a:cubicBezTo>
                    <a:pt x="21765" y="10455"/>
                    <a:pt x="19562" y="8114"/>
                    <a:pt x="17241" y="6226"/>
                  </a:cubicBezTo>
                  <a:cubicBezTo>
                    <a:pt x="13690" y="3344"/>
                    <a:pt x="9855" y="1525"/>
                    <a:pt x="7416" y="551"/>
                  </a:cubicBezTo>
                  <a:cubicBezTo>
                    <a:pt x="6845" y="315"/>
                    <a:pt x="6353" y="138"/>
                    <a:pt x="5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g2ed5c84bb7d_1_116"/>
            <p:cNvSpPr/>
            <p:nvPr/>
          </p:nvSpPr>
          <p:spPr>
            <a:xfrm>
              <a:off x="7347103" y="3747732"/>
              <a:ext cx="411670" cy="179485"/>
            </a:xfrm>
            <a:custGeom>
              <a:avLst/>
              <a:gdLst/>
              <a:ahLst/>
              <a:cxnLst/>
              <a:rect l="l" t="t" r="r" b="b"/>
              <a:pathLst>
                <a:path w="13514" h="5892" extrusionOk="0">
                  <a:moveTo>
                    <a:pt x="13435" y="1"/>
                  </a:moveTo>
                  <a:cubicBezTo>
                    <a:pt x="8764" y="1388"/>
                    <a:pt x="4250" y="3276"/>
                    <a:pt x="1" y="5656"/>
                  </a:cubicBezTo>
                  <a:lnTo>
                    <a:pt x="129" y="5892"/>
                  </a:lnTo>
                  <a:cubicBezTo>
                    <a:pt x="4368" y="3522"/>
                    <a:pt x="8852" y="1633"/>
                    <a:pt x="13514" y="266"/>
                  </a:cubicBezTo>
                  <a:lnTo>
                    <a:pt x="13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g2ed5c84bb7d_1_116"/>
            <p:cNvSpPr/>
            <p:nvPr/>
          </p:nvSpPr>
          <p:spPr>
            <a:xfrm>
              <a:off x="7186840" y="3370545"/>
              <a:ext cx="339169" cy="291252"/>
            </a:xfrm>
            <a:custGeom>
              <a:avLst/>
              <a:gdLst/>
              <a:ahLst/>
              <a:cxnLst/>
              <a:rect l="l" t="t" r="r" b="b"/>
              <a:pathLst>
                <a:path w="11134" h="9561" extrusionOk="0">
                  <a:moveTo>
                    <a:pt x="10976" y="1"/>
                  </a:moveTo>
                  <a:cubicBezTo>
                    <a:pt x="6963" y="2686"/>
                    <a:pt x="3275" y="5833"/>
                    <a:pt x="0" y="9373"/>
                  </a:cubicBezTo>
                  <a:lnTo>
                    <a:pt x="197" y="9560"/>
                  </a:lnTo>
                  <a:cubicBezTo>
                    <a:pt x="3462" y="6030"/>
                    <a:pt x="7131" y="2902"/>
                    <a:pt x="11133" y="227"/>
                  </a:cubicBezTo>
                  <a:lnTo>
                    <a:pt x="1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g2ed5c84bb7d_1_116"/>
            <p:cNvSpPr/>
            <p:nvPr/>
          </p:nvSpPr>
          <p:spPr>
            <a:xfrm>
              <a:off x="7412415" y="4091409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39" y="206"/>
                    <a:pt x="1" y="580"/>
                    <a:pt x="139" y="914"/>
                  </a:cubicBezTo>
                  <a:cubicBezTo>
                    <a:pt x="254" y="1169"/>
                    <a:pt x="493" y="1294"/>
                    <a:pt x="732" y="1294"/>
                  </a:cubicBezTo>
                  <a:cubicBezTo>
                    <a:pt x="983" y="1294"/>
                    <a:pt x="1233" y="1156"/>
                    <a:pt x="1338" y="884"/>
                  </a:cubicBezTo>
                  <a:cubicBezTo>
                    <a:pt x="1510" y="435"/>
                    <a:pt x="1160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g2ed5c84bb7d_1_116"/>
            <p:cNvSpPr/>
            <p:nvPr/>
          </p:nvSpPr>
          <p:spPr>
            <a:xfrm>
              <a:off x="7396544" y="4003921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196"/>
                    <a:pt x="1" y="580"/>
                    <a:pt x="148" y="904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3" y="1152"/>
                    <a:pt x="1338" y="875"/>
                  </a:cubicBezTo>
                  <a:cubicBezTo>
                    <a:pt x="1510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g2ed5c84bb7d_1_116"/>
            <p:cNvSpPr/>
            <p:nvPr/>
          </p:nvSpPr>
          <p:spPr>
            <a:xfrm>
              <a:off x="7372874" y="392331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1"/>
                  </a:moveTo>
                  <a:cubicBezTo>
                    <a:pt x="661" y="1"/>
                    <a:pt x="571" y="19"/>
                    <a:pt x="483" y="59"/>
                  </a:cubicBezTo>
                  <a:cubicBezTo>
                    <a:pt x="148" y="207"/>
                    <a:pt x="1" y="590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3" y="1295"/>
                    <a:pt x="1242" y="1157"/>
                    <a:pt x="1348" y="885"/>
                  </a:cubicBezTo>
                  <a:cubicBezTo>
                    <a:pt x="1520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g2ed5c84bb7d_1_116"/>
            <p:cNvSpPr/>
            <p:nvPr/>
          </p:nvSpPr>
          <p:spPr>
            <a:xfrm>
              <a:off x="7342930" y="3852035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0" y="0"/>
                    <a:pt x="561" y="18"/>
                    <a:pt x="472" y="58"/>
                  </a:cubicBezTo>
                  <a:cubicBezTo>
                    <a:pt x="148" y="206"/>
                    <a:pt x="0" y="589"/>
                    <a:pt x="148" y="914"/>
                  </a:cubicBezTo>
                  <a:cubicBezTo>
                    <a:pt x="258" y="1169"/>
                    <a:pt x="495" y="1294"/>
                    <a:pt x="733" y="1294"/>
                  </a:cubicBezTo>
                  <a:cubicBezTo>
                    <a:pt x="982" y="1294"/>
                    <a:pt x="1232" y="1156"/>
                    <a:pt x="1338" y="885"/>
                  </a:cubicBezTo>
                  <a:cubicBezTo>
                    <a:pt x="1509" y="436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g2ed5c84bb7d_1_116"/>
            <p:cNvSpPr/>
            <p:nvPr/>
          </p:nvSpPr>
          <p:spPr>
            <a:xfrm>
              <a:off x="7304273" y="3786114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8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7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g2ed5c84bb7d_1_116"/>
            <p:cNvSpPr/>
            <p:nvPr/>
          </p:nvSpPr>
          <p:spPr>
            <a:xfrm>
              <a:off x="7255746" y="3721503"/>
              <a:ext cx="45998" cy="39571"/>
            </a:xfrm>
            <a:custGeom>
              <a:avLst/>
              <a:gdLst/>
              <a:ahLst/>
              <a:cxnLst/>
              <a:rect l="l" t="t" r="r" b="b"/>
              <a:pathLst>
                <a:path w="1510" h="1299" extrusionOk="0">
                  <a:moveTo>
                    <a:pt x="732" y="1"/>
                  </a:moveTo>
                  <a:cubicBezTo>
                    <a:pt x="647" y="1"/>
                    <a:pt x="559" y="18"/>
                    <a:pt x="472" y="55"/>
                  </a:cubicBezTo>
                  <a:cubicBezTo>
                    <a:pt x="138" y="203"/>
                    <a:pt x="0" y="587"/>
                    <a:pt x="138" y="911"/>
                  </a:cubicBezTo>
                  <a:cubicBezTo>
                    <a:pt x="253" y="1171"/>
                    <a:pt x="493" y="1299"/>
                    <a:pt x="732" y="1299"/>
                  </a:cubicBezTo>
                  <a:cubicBezTo>
                    <a:pt x="982" y="1299"/>
                    <a:pt x="1232" y="1158"/>
                    <a:pt x="1338" y="882"/>
                  </a:cubicBezTo>
                  <a:cubicBezTo>
                    <a:pt x="1510" y="431"/>
                    <a:pt x="1156" y="1"/>
                    <a:pt x="73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g2ed5c84bb7d_1_116"/>
            <p:cNvSpPr/>
            <p:nvPr/>
          </p:nvSpPr>
          <p:spPr>
            <a:xfrm>
              <a:off x="7204812" y="3662680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37" y="0"/>
                  </a:moveTo>
                  <a:cubicBezTo>
                    <a:pt x="651" y="0"/>
                    <a:pt x="561" y="19"/>
                    <a:pt x="472" y="59"/>
                  </a:cubicBezTo>
                  <a:cubicBezTo>
                    <a:pt x="148" y="197"/>
                    <a:pt x="0" y="580"/>
                    <a:pt x="148" y="905"/>
                  </a:cubicBezTo>
                  <a:cubicBezTo>
                    <a:pt x="258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59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g2ed5c84bb7d_1_116"/>
            <p:cNvSpPr/>
            <p:nvPr/>
          </p:nvSpPr>
          <p:spPr>
            <a:xfrm>
              <a:off x="7151473" y="3601573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4" y="1169"/>
                    <a:pt x="501" y="1294"/>
                    <a:pt x="737" y="1294"/>
                  </a:cubicBezTo>
                  <a:cubicBezTo>
                    <a:pt x="985" y="1294"/>
                    <a:pt x="1233" y="1156"/>
                    <a:pt x="1338" y="885"/>
                  </a:cubicBezTo>
                  <a:cubicBezTo>
                    <a:pt x="1510" y="436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g2ed5c84bb7d_1_116"/>
            <p:cNvSpPr/>
            <p:nvPr/>
          </p:nvSpPr>
          <p:spPr>
            <a:xfrm>
              <a:off x="7089755" y="3549147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38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48" y="196"/>
                    <a:pt x="1" y="580"/>
                    <a:pt x="139" y="904"/>
                  </a:cubicBezTo>
                  <a:cubicBezTo>
                    <a:pt x="254" y="1164"/>
                    <a:pt x="494" y="1292"/>
                    <a:pt x="733" y="1292"/>
                  </a:cubicBezTo>
                  <a:cubicBezTo>
                    <a:pt x="983" y="1292"/>
                    <a:pt x="1233" y="1151"/>
                    <a:pt x="1338" y="875"/>
                  </a:cubicBezTo>
                  <a:cubicBezTo>
                    <a:pt x="1510" y="434"/>
                    <a:pt x="1160" y="0"/>
                    <a:pt x="738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g2ed5c84bb7d_1_116"/>
            <p:cNvSpPr/>
            <p:nvPr/>
          </p:nvSpPr>
          <p:spPr>
            <a:xfrm>
              <a:off x="7027155" y="3505799"/>
              <a:ext cx="46303" cy="39510"/>
            </a:xfrm>
            <a:custGeom>
              <a:avLst/>
              <a:gdLst/>
              <a:ahLst/>
              <a:cxnLst/>
              <a:rect l="l" t="t" r="r" b="b"/>
              <a:pathLst>
                <a:path w="1520" h="1297" extrusionOk="0">
                  <a:moveTo>
                    <a:pt x="742" y="1"/>
                  </a:moveTo>
                  <a:cubicBezTo>
                    <a:pt x="657" y="1"/>
                    <a:pt x="569" y="18"/>
                    <a:pt x="482" y="55"/>
                  </a:cubicBezTo>
                  <a:cubicBezTo>
                    <a:pt x="148" y="203"/>
                    <a:pt x="0" y="587"/>
                    <a:pt x="158" y="921"/>
                  </a:cubicBezTo>
                  <a:cubicBezTo>
                    <a:pt x="272" y="1173"/>
                    <a:pt x="506" y="1296"/>
                    <a:pt x="740" y="1296"/>
                  </a:cubicBezTo>
                  <a:cubicBezTo>
                    <a:pt x="990" y="1296"/>
                    <a:pt x="1241" y="1156"/>
                    <a:pt x="1348" y="882"/>
                  </a:cubicBezTo>
                  <a:cubicBezTo>
                    <a:pt x="1520" y="431"/>
                    <a:pt x="1166" y="1"/>
                    <a:pt x="74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g2ed5c84bb7d_1_116"/>
            <p:cNvSpPr/>
            <p:nvPr/>
          </p:nvSpPr>
          <p:spPr>
            <a:xfrm>
              <a:off x="6961539" y="3463456"/>
              <a:ext cx="45998" cy="39662"/>
            </a:xfrm>
            <a:custGeom>
              <a:avLst/>
              <a:gdLst/>
              <a:ahLst/>
              <a:cxnLst/>
              <a:rect l="l" t="t" r="r" b="b"/>
              <a:pathLst>
                <a:path w="1510" h="1302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74"/>
                    <a:pt x="501" y="1302"/>
                    <a:pt x="737" y="1302"/>
                  </a:cubicBezTo>
                  <a:cubicBezTo>
                    <a:pt x="985" y="1302"/>
                    <a:pt x="1232" y="1162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g2ed5c84bb7d_1_116"/>
            <p:cNvSpPr/>
            <p:nvPr/>
          </p:nvSpPr>
          <p:spPr>
            <a:xfrm>
              <a:off x="7683866" y="35892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g2ed5c84bb7d_1_116"/>
            <p:cNvSpPr/>
            <p:nvPr/>
          </p:nvSpPr>
          <p:spPr>
            <a:xfrm>
              <a:off x="7638934" y="3519172"/>
              <a:ext cx="45968" cy="39449"/>
            </a:xfrm>
            <a:custGeom>
              <a:avLst/>
              <a:gdLst/>
              <a:ahLst/>
              <a:cxnLst/>
              <a:rect l="l" t="t" r="r" b="b"/>
              <a:pathLst>
                <a:path w="1509" h="1295" extrusionOk="0">
                  <a:moveTo>
                    <a:pt x="740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90"/>
                    <a:pt x="148" y="915"/>
                  </a:cubicBezTo>
                  <a:cubicBezTo>
                    <a:pt x="263" y="1169"/>
                    <a:pt x="500" y="1295"/>
                    <a:pt x="737" y="1295"/>
                  </a:cubicBezTo>
                  <a:cubicBezTo>
                    <a:pt x="985" y="1295"/>
                    <a:pt x="1232" y="1157"/>
                    <a:pt x="1338" y="885"/>
                  </a:cubicBezTo>
                  <a:cubicBezTo>
                    <a:pt x="1509" y="436"/>
                    <a:pt x="1165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g2ed5c84bb7d_1_116"/>
            <p:cNvSpPr/>
            <p:nvPr/>
          </p:nvSpPr>
          <p:spPr>
            <a:xfrm>
              <a:off x="7585290" y="3452977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6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g2ed5c84bb7d_1_116"/>
            <p:cNvSpPr/>
            <p:nvPr/>
          </p:nvSpPr>
          <p:spPr>
            <a:xfrm>
              <a:off x="7524761" y="338976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0"/>
                  </a:moveTo>
                  <a:cubicBezTo>
                    <a:pt x="661" y="0"/>
                    <a:pt x="571" y="18"/>
                    <a:pt x="48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64" y="1169"/>
                    <a:pt x="503" y="1294"/>
                    <a:pt x="742" y="1294"/>
                  </a:cubicBezTo>
                  <a:cubicBezTo>
                    <a:pt x="993" y="1294"/>
                    <a:pt x="1243" y="1156"/>
                    <a:pt x="1348" y="885"/>
                  </a:cubicBezTo>
                  <a:cubicBezTo>
                    <a:pt x="1520" y="435"/>
                    <a:pt x="1169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2ed5c84bb7d_1_116"/>
            <p:cNvSpPr/>
            <p:nvPr/>
          </p:nvSpPr>
          <p:spPr>
            <a:xfrm>
              <a:off x="7463957" y="3332833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0"/>
                  </a:moveTo>
                  <a:cubicBezTo>
                    <a:pt x="654" y="0"/>
                    <a:pt x="563" y="19"/>
                    <a:pt x="473" y="59"/>
                  </a:cubicBezTo>
                  <a:cubicBezTo>
                    <a:pt x="148" y="196"/>
                    <a:pt x="0" y="580"/>
                    <a:pt x="148" y="905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2ed5c84bb7d_1_116"/>
            <p:cNvSpPr/>
            <p:nvPr/>
          </p:nvSpPr>
          <p:spPr>
            <a:xfrm>
              <a:off x="7397458" y="3288784"/>
              <a:ext cx="46273" cy="39571"/>
            </a:xfrm>
            <a:custGeom>
              <a:avLst/>
              <a:gdLst/>
              <a:ahLst/>
              <a:cxnLst/>
              <a:rect l="l" t="t" r="r" b="b"/>
              <a:pathLst>
                <a:path w="1519" h="1299" extrusionOk="0">
                  <a:moveTo>
                    <a:pt x="741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80"/>
                    <a:pt x="148" y="915"/>
                  </a:cubicBezTo>
                  <a:cubicBezTo>
                    <a:pt x="264" y="1170"/>
                    <a:pt x="503" y="1298"/>
                    <a:pt x="741" y="1298"/>
                  </a:cubicBezTo>
                  <a:cubicBezTo>
                    <a:pt x="989" y="1298"/>
                    <a:pt x="1237" y="1161"/>
                    <a:pt x="1348" y="885"/>
                  </a:cubicBezTo>
                  <a:cubicBezTo>
                    <a:pt x="1519" y="436"/>
                    <a:pt x="1169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g2ed5c84bb7d_1_116"/>
            <p:cNvSpPr/>
            <p:nvPr/>
          </p:nvSpPr>
          <p:spPr>
            <a:xfrm>
              <a:off x="7329130" y="3248939"/>
              <a:ext cx="45998" cy="39418"/>
            </a:xfrm>
            <a:custGeom>
              <a:avLst/>
              <a:gdLst/>
              <a:ahLst/>
              <a:cxnLst/>
              <a:rect l="l" t="t" r="r" b="b"/>
              <a:pathLst>
                <a:path w="1510" h="1294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0"/>
                    <a:pt x="148" y="915"/>
                  </a:cubicBezTo>
                  <a:cubicBezTo>
                    <a:pt x="258" y="1168"/>
                    <a:pt x="494" y="1294"/>
                    <a:pt x="730" y="1294"/>
                  </a:cubicBezTo>
                  <a:cubicBezTo>
                    <a:pt x="981" y="1294"/>
                    <a:pt x="1232" y="1153"/>
                    <a:pt x="1338" y="875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g2ed5c84bb7d_1_116"/>
            <p:cNvSpPr/>
            <p:nvPr/>
          </p:nvSpPr>
          <p:spPr>
            <a:xfrm>
              <a:off x="7258427" y="3212110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1" y="18"/>
                    <a:pt x="47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59" y="1169"/>
                    <a:pt x="496" y="1294"/>
                    <a:pt x="734" y="1294"/>
                  </a:cubicBezTo>
                  <a:cubicBezTo>
                    <a:pt x="983" y="1294"/>
                    <a:pt x="1233" y="1156"/>
                    <a:pt x="1338" y="885"/>
                  </a:cubicBezTo>
                  <a:cubicBezTo>
                    <a:pt x="1510" y="435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g2ed5c84bb7d_1_116"/>
            <p:cNvSpPr/>
            <p:nvPr/>
          </p:nvSpPr>
          <p:spPr>
            <a:xfrm>
              <a:off x="7197014" y="3188715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1"/>
                    <a:pt x="148" y="905"/>
                  </a:cubicBezTo>
                  <a:cubicBezTo>
                    <a:pt x="264" y="1165"/>
                    <a:pt x="501" y="1293"/>
                    <a:pt x="738" y="1293"/>
                  </a:cubicBezTo>
                  <a:cubicBezTo>
                    <a:pt x="985" y="1293"/>
                    <a:pt x="1233" y="1152"/>
                    <a:pt x="1338" y="876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g2ed5c84bb7d_1_116"/>
            <p:cNvSpPr/>
            <p:nvPr/>
          </p:nvSpPr>
          <p:spPr>
            <a:xfrm>
              <a:off x="6273390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8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8" y="16897"/>
                  </a:cubicBezTo>
                  <a:cubicBezTo>
                    <a:pt x="13110" y="16897"/>
                    <a:pt x="16886" y="13111"/>
                    <a:pt x="16886" y="8449"/>
                  </a:cubicBezTo>
                  <a:cubicBezTo>
                    <a:pt x="16886" y="3787"/>
                    <a:pt x="13110" y="1"/>
                    <a:pt x="8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g2ed5c84bb7d_1_116"/>
            <p:cNvSpPr/>
            <p:nvPr/>
          </p:nvSpPr>
          <p:spPr>
            <a:xfrm>
              <a:off x="6835119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9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9" y="16897"/>
                  </a:cubicBezTo>
                  <a:cubicBezTo>
                    <a:pt x="13110" y="16897"/>
                    <a:pt x="16887" y="13111"/>
                    <a:pt x="16887" y="8449"/>
                  </a:cubicBezTo>
                  <a:cubicBezTo>
                    <a:pt x="16887" y="3787"/>
                    <a:pt x="13110" y="1"/>
                    <a:pt x="8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g2ed5c84bb7d_1_116"/>
            <p:cNvSpPr/>
            <p:nvPr/>
          </p:nvSpPr>
          <p:spPr>
            <a:xfrm>
              <a:off x="6430059" y="3891545"/>
              <a:ext cx="740026" cy="426049"/>
            </a:xfrm>
            <a:custGeom>
              <a:avLst/>
              <a:gdLst/>
              <a:ahLst/>
              <a:cxnLst/>
              <a:rect l="l" t="t" r="r" b="b"/>
              <a:pathLst>
                <a:path w="24293" h="13986" extrusionOk="0">
                  <a:moveTo>
                    <a:pt x="276" y="1"/>
                  </a:moveTo>
                  <a:cubicBezTo>
                    <a:pt x="119" y="1"/>
                    <a:pt x="1" y="128"/>
                    <a:pt x="1" y="276"/>
                  </a:cubicBezTo>
                  <a:lnTo>
                    <a:pt x="1" y="13710"/>
                  </a:lnTo>
                  <a:cubicBezTo>
                    <a:pt x="1" y="13868"/>
                    <a:pt x="119" y="13986"/>
                    <a:pt x="276" y="13986"/>
                  </a:cubicBezTo>
                  <a:lnTo>
                    <a:pt x="24027" y="13986"/>
                  </a:lnTo>
                  <a:cubicBezTo>
                    <a:pt x="24175" y="13986"/>
                    <a:pt x="24293" y="13868"/>
                    <a:pt x="24293" y="13710"/>
                  </a:cubicBezTo>
                  <a:lnTo>
                    <a:pt x="24293" y="276"/>
                  </a:lnTo>
                  <a:cubicBezTo>
                    <a:pt x="24293" y="128"/>
                    <a:pt x="24175" y="1"/>
                    <a:pt x="24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g2ed5c84bb7d_1_116"/>
            <p:cNvSpPr/>
            <p:nvPr/>
          </p:nvSpPr>
          <p:spPr>
            <a:xfrm>
              <a:off x="6449250" y="3913721"/>
              <a:ext cx="704049" cy="387696"/>
            </a:xfrm>
            <a:custGeom>
              <a:avLst/>
              <a:gdLst/>
              <a:ahLst/>
              <a:cxnLst/>
              <a:rect l="l" t="t" r="r" b="b"/>
              <a:pathLst>
                <a:path w="23112" h="12727" extrusionOk="0">
                  <a:moveTo>
                    <a:pt x="22846" y="266"/>
                  </a:moveTo>
                  <a:lnTo>
                    <a:pt x="22846" y="12451"/>
                  </a:lnTo>
                  <a:lnTo>
                    <a:pt x="266" y="12451"/>
                  </a:lnTo>
                  <a:lnTo>
                    <a:pt x="266" y="266"/>
                  </a:lnTo>
                  <a:close/>
                  <a:moveTo>
                    <a:pt x="0" y="0"/>
                  </a:moveTo>
                  <a:lnTo>
                    <a:pt x="0" y="12726"/>
                  </a:lnTo>
                  <a:lnTo>
                    <a:pt x="23112" y="12726"/>
                  </a:lnTo>
                  <a:lnTo>
                    <a:pt x="23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g2ed5c84bb7d_1_116"/>
            <p:cNvSpPr/>
            <p:nvPr/>
          </p:nvSpPr>
          <p:spPr>
            <a:xfrm>
              <a:off x="6335077" y="3984425"/>
              <a:ext cx="883534" cy="107563"/>
            </a:xfrm>
            <a:custGeom>
              <a:avLst/>
              <a:gdLst/>
              <a:ahLst/>
              <a:cxnLst/>
              <a:rect l="l" t="t" r="r" b="b"/>
              <a:pathLst>
                <a:path w="29004" h="3531" extrusionOk="0">
                  <a:moveTo>
                    <a:pt x="1" y="0"/>
                  </a:moveTo>
                  <a:lnTo>
                    <a:pt x="1" y="3531"/>
                  </a:lnTo>
                  <a:lnTo>
                    <a:pt x="28188" y="3531"/>
                  </a:lnTo>
                  <a:cubicBezTo>
                    <a:pt x="28640" y="3531"/>
                    <a:pt x="29004" y="3167"/>
                    <a:pt x="29004" y="2725"/>
                  </a:cubicBezTo>
                  <a:lnTo>
                    <a:pt x="29004" y="817"/>
                  </a:lnTo>
                  <a:cubicBezTo>
                    <a:pt x="29004" y="364"/>
                    <a:pt x="28640" y="0"/>
                    <a:pt x="28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g2ed5c84bb7d_1_116"/>
            <p:cNvSpPr/>
            <p:nvPr/>
          </p:nvSpPr>
          <p:spPr>
            <a:xfrm>
              <a:off x="6512155" y="4014065"/>
              <a:ext cx="282844" cy="50690"/>
            </a:xfrm>
            <a:custGeom>
              <a:avLst/>
              <a:gdLst/>
              <a:ahLst/>
              <a:cxnLst/>
              <a:rect l="l" t="t" r="r" b="b"/>
              <a:pathLst>
                <a:path w="9285" h="1664" fill="none" extrusionOk="0">
                  <a:moveTo>
                    <a:pt x="836" y="1"/>
                  </a:moveTo>
                  <a:lnTo>
                    <a:pt x="8448" y="1"/>
                  </a:lnTo>
                  <a:cubicBezTo>
                    <a:pt x="8911" y="1"/>
                    <a:pt x="9284" y="365"/>
                    <a:pt x="9284" y="827"/>
                  </a:cubicBezTo>
                  <a:cubicBezTo>
                    <a:pt x="9284" y="1289"/>
                    <a:pt x="8911" y="1663"/>
                    <a:pt x="8448" y="1663"/>
                  </a:cubicBezTo>
                  <a:lnTo>
                    <a:pt x="836" y="1663"/>
                  </a:lnTo>
                  <a:cubicBezTo>
                    <a:pt x="374" y="1663"/>
                    <a:pt x="0" y="1289"/>
                    <a:pt x="0" y="827"/>
                  </a:cubicBezTo>
                  <a:cubicBezTo>
                    <a:pt x="0" y="365"/>
                    <a:pt x="374" y="1"/>
                    <a:pt x="8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g2ed5c84bb7d_1_116"/>
            <p:cNvSpPr/>
            <p:nvPr/>
          </p:nvSpPr>
          <p:spPr>
            <a:xfrm>
              <a:off x="6871948" y="4011993"/>
              <a:ext cx="53675" cy="53340"/>
            </a:xfrm>
            <a:custGeom>
              <a:avLst/>
              <a:gdLst/>
              <a:ahLst/>
              <a:cxnLst/>
              <a:rect l="l" t="t" r="r" b="b"/>
              <a:pathLst>
                <a:path w="1762" h="1751" fill="none" extrusionOk="0">
                  <a:moveTo>
                    <a:pt x="1761" y="875"/>
                  </a:moveTo>
                  <a:cubicBezTo>
                    <a:pt x="1761" y="1357"/>
                    <a:pt x="1368" y="1751"/>
                    <a:pt x="886" y="1751"/>
                  </a:cubicBezTo>
                  <a:cubicBezTo>
                    <a:pt x="394" y="1751"/>
                    <a:pt x="1" y="1357"/>
                    <a:pt x="1" y="875"/>
                  </a:cubicBezTo>
                  <a:cubicBezTo>
                    <a:pt x="1" y="394"/>
                    <a:pt x="394" y="0"/>
                    <a:pt x="886" y="0"/>
                  </a:cubicBezTo>
                  <a:cubicBezTo>
                    <a:pt x="1368" y="0"/>
                    <a:pt x="1761" y="394"/>
                    <a:pt x="176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g2ed5c84bb7d_1_116"/>
            <p:cNvSpPr/>
            <p:nvPr/>
          </p:nvSpPr>
          <p:spPr>
            <a:xfrm>
              <a:off x="6963641" y="401199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1751" h="1751" fill="none" extrusionOk="0">
                  <a:moveTo>
                    <a:pt x="1751" y="875"/>
                  </a:moveTo>
                  <a:cubicBezTo>
                    <a:pt x="1751" y="1357"/>
                    <a:pt x="1358" y="1751"/>
                    <a:pt x="876" y="1751"/>
                  </a:cubicBezTo>
                  <a:cubicBezTo>
                    <a:pt x="384" y="1751"/>
                    <a:pt x="0" y="1357"/>
                    <a:pt x="0" y="875"/>
                  </a:cubicBezTo>
                  <a:cubicBezTo>
                    <a:pt x="0" y="394"/>
                    <a:pt x="384" y="0"/>
                    <a:pt x="876" y="0"/>
                  </a:cubicBezTo>
                  <a:cubicBezTo>
                    <a:pt x="1358" y="0"/>
                    <a:pt x="1751" y="394"/>
                    <a:pt x="175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2ed5c84bb7d_1_116"/>
            <p:cNvSpPr/>
            <p:nvPr/>
          </p:nvSpPr>
          <p:spPr>
            <a:xfrm>
              <a:off x="6276071" y="4007790"/>
              <a:ext cx="115971" cy="59036"/>
            </a:xfrm>
            <a:custGeom>
              <a:avLst/>
              <a:gdLst/>
              <a:ahLst/>
              <a:cxnLst/>
              <a:rect l="l" t="t" r="r" b="b"/>
              <a:pathLst>
                <a:path w="3807" h="1938" extrusionOk="0">
                  <a:moveTo>
                    <a:pt x="1" y="0"/>
                  </a:moveTo>
                  <a:lnTo>
                    <a:pt x="1" y="1938"/>
                  </a:lnTo>
                  <a:lnTo>
                    <a:pt x="3807" y="1938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g2ed5c84bb7d_1_116"/>
            <p:cNvSpPr/>
            <p:nvPr/>
          </p:nvSpPr>
          <p:spPr>
            <a:xfrm>
              <a:off x="7197623" y="3807377"/>
              <a:ext cx="307702" cy="440701"/>
            </a:xfrm>
            <a:custGeom>
              <a:avLst/>
              <a:gdLst/>
              <a:ahLst/>
              <a:cxnLst/>
              <a:rect l="l" t="t" r="r" b="b"/>
              <a:pathLst>
                <a:path w="10101" h="14467" extrusionOk="0">
                  <a:moveTo>
                    <a:pt x="10101" y="0"/>
                  </a:moveTo>
                  <a:lnTo>
                    <a:pt x="9206" y="325"/>
                  </a:lnTo>
                  <a:lnTo>
                    <a:pt x="8930" y="423"/>
                  </a:lnTo>
                  <a:lnTo>
                    <a:pt x="0" y="3600"/>
                  </a:lnTo>
                  <a:lnTo>
                    <a:pt x="0" y="11487"/>
                  </a:lnTo>
                  <a:lnTo>
                    <a:pt x="8930" y="14123"/>
                  </a:lnTo>
                  <a:lnTo>
                    <a:pt x="9206" y="14201"/>
                  </a:lnTo>
                  <a:lnTo>
                    <a:pt x="10101" y="14467"/>
                  </a:lnTo>
                  <a:lnTo>
                    <a:pt x="10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g2ed5c84bb7d_1_116"/>
            <p:cNvSpPr/>
            <p:nvPr/>
          </p:nvSpPr>
          <p:spPr>
            <a:xfrm>
              <a:off x="7469654" y="3817247"/>
              <a:ext cx="8408" cy="422759"/>
            </a:xfrm>
            <a:custGeom>
              <a:avLst/>
              <a:gdLst/>
              <a:ahLst/>
              <a:cxnLst/>
              <a:rect l="l" t="t" r="r" b="b"/>
              <a:pathLst>
                <a:path w="276" h="13878" extrusionOk="0">
                  <a:moveTo>
                    <a:pt x="276" y="1"/>
                  </a:moveTo>
                  <a:lnTo>
                    <a:pt x="0" y="99"/>
                  </a:lnTo>
                  <a:lnTo>
                    <a:pt x="0" y="13799"/>
                  </a:lnTo>
                  <a:lnTo>
                    <a:pt x="276" y="13877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g2ed5c84bb7d_1_116"/>
            <p:cNvSpPr/>
            <p:nvPr/>
          </p:nvSpPr>
          <p:spPr>
            <a:xfrm>
              <a:off x="6329685" y="3422910"/>
              <a:ext cx="400308" cy="385076"/>
            </a:xfrm>
            <a:custGeom>
              <a:avLst/>
              <a:gdLst/>
              <a:ahLst/>
              <a:cxnLst/>
              <a:rect l="l" t="t" r="r" b="b"/>
              <a:pathLst>
                <a:path w="13141" h="12641" extrusionOk="0">
                  <a:moveTo>
                    <a:pt x="6826" y="278"/>
                  </a:moveTo>
                  <a:cubicBezTo>
                    <a:pt x="10160" y="278"/>
                    <a:pt x="12875" y="2983"/>
                    <a:pt x="12875" y="6327"/>
                  </a:cubicBezTo>
                  <a:cubicBezTo>
                    <a:pt x="12875" y="8766"/>
                    <a:pt x="11399" y="10979"/>
                    <a:pt x="9137" y="11913"/>
                  </a:cubicBezTo>
                  <a:cubicBezTo>
                    <a:pt x="8393" y="12222"/>
                    <a:pt x="7610" y="12372"/>
                    <a:pt x="6833" y="12372"/>
                  </a:cubicBezTo>
                  <a:cubicBezTo>
                    <a:pt x="5258" y="12372"/>
                    <a:pt x="3707" y="11757"/>
                    <a:pt x="2548" y="10605"/>
                  </a:cubicBezTo>
                  <a:cubicBezTo>
                    <a:pt x="817" y="8874"/>
                    <a:pt x="306" y="6268"/>
                    <a:pt x="1240" y="4006"/>
                  </a:cubicBezTo>
                  <a:cubicBezTo>
                    <a:pt x="2174" y="1754"/>
                    <a:pt x="4377" y="278"/>
                    <a:pt x="6826" y="278"/>
                  </a:cubicBezTo>
                  <a:close/>
                  <a:moveTo>
                    <a:pt x="6818" y="0"/>
                  </a:moveTo>
                  <a:cubicBezTo>
                    <a:pt x="5174" y="0"/>
                    <a:pt x="3561" y="643"/>
                    <a:pt x="2351" y="1852"/>
                  </a:cubicBezTo>
                  <a:cubicBezTo>
                    <a:pt x="542" y="3662"/>
                    <a:pt x="1" y="6376"/>
                    <a:pt x="984" y="8746"/>
                  </a:cubicBezTo>
                  <a:cubicBezTo>
                    <a:pt x="1958" y="11106"/>
                    <a:pt x="4269" y="12641"/>
                    <a:pt x="6826" y="12641"/>
                  </a:cubicBezTo>
                  <a:cubicBezTo>
                    <a:pt x="10308" y="12641"/>
                    <a:pt x="13140" y="9808"/>
                    <a:pt x="13140" y="6327"/>
                  </a:cubicBezTo>
                  <a:cubicBezTo>
                    <a:pt x="13140" y="3770"/>
                    <a:pt x="11606" y="1459"/>
                    <a:pt x="9246" y="485"/>
                  </a:cubicBezTo>
                  <a:cubicBezTo>
                    <a:pt x="8459" y="159"/>
                    <a:pt x="7635" y="0"/>
                    <a:pt x="6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g2ed5c84bb7d_1_116"/>
            <p:cNvSpPr/>
            <p:nvPr/>
          </p:nvSpPr>
          <p:spPr>
            <a:xfrm>
              <a:off x="6890835" y="3422910"/>
              <a:ext cx="400277" cy="385076"/>
            </a:xfrm>
            <a:custGeom>
              <a:avLst/>
              <a:gdLst/>
              <a:ahLst/>
              <a:cxnLst/>
              <a:rect l="l" t="t" r="r" b="b"/>
              <a:pathLst>
                <a:path w="13140" h="12641" extrusionOk="0">
                  <a:moveTo>
                    <a:pt x="6816" y="278"/>
                  </a:moveTo>
                  <a:cubicBezTo>
                    <a:pt x="10150" y="278"/>
                    <a:pt x="12855" y="2983"/>
                    <a:pt x="12864" y="6317"/>
                  </a:cubicBezTo>
                  <a:cubicBezTo>
                    <a:pt x="12864" y="8766"/>
                    <a:pt x="11389" y="10979"/>
                    <a:pt x="9127" y="11913"/>
                  </a:cubicBezTo>
                  <a:cubicBezTo>
                    <a:pt x="8383" y="12222"/>
                    <a:pt x="7600" y="12372"/>
                    <a:pt x="6822" y="12372"/>
                  </a:cubicBezTo>
                  <a:cubicBezTo>
                    <a:pt x="5248" y="12372"/>
                    <a:pt x="3697" y="11757"/>
                    <a:pt x="2538" y="10605"/>
                  </a:cubicBezTo>
                  <a:cubicBezTo>
                    <a:pt x="807" y="8874"/>
                    <a:pt x="296" y="6268"/>
                    <a:pt x="1230" y="4006"/>
                  </a:cubicBezTo>
                  <a:cubicBezTo>
                    <a:pt x="2164" y="1744"/>
                    <a:pt x="4367" y="278"/>
                    <a:pt x="6816" y="278"/>
                  </a:cubicBezTo>
                  <a:close/>
                  <a:moveTo>
                    <a:pt x="6815" y="0"/>
                  </a:moveTo>
                  <a:cubicBezTo>
                    <a:pt x="5173" y="0"/>
                    <a:pt x="3560" y="643"/>
                    <a:pt x="2351" y="1852"/>
                  </a:cubicBezTo>
                  <a:cubicBezTo>
                    <a:pt x="541" y="3662"/>
                    <a:pt x="1" y="6376"/>
                    <a:pt x="984" y="8736"/>
                  </a:cubicBezTo>
                  <a:cubicBezTo>
                    <a:pt x="1958" y="11097"/>
                    <a:pt x="4259" y="12641"/>
                    <a:pt x="6816" y="12641"/>
                  </a:cubicBezTo>
                  <a:cubicBezTo>
                    <a:pt x="10307" y="12641"/>
                    <a:pt x="13140" y="9808"/>
                    <a:pt x="13140" y="6327"/>
                  </a:cubicBezTo>
                  <a:cubicBezTo>
                    <a:pt x="13140" y="3770"/>
                    <a:pt x="11596" y="1459"/>
                    <a:pt x="9235" y="485"/>
                  </a:cubicBezTo>
                  <a:cubicBezTo>
                    <a:pt x="8452" y="159"/>
                    <a:pt x="7630" y="0"/>
                    <a:pt x="6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g2ed5c84bb7d_1_116"/>
            <p:cNvSpPr/>
            <p:nvPr/>
          </p:nvSpPr>
          <p:spPr>
            <a:xfrm>
              <a:off x="6490588" y="3564865"/>
              <a:ext cx="93489" cy="80147"/>
            </a:xfrm>
            <a:custGeom>
              <a:avLst/>
              <a:gdLst/>
              <a:ahLst/>
              <a:cxnLst/>
              <a:rect l="l" t="t" r="r" b="b"/>
              <a:pathLst>
                <a:path w="3069" h="2631" extrusionOk="0">
                  <a:moveTo>
                    <a:pt x="1751" y="280"/>
                  </a:moveTo>
                  <a:cubicBezTo>
                    <a:pt x="2321" y="280"/>
                    <a:pt x="2793" y="742"/>
                    <a:pt x="2793" y="1313"/>
                  </a:cubicBezTo>
                  <a:cubicBezTo>
                    <a:pt x="2793" y="1944"/>
                    <a:pt x="2281" y="2360"/>
                    <a:pt x="1746" y="2360"/>
                  </a:cubicBezTo>
                  <a:cubicBezTo>
                    <a:pt x="1489" y="2360"/>
                    <a:pt x="1227" y="2264"/>
                    <a:pt x="1013" y="2050"/>
                  </a:cubicBezTo>
                  <a:cubicBezTo>
                    <a:pt x="354" y="1401"/>
                    <a:pt x="826" y="280"/>
                    <a:pt x="1751" y="280"/>
                  </a:cubicBezTo>
                  <a:close/>
                  <a:moveTo>
                    <a:pt x="1741" y="0"/>
                  </a:moveTo>
                  <a:cubicBezTo>
                    <a:pt x="1419" y="0"/>
                    <a:pt x="1091" y="120"/>
                    <a:pt x="826" y="388"/>
                  </a:cubicBezTo>
                  <a:cubicBezTo>
                    <a:pt x="0" y="1214"/>
                    <a:pt x="580" y="2631"/>
                    <a:pt x="1751" y="2631"/>
                  </a:cubicBezTo>
                  <a:cubicBezTo>
                    <a:pt x="2479" y="2631"/>
                    <a:pt x="3069" y="2040"/>
                    <a:pt x="3059" y="1313"/>
                  </a:cubicBezTo>
                  <a:cubicBezTo>
                    <a:pt x="3059" y="522"/>
                    <a:pt x="2412" y="0"/>
                    <a:pt x="1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g2ed5c84bb7d_1_116"/>
            <p:cNvSpPr/>
            <p:nvPr/>
          </p:nvSpPr>
          <p:spPr>
            <a:xfrm>
              <a:off x="7044214" y="3564865"/>
              <a:ext cx="93520" cy="80147"/>
            </a:xfrm>
            <a:custGeom>
              <a:avLst/>
              <a:gdLst/>
              <a:ahLst/>
              <a:cxnLst/>
              <a:rect l="l" t="t" r="r" b="b"/>
              <a:pathLst>
                <a:path w="3070" h="2631" extrusionOk="0">
                  <a:moveTo>
                    <a:pt x="1761" y="280"/>
                  </a:moveTo>
                  <a:cubicBezTo>
                    <a:pt x="2332" y="280"/>
                    <a:pt x="2794" y="742"/>
                    <a:pt x="2794" y="1313"/>
                  </a:cubicBezTo>
                  <a:cubicBezTo>
                    <a:pt x="2794" y="1944"/>
                    <a:pt x="2282" y="2360"/>
                    <a:pt x="1750" y="2360"/>
                  </a:cubicBezTo>
                  <a:cubicBezTo>
                    <a:pt x="1494" y="2360"/>
                    <a:pt x="1234" y="2264"/>
                    <a:pt x="1024" y="2050"/>
                  </a:cubicBezTo>
                  <a:cubicBezTo>
                    <a:pt x="365" y="1401"/>
                    <a:pt x="827" y="280"/>
                    <a:pt x="1761" y="280"/>
                  </a:cubicBezTo>
                  <a:close/>
                  <a:moveTo>
                    <a:pt x="1742" y="0"/>
                  </a:moveTo>
                  <a:cubicBezTo>
                    <a:pt x="1419" y="0"/>
                    <a:pt x="1092" y="120"/>
                    <a:pt x="827" y="388"/>
                  </a:cubicBezTo>
                  <a:cubicBezTo>
                    <a:pt x="1" y="1224"/>
                    <a:pt x="591" y="2631"/>
                    <a:pt x="1761" y="2631"/>
                  </a:cubicBezTo>
                  <a:cubicBezTo>
                    <a:pt x="2479" y="2621"/>
                    <a:pt x="3069" y="2040"/>
                    <a:pt x="3069" y="1313"/>
                  </a:cubicBezTo>
                  <a:cubicBezTo>
                    <a:pt x="3063" y="522"/>
                    <a:pt x="2414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g2ed5c84bb7d_1_116"/>
            <p:cNvSpPr/>
            <p:nvPr/>
          </p:nvSpPr>
          <p:spPr>
            <a:xfrm>
              <a:off x="6948653" y="4274123"/>
              <a:ext cx="335270" cy="137234"/>
            </a:xfrm>
            <a:custGeom>
              <a:avLst/>
              <a:gdLst/>
              <a:ahLst/>
              <a:cxnLst/>
              <a:rect l="l" t="t" r="r" b="b"/>
              <a:pathLst>
                <a:path w="11006" h="4505" extrusionOk="0">
                  <a:moveTo>
                    <a:pt x="7151" y="1250"/>
                  </a:moveTo>
                  <a:cubicBezTo>
                    <a:pt x="7367" y="1250"/>
                    <a:pt x="7534" y="1515"/>
                    <a:pt x="7593" y="1751"/>
                  </a:cubicBezTo>
                  <a:cubicBezTo>
                    <a:pt x="7682" y="2164"/>
                    <a:pt x="7632" y="2587"/>
                    <a:pt x="7455" y="2971"/>
                  </a:cubicBezTo>
                  <a:cubicBezTo>
                    <a:pt x="7121" y="2725"/>
                    <a:pt x="6885" y="2361"/>
                    <a:pt x="6806" y="1958"/>
                  </a:cubicBezTo>
                  <a:cubicBezTo>
                    <a:pt x="6767" y="1741"/>
                    <a:pt x="6816" y="1535"/>
                    <a:pt x="6934" y="1358"/>
                  </a:cubicBezTo>
                  <a:cubicBezTo>
                    <a:pt x="6983" y="1289"/>
                    <a:pt x="7062" y="1250"/>
                    <a:pt x="7151" y="1250"/>
                  </a:cubicBezTo>
                  <a:close/>
                  <a:moveTo>
                    <a:pt x="3551" y="1859"/>
                  </a:moveTo>
                  <a:cubicBezTo>
                    <a:pt x="3600" y="1859"/>
                    <a:pt x="3649" y="1869"/>
                    <a:pt x="3699" y="1889"/>
                  </a:cubicBezTo>
                  <a:cubicBezTo>
                    <a:pt x="3836" y="1938"/>
                    <a:pt x="3944" y="2036"/>
                    <a:pt x="4003" y="2174"/>
                  </a:cubicBezTo>
                  <a:cubicBezTo>
                    <a:pt x="4112" y="2449"/>
                    <a:pt x="3994" y="2764"/>
                    <a:pt x="3856" y="2971"/>
                  </a:cubicBezTo>
                  <a:cubicBezTo>
                    <a:pt x="3767" y="3098"/>
                    <a:pt x="3659" y="3207"/>
                    <a:pt x="3531" y="3295"/>
                  </a:cubicBezTo>
                  <a:cubicBezTo>
                    <a:pt x="3394" y="3118"/>
                    <a:pt x="3295" y="2921"/>
                    <a:pt x="3226" y="2705"/>
                  </a:cubicBezTo>
                  <a:cubicBezTo>
                    <a:pt x="3138" y="2410"/>
                    <a:pt x="3148" y="2036"/>
                    <a:pt x="3394" y="1899"/>
                  </a:cubicBezTo>
                  <a:cubicBezTo>
                    <a:pt x="3443" y="1869"/>
                    <a:pt x="3492" y="1859"/>
                    <a:pt x="3551" y="1859"/>
                  </a:cubicBezTo>
                  <a:close/>
                  <a:moveTo>
                    <a:pt x="10593" y="1"/>
                  </a:moveTo>
                  <a:lnTo>
                    <a:pt x="10347" y="119"/>
                  </a:lnTo>
                  <a:cubicBezTo>
                    <a:pt x="10612" y="679"/>
                    <a:pt x="10730" y="1299"/>
                    <a:pt x="10691" y="1918"/>
                  </a:cubicBezTo>
                  <a:cubicBezTo>
                    <a:pt x="10691" y="2204"/>
                    <a:pt x="10612" y="2489"/>
                    <a:pt x="10485" y="2744"/>
                  </a:cubicBezTo>
                  <a:cubicBezTo>
                    <a:pt x="10191" y="3279"/>
                    <a:pt x="9568" y="3503"/>
                    <a:pt x="8961" y="3503"/>
                  </a:cubicBezTo>
                  <a:cubicBezTo>
                    <a:pt x="8776" y="3503"/>
                    <a:pt x="8592" y="3482"/>
                    <a:pt x="8419" y="3443"/>
                  </a:cubicBezTo>
                  <a:cubicBezTo>
                    <a:pt x="8154" y="3374"/>
                    <a:pt x="7908" y="3275"/>
                    <a:pt x="7682" y="3128"/>
                  </a:cubicBezTo>
                  <a:cubicBezTo>
                    <a:pt x="7898" y="2685"/>
                    <a:pt x="7957" y="2174"/>
                    <a:pt x="7849" y="1682"/>
                  </a:cubicBezTo>
                  <a:cubicBezTo>
                    <a:pt x="7760" y="1328"/>
                    <a:pt x="7514" y="964"/>
                    <a:pt x="7151" y="964"/>
                  </a:cubicBezTo>
                  <a:cubicBezTo>
                    <a:pt x="6974" y="974"/>
                    <a:pt x="6816" y="1043"/>
                    <a:pt x="6718" y="1181"/>
                  </a:cubicBezTo>
                  <a:cubicBezTo>
                    <a:pt x="6541" y="1417"/>
                    <a:pt x="6472" y="1712"/>
                    <a:pt x="6521" y="2007"/>
                  </a:cubicBezTo>
                  <a:cubicBezTo>
                    <a:pt x="6629" y="2489"/>
                    <a:pt x="6905" y="2921"/>
                    <a:pt x="7318" y="3216"/>
                  </a:cubicBezTo>
                  <a:cubicBezTo>
                    <a:pt x="7278" y="3275"/>
                    <a:pt x="7229" y="3344"/>
                    <a:pt x="7190" y="3403"/>
                  </a:cubicBezTo>
                  <a:cubicBezTo>
                    <a:pt x="6806" y="3856"/>
                    <a:pt x="6256" y="4151"/>
                    <a:pt x="5656" y="4220"/>
                  </a:cubicBezTo>
                  <a:cubicBezTo>
                    <a:pt x="5588" y="4225"/>
                    <a:pt x="5520" y="4228"/>
                    <a:pt x="5452" y="4228"/>
                  </a:cubicBezTo>
                  <a:cubicBezTo>
                    <a:pt x="4804" y="4228"/>
                    <a:pt x="4172" y="3974"/>
                    <a:pt x="3718" y="3502"/>
                  </a:cubicBezTo>
                  <a:cubicBezTo>
                    <a:pt x="3856" y="3403"/>
                    <a:pt x="3984" y="3275"/>
                    <a:pt x="4082" y="3138"/>
                  </a:cubicBezTo>
                  <a:cubicBezTo>
                    <a:pt x="4318" y="2833"/>
                    <a:pt x="4387" y="2430"/>
                    <a:pt x="4259" y="2066"/>
                  </a:cubicBezTo>
                  <a:cubicBezTo>
                    <a:pt x="4180" y="1859"/>
                    <a:pt x="4003" y="1702"/>
                    <a:pt x="3797" y="1623"/>
                  </a:cubicBezTo>
                  <a:cubicBezTo>
                    <a:pt x="3719" y="1593"/>
                    <a:pt x="3638" y="1578"/>
                    <a:pt x="3558" y="1578"/>
                  </a:cubicBezTo>
                  <a:cubicBezTo>
                    <a:pt x="3455" y="1578"/>
                    <a:pt x="3354" y="1603"/>
                    <a:pt x="3266" y="1653"/>
                  </a:cubicBezTo>
                  <a:cubicBezTo>
                    <a:pt x="2882" y="1869"/>
                    <a:pt x="2843" y="2371"/>
                    <a:pt x="2961" y="2784"/>
                  </a:cubicBezTo>
                  <a:cubicBezTo>
                    <a:pt x="3030" y="3020"/>
                    <a:pt x="3148" y="3236"/>
                    <a:pt x="3285" y="3443"/>
                  </a:cubicBezTo>
                  <a:cubicBezTo>
                    <a:pt x="3052" y="3547"/>
                    <a:pt x="2800" y="3602"/>
                    <a:pt x="2548" y="3602"/>
                  </a:cubicBezTo>
                  <a:cubicBezTo>
                    <a:pt x="2396" y="3602"/>
                    <a:pt x="2243" y="3582"/>
                    <a:pt x="2095" y="3541"/>
                  </a:cubicBezTo>
                  <a:cubicBezTo>
                    <a:pt x="1486" y="3374"/>
                    <a:pt x="945" y="2892"/>
                    <a:pt x="640" y="2233"/>
                  </a:cubicBezTo>
                  <a:cubicBezTo>
                    <a:pt x="384" y="1663"/>
                    <a:pt x="286" y="984"/>
                    <a:pt x="355" y="207"/>
                  </a:cubicBezTo>
                  <a:lnTo>
                    <a:pt x="69" y="178"/>
                  </a:lnTo>
                  <a:lnTo>
                    <a:pt x="69" y="178"/>
                  </a:lnTo>
                  <a:cubicBezTo>
                    <a:pt x="1" y="1014"/>
                    <a:pt x="109" y="1741"/>
                    <a:pt x="384" y="2351"/>
                  </a:cubicBezTo>
                  <a:cubicBezTo>
                    <a:pt x="728" y="3079"/>
                    <a:pt x="1338" y="3630"/>
                    <a:pt x="2027" y="3816"/>
                  </a:cubicBezTo>
                  <a:cubicBezTo>
                    <a:pt x="2195" y="3861"/>
                    <a:pt x="2366" y="3883"/>
                    <a:pt x="2537" y="3883"/>
                  </a:cubicBezTo>
                  <a:cubicBezTo>
                    <a:pt x="2857" y="3883"/>
                    <a:pt x="3174" y="3806"/>
                    <a:pt x="3462" y="3659"/>
                  </a:cubicBezTo>
                  <a:cubicBezTo>
                    <a:pt x="3974" y="4200"/>
                    <a:pt x="4672" y="4505"/>
                    <a:pt x="5410" y="4505"/>
                  </a:cubicBezTo>
                  <a:cubicBezTo>
                    <a:pt x="5498" y="4505"/>
                    <a:pt x="5587" y="4495"/>
                    <a:pt x="5675" y="4485"/>
                  </a:cubicBezTo>
                  <a:cubicBezTo>
                    <a:pt x="6344" y="4416"/>
                    <a:pt x="6954" y="4092"/>
                    <a:pt x="7387" y="3571"/>
                  </a:cubicBezTo>
                  <a:cubicBezTo>
                    <a:pt x="7436" y="3512"/>
                    <a:pt x="7485" y="3443"/>
                    <a:pt x="7534" y="3374"/>
                  </a:cubicBezTo>
                  <a:cubicBezTo>
                    <a:pt x="7780" y="3521"/>
                    <a:pt x="8055" y="3639"/>
                    <a:pt x="8341" y="3708"/>
                  </a:cubicBezTo>
                  <a:cubicBezTo>
                    <a:pt x="8535" y="3753"/>
                    <a:pt x="8745" y="3777"/>
                    <a:pt x="8958" y="3777"/>
                  </a:cubicBezTo>
                  <a:cubicBezTo>
                    <a:pt x="9641" y="3777"/>
                    <a:pt x="10361" y="3527"/>
                    <a:pt x="10721" y="2882"/>
                  </a:cubicBezTo>
                  <a:cubicBezTo>
                    <a:pt x="10868" y="2587"/>
                    <a:pt x="10957" y="2263"/>
                    <a:pt x="10966" y="1938"/>
                  </a:cubicBezTo>
                  <a:cubicBezTo>
                    <a:pt x="11006" y="1269"/>
                    <a:pt x="10878" y="600"/>
                    <a:pt x="10593" y="1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g2ed5c84bb7d_1_116"/>
            <p:cNvSpPr/>
            <p:nvPr/>
          </p:nvSpPr>
          <p:spPr>
            <a:xfrm>
              <a:off x="7444796" y="3215065"/>
              <a:ext cx="210344" cy="144727"/>
            </a:xfrm>
            <a:custGeom>
              <a:avLst/>
              <a:gdLst/>
              <a:ahLst/>
              <a:cxnLst/>
              <a:rect l="l" t="t" r="r" b="b"/>
              <a:pathLst>
                <a:path w="6905" h="4751" fill="none" extrusionOk="0">
                  <a:moveTo>
                    <a:pt x="0" y="1348"/>
                  </a:moveTo>
                  <a:cubicBezTo>
                    <a:pt x="600" y="286"/>
                    <a:pt x="2016" y="1"/>
                    <a:pt x="2980" y="758"/>
                  </a:cubicBezTo>
                  <a:cubicBezTo>
                    <a:pt x="3285" y="1004"/>
                    <a:pt x="3531" y="1299"/>
                    <a:pt x="3718" y="1643"/>
                  </a:cubicBezTo>
                  <a:cubicBezTo>
                    <a:pt x="3904" y="1928"/>
                    <a:pt x="4032" y="2243"/>
                    <a:pt x="4082" y="2587"/>
                  </a:cubicBezTo>
                  <a:cubicBezTo>
                    <a:pt x="4121" y="3207"/>
                    <a:pt x="3747" y="3777"/>
                    <a:pt x="3157" y="4003"/>
                  </a:cubicBezTo>
                  <a:cubicBezTo>
                    <a:pt x="3088" y="4033"/>
                    <a:pt x="3000" y="4043"/>
                    <a:pt x="2911" y="4013"/>
                  </a:cubicBezTo>
                  <a:cubicBezTo>
                    <a:pt x="2862" y="3984"/>
                    <a:pt x="2813" y="3925"/>
                    <a:pt x="2783" y="3866"/>
                  </a:cubicBezTo>
                  <a:cubicBezTo>
                    <a:pt x="2606" y="3502"/>
                    <a:pt x="2646" y="3069"/>
                    <a:pt x="2891" y="2754"/>
                  </a:cubicBezTo>
                  <a:cubicBezTo>
                    <a:pt x="3137" y="2440"/>
                    <a:pt x="3491" y="2223"/>
                    <a:pt x="3885" y="2145"/>
                  </a:cubicBezTo>
                  <a:cubicBezTo>
                    <a:pt x="5468" y="1791"/>
                    <a:pt x="6904" y="3148"/>
                    <a:pt x="6648" y="4751"/>
                  </a:cubicBezTo>
                </a:path>
              </a:pathLst>
            </a:custGeom>
            <a:noFill/>
            <a:ln w="9525" cap="flat" cmpd="sng">
              <a:solidFill>
                <a:srgbClr val="1F154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g2ed5c84bb7d_1_116"/>
            <p:cNvSpPr/>
            <p:nvPr/>
          </p:nvSpPr>
          <p:spPr>
            <a:xfrm>
              <a:off x="7719941" y="3657291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g2ed5c84bb7d_1_116"/>
            <p:cNvSpPr/>
            <p:nvPr/>
          </p:nvSpPr>
          <p:spPr>
            <a:xfrm>
              <a:off x="7754091" y="37304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g2ed5c84bb7d_1_116"/>
            <p:cNvSpPr/>
            <p:nvPr/>
          </p:nvSpPr>
          <p:spPr>
            <a:xfrm>
              <a:off x="7782391" y="38143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1" name="Google Shape;1561;g2ed5c84bb7d_1_116"/>
          <p:cNvGrpSpPr/>
          <p:nvPr/>
        </p:nvGrpSpPr>
        <p:grpSpPr>
          <a:xfrm rot="1028379">
            <a:off x="7302080" y="3775618"/>
            <a:ext cx="1132422" cy="1064021"/>
            <a:chOff x="220838" y="-10150"/>
            <a:chExt cx="1417700" cy="1331700"/>
          </a:xfrm>
        </p:grpSpPr>
        <p:sp>
          <p:nvSpPr>
            <p:cNvPr id="1562" name="Google Shape;1562;g2ed5c84bb7d_1_116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g2ed5c84bb7d_1_116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g2ed5c84bb7d_1_116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g2ed5c84bb7d_1_116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g2ed5c84bb7d_1_116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g2ed5c84bb7d_1_116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g2ed5c84bb7d_1_116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g2ed5c84bb7d_1_116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g2ed5c84bb7d_1_116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2ed5c84bb7d_1_116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2ed5c84bb7d_1_116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g2ed5c84bb7d_1_116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g2ed5c84bb7d_1_116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g2ed5c84bb7d_1_116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g2ed5c84bb7d_1_116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g2ed5c84bb7d_1_116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g2ed5c84bb7d_1_116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g2ed5c84bb7d_1_116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g2ed5c84bb7d_1_116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g2ed5c84bb7d_1_116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g2ed5c84bb7d_1_116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g2ed5c84bb7d_1_116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g2ed5c84bb7d_1_116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2ed5c84bb7d_1_116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2ed5c84bb7d_1_116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g2ed5c84bb7d_1_116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g2ed5c84bb7d_1_116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g2ed5c84bb7d_1_116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g2ed5c84bb7d_1_116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g2ed5c84bb7d_1_116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g2ed5c84bb7d_1_116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g2ed5c84bb7d_1_116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2ed5c84bb7d_1_116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2ed5c84bb7d_1_116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2ed5c84bb7d_1_116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2ed5c84bb7d_1_116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2ed5c84bb7d_1_116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g2ed5c84bb7d_1_116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2ed5c84bb7d_1_116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2ed5c84bb7d_1_116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g2ed5c84bb7d_1_116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g2ed5c84bb7d_1_116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g2ed5c84bb7d_1_116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g2ed5c84bb7d_1_116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g2ed5c84bb7d_1_116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g2ed5c84bb7d_1_116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8" name="Google Shape;1608;g2ed5c84bb7d_1_116"/>
          <p:cNvGrpSpPr/>
          <p:nvPr/>
        </p:nvGrpSpPr>
        <p:grpSpPr>
          <a:xfrm rot="657575">
            <a:off x="122645" y="4352680"/>
            <a:ext cx="773062" cy="656341"/>
            <a:chOff x="3502275" y="3218775"/>
            <a:chExt cx="1175775" cy="998250"/>
          </a:xfrm>
        </p:grpSpPr>
        <p:sp>
          <p:nvSpPr>
            <p:cNvPr id="1609" name="Google Shape;1609;g2ed5c84bb7d_1_116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g2ed5c84bb7d_1_116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g2ed5c84bb7d_1_116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g2ed5c84bb7d_1_116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g2ed5c84bb7d_1_116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g2ed5c84bb7d_1_116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g2ed5c84bb7d_1_116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g2ed5c84bb7d_1_116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g2ed5c84bb7d_1_116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g2ed5c84bb7d_1_116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g2ed5c84bb7d_1_116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g2ed5c84bb7d_1_116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21" name="Google Shape;1621;g2ed5c84bb7d_1_116"/>
          <p:cNvSpPr txBox="1"/>
          <p:nvPr/>
        </p:nvSpPr>
        <p:spPr>
          <a:xfrm>
            <a:off x="2563800" y="4246350"/>
            <a:ext cx="40164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Video2Music: Suitable music generation from videos using an Affective Multimodal Transformer model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2ed4908248b_0_1139"/>
          <p:cNvSpPr txBox="1">
            <a:spLocks noGrp="1"/>
          </p:cNvSpPr>
          <p:nvPr>
            <p:ph type="body" idx="1"/>
          </p:nvPr>
        </p:nvSpPr>
        <p:spPr>
          <a:xfrm>
            <a:off x="720000" y="1708226"/>
            <a:ext cx="4844400" cy="22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latin typeface="Fira Sans"/>
                <a:ea typeface="Fira Sans"/>
                <a:cs typeface="Fira Sans"/>
                <a:sym typeface="Fira Sans"/>
              </a:rPr>
              <a:t>Tra i modelli Open Source più utilizzati per analizzare video ci sono i modelli </a:t>
            </a:r>
            <a:r>
              <a:rPr lang="en" sz="2000" b="1">
                <a:latin typeface="Fira Sans"/>
                <a:ea typeface="Fira Sans"/>
                <a:cs typeface="Fira Sans"/>
                <a:sym typeface="Fira Sans"/>
              </a:rPr>
              <a:t>VideoLLAMA e VideoLLAMA2.</a:t>
            </a:r>
            <a:endParaRPr sz="2000" b="1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latin typeface="Fira Sans"/>
                <a:ea typeface="Fira Sans"/>
                <a:cs typeface="Fira Sans"/>
                <a:sym typeface="Fira Sans"/>
              </a:rPr>
              <a:t>Entrambi si basano sull’analisi visuale e dell’audio di un video dato in input. </a:t>
            </a:r>
            <a:br>
              <a:rPr lang="en" sz="2000"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2000">
                <a:latin typeface="Fira Sans"/>
                <a:ea typeface="Fira Sans"/>
                <a:cs typeface="Fira Sans"/>
                <a:sym typeface="Fira Sans"/>
              </a:rPr>
              <a:t>Si può interrogare il modello tramite un prompt testuale.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b="1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g2ed4908248b_0_11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Analisi Video - Modelli LLM</a:t>
            </a:r>
            <a:endParaRPr/>
          </a:p>
        </p:txBody>
      </p:sp>
      <p:grpSp>
        <p:nvGrpSpPr>
          <p:cNvPr id="1628" name="Google Shape;1628;g2ed4908248b_0_1139"/>
          <p:cNvGrpSpPr/>
          <p:nvPr/>
        </p:nvGrpSpPr>
        <p:grpSpPr>
          <a:xfrm rot="-570253">
            <a:off x="6895512" y="452541"/>
            <a:ext cx="1688730" cy="1344196"/>
            <a:chOff x="6170914" y="3120997"/>
            <a:chExt cx="1788606" cy="1423695"/>
          </a:xfrm>
        </p:grpSpPr>
        <p:sp>
          <p:nvSpPr>
            <p:cNvPr id="1629" name="Google Shape;1629;g2ed4908248b_0_1139"/>
            <p:cNvSpPr/>
            <p:nvPr/>
          </p:nvSpPr>
          <p:spPr>
            <a:xfrm>
              <a:off x="6170914" y="3120997"/>
              <a:ext cx="1788606" cy="1423695"/>
            </a:xfrm>
            <a:custGeom>
              <a:avLst/>
              <a:gdLst/>
              <a:ahLst/>
              <a:cxnLst/>
              <a:rect l="l" t="t" r="r" b="b"/>
              <a:pathLst>
                <a:path w="58715" h="46736" extrusionOk="0">
                  <a:moveTo>
                    <a:pt x="33016" y="1"/>
                  </a:moveTo>
                  <a:cubicBezTo>
                    <a:pt x="32593" y="1"/>
                    <a:pt x="32180" y="187"/>
                    <a:pt x="31895" y="512"/>
                  </a:cubicBezTo>
                  <a:lnTo>
                    <a:pt x="25748" y="7593"/>
                  </a:lnTo>
                  <a:cubicBezTo>
                    <a:pt x="23545" y="8665"/>
                    <a:pt x="21814" y="10524"/>
                    <a:pt x="20909" y="12815"/>
                  </a:cubicBezTo>
                  <a:cubicBezTo>
                    <a:pt x="19309" y="8819"/>
                    <a:pt x="15533" y="6572"/>
                    <a:pt x="11669" y="6572"/>
                  </a:cubicBezTo>
                  <a:cubicBezTo>
                    <a:pt x="9380" y="6572"/>
                    <a:pt x="7061" y="7360"/>
                    <a:pt x="5144" y="9039"/>
                  </a:cubicBezTo>
                  <a:cubicBezTo>
                    <a:pt x="1" y="13553"/>
                    <a:pt x="856" y="21794"/>
                    <a:pt x="6826" y="25158"/>
                  </a:cubicBezTo>
                  <a:cubicBezTo>
                    <a:pt x="6718" y="25728"/>
                    <a:pt x="6659" y="26318"/>
                    <a:pt x="6629" y="26899"/>
                  </a:cubicBezTo>
                  <a:lnTo>
                    <a:pt x="5272" y="26899"/>
                  </a:lnTo>
                  <a:cubicBezTo>
                    <a:pt x="4731" y="26899"/>
                    <a:pt x="4239" y="27194"/>
                    <a:pt x="3974" y="27666"/>
                  </a:cubicBezTo>
                  <a:lnTo>
                    <a:pt x="3335" y="27666"/>
                  </a:lnTo>
                  <a:cubicBezTo>
                    <a:pt x="2518" y="27666"/>
                    <a:pt x="1859" y="28325"/>
                    <a:pt x="1859" y="29141"/>
                  </a:cubicBezTo>
                  <a:lnTo>
                    <a:pt x="1859" y="31078"/>
                  </a:lnTo>
                  <a:cubicBezTo>
                    <a:pt x="1859" y="31895"/>
                    <a:pt x="2518" y="32563"/>
                    <a:pt x="3335" y="32563"/>
                  </a:cubicBezTo>
                  <a:lnTo>
                    <a:pt x="3954" y="32563"/>
                  </a:lnTo>
                  <a:cubicBezTo>
                    <a:pt x="4200" y="33075"/>
                    <a:pt x="4711" y="33399"/>
                    <a:pt x="5272" y="33399"/>
                  </a:cubicBezTo>
                  <a:lnTo>
                    <a:pt x="6905" y="33399"/>
                  </a:lnTo>
                  <a:lnTo>
                    <a:pt x="6905" y="39054"/>
                  </a:lnTo>
                  <a:cubicBezTo>
                    <a:pt x="6905" y="40018"/>
                    <a:pt x="7691" y="40805"/>
                    <a:pt x="8665" y="40805"/>
                  </a:cubicBezTo>
                  <a:lnTo>
                    <a:pt x="13346" y="40805"/>
                  </a:lnTo>
                  <a:cubicBezTo>
                    <a:pt x="14251" y="41464"/>
                    <a:pt x="15225" y="42034"/>
                    <a:pt x="16238" y="42526"/>
                  </a:cubicBezTo>
                  <a:cubicBezTo>
                    <a:pt x="18765" y="43765"/>
                    <a:pt x="21785" y="44572"/>
                    <a:pt x="25001" y="44886"/>
                  </a:cubicBezTo>
                  <a:cubicBezTo>
                    <a:pt x="25925" y="46057"/>
                    <a:pt x="27322" y="46735"/>
                    <a:pt x="28807" y="46735"/>
                  </a:cubicBezTo>
                  <a:cubicBezTo>
                    <a:pt x="30370" y="46725"/>
                    <a:pt x="31836" y="45968"/>
                    <a:pt x="32760" y="44700"/>
                  </a:cubicBezTo>
                  <a:cubicBezTo>
                    <a:pt x="33478" y="44601"/>
                    <a:pt x="34167" y="44473"/>
                    <a:pt x="34816" y="44336"/>
                  </a:cubicBezTo>
                  <a:cubicBezTo>
                    <a:pt x="40628" y="43077"/>
                    <a:pt x="45624" y="40471"/>
                    <a:pt x="49293" y="36783"/>
                  </a:cubicBezTo>
                  <a:cubicBezTo>
                    <a:pt x="49342" y="36743"/>
                    <a:pt x="49381" y="36694"/>
                    <a:pt x="49420" y="36665"/>
                  </a:cubicBezTo>
                  <a:cubicBezTo>
                    <a:pt x="49951" y="36114"/>
                    <a:pt x="50463" y="35543"/>
                    <a:pt x="50935" y="34963"/>
                  </a:cubicBezTo>
                  <a:cubicBezTo>
                    <a:pt x="52489" y="33055"/>
                    <a:pt x="53748" y="30931"/>
                    <a:pt x="54662" y="28649"/>
                  </a:cubicBezTo>
                  <a:cubicBezTo>
                    <a:pt x="54829" y="28246"/>
                    <a:pt x="54987" y="27813"/>
                    <a:pt x="55125" y="27381"/>
                  </a:cubicBezTo>
                  <a:cubicBezTo>
                    <a:pt x="55223" y="27085"/>
                    <a:pt x="55311" y="26810"/>
                    <a:pt x="55390" y="26564"/>
                  </a:cubicBezTo>
                  <a:cubicBezTo>
                    <a:pt x="55675" y="25581"/>
                    <a:pt x="55911" y="24578"/>
                    <a:pt x="56069" y="23555"/>
                  </a:cubicBezTo>
                  <a:cubicBezTo>
                    <a:pt x="56315" y="22011"/>
                    <a:pt x="56393" y="20437"/>
                    <a:pt x="56324" y="18873"/>
                  </a:cubicBezTo>
                  <a:cubicBezTo>
                    <a:pt x="58714" y="16326"/>
                    <a:pt x="57731" y="12176"/>
                    <a:pt x="54456" y="10976"/>
                  </a:cubicBezTo>
                  <a:cubicBezTo>
                    <a:pt x="53777" y="9442"/>
                    <a:pt x="52931" y="7986"/>
                    <a:pt x="51928" y="6649"/>
                  </a:cubicBezTo>
                  <a:cubicBezTo>
                    <a:pt x="50473" y="4702"/>
                    <a:pt x="48830" y="3207"/>
                    <a:pt x="47070" y="2223"/>
                  </a:cubicBezTo>
                  <a:cubicBezTo>
                    <a:pt x="45064" y="1112"/>
                    <a:pt x="42634" y="522"/>
                    <a:pt x="40058" y="522"/>
                  </a:cubicBezTo>
                  <a:cubicBezTo>
                    <a:pt x="39104" y="522"/>
                    <a:pt x="38150" y="601"/>
                    <a:pt x="37206" y="748"/>
                  </a:cubicBezTo>
                  <a:cubicBezTo>
                    <a:pt x="36930" y="797"/>
                    <a:pt x="36635" y="846"/>
                    <a:pt x="36340" y="905"/>
                  </a:cubicBezTo>
                  <a:cubicBezTo>
                    <a:pt x="34491" y="217"/>
                    <a:pt x="33301" y="20"/>
                    <a:pt x="33252" y="20"/>
                  </a:cubicBezTo>
                  <a:cubicBezTo>
                    <a:pt x="33173" y="10"/>
                    <a:pt x="33095" y="1"/>
                    <a:pt x="33016" y="1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g2ed4908248b_0_1139"/>
            <p:cNvSpPr/>
            <p:nvPr/>
          </p:nvSpPr>
          <p:spPr>
            <a:xfrm>
              <a:off x="6404897" y="3180825"/>
              <a:ext cx="1459337" cy="1266143"/>
            </a:xfrm>
            <a:custGeom>
              <a:avLst/>
              <a:gdLst/>
              <a:ahLst/>
              <a:cxnLst/>
              <a:rect l="l" t="t" r="r" b="b"/>
              <a:pathLst>
                <a:path w="47906" h="41564" extrusionOk="0">
                  <a:moveTo>
                    <a:pt x="32498" y="1"/>
                  </a:moveTo>
                  <a:cubicBezTo>
                    <a:pt x="31621" y="1"/>
                    <a:pt x="30742" y="73"/>
                    <a:pt x="29879" y="210"/>
                  </a:cubicBezTo>
                  <a:cubicBezTo>
                    <a:pt x="29475" y="279"/>
                    <a:pt x="29062" y="367"/>
                    <a:pt x="28659" y="456"/>
                  </a:cubicBezTo>
                  <a:cubicBezTo>
                    <a:pt x="28226" y="564"/>
                    <a:pt x="27784" y="682"/>
                    <a:pt x="27390" y="820"/>
                  </a:cubicBezTo>
                  <a:cubicBezTo>
                    <a:pt x="26987" y="948"/>
                    <a:pt x="26594" y="1105"/>
                    <a:pt x="26210" y="1272"/>
                  </a:cubicBezTo>
                  <a:cubicBezTo>
                    <a:pt x="26004" y="1361"/>
                    <a:pt x="25797" y="1459"/>
                    <a:pt x="25600" y="1567"/>
                  </a:cubicBezTo>
                  <a:cubicBezTo>
                    <a:pt x="25158" y="1784"/>
                    <a:pt x="24735" y="2039"/>
                    <a:pt x="24332" y="2325"/>
                  </a:cubicBezTo>
                  <a:cubicBezTo>
                    <a:pt x="24174" y="2433"/>
                    <a:pt x="24017" y="2551"/>
                    <a:pt x="23860" y="2679"/>
                  </a:cubicBezTo>
                  <a:cubicBezTo>
                    <a:pt x="22168" y="4006"/>
                    <a:pt x="20988" y="5845"/>
                    <a:pt x="19837" y="7684"/>
                  </a:cubicBezTo>
                  <a:cubicBezTo>
                    <a:pt x="19670" y="7960"/>
                    <a:pt x="19503" y="8225"/>
                    <a:pt x="19326" y="8501"/>
                  </a:cubicBezTo>
                  <a:cubicBezTo>
                    <a:pt x="19159" y="8776"/>
                    <a:pt x="18991" y="9042"/>
                    <a:pt x="18814" y="9317"/>
                  </a:cubicBezTo>
                  <a:cubicBezTo>
                    <a:pt x="18667" y="9543"/>
                    <a:pt x="18519" y="9769"/>
                    <a:pt x="18372" y="9996"/>
                  </a:cubicBezTo>
                  <a:cubicBezTo>
                    <a:pt x="18165" y="10291"/>
                    <a:pt x="17949" y="10586"/>
                    <a:pt x="17742" y="10881"/>
                  </a:cubicBezTo>
                  <a:cubicBezTo>
                    <a:pt x="16798" y="12130"/>
                    <a:pt x="15736" y="13231"/>
                    <a:pt x="14349" y="14008"/>
                  </a:cubicBezTo>
                  <a:cubicBezTo>
                    <a:pt x="11851" y="15395"/>
                    <a:pt x="8803" y="15385"/>
                    <a:pt x="6196" y="16546"/>
                  </a:cubicBezTo>
                  <a:cubicBezTo>
                    <a:pt x="4003" y="17529"/>
                    <a:pt x="2253" y="19289"/>
                    <a:pt x="1289" y="21492"/>
                  </a:cubicBezTo>
                  <a:cubicBezTo>
                    <a:pt x="0" y="24463"/>
                    <a:pt x="541" y="28249"/>
                    <a:pt x="1663" y="31180"/>
                  </a:cubicBezTo>
                  <a:cubicBezTo>
                    <a:pt x="3098" y="34917"/>
                    <a:pt x="5892" y="37533"/>
                    <a:pt x="9314" y="39195"/>
                  </a:cubicBezTo>
                  <a:cubicBezTo>
                    <a:pt x="12687" y="40834"/>
                    <a:pt x="16666" y="41563"/>
                    <a:pt x="20556" y="41563"/>
                  </a:cubicBezTo>
                  <a:cubicBezTo>
                    <a:pt x="22757" y="41563"/>
                    <a:pt x="24929" y="41330"/>
                    <a:pt x="26948" y="40896"/>
                  </a:cubicBezTo>
                  <a:cubicBezTo>
                    <a:pt x="32072" y="39775"/>
                    <a:pt x="36930" y="37513"/>
                    <a:pt x="40667" y="33766"/>
                  </a:cubicBezTo>
                  <a:cubicBezTo>
                    <a:pt x="40707" y="33717"/>
                    <a:pt x="40756" y="33678"/>
                    <a:pt x="40795" y="33629"/>
                  </a:cubicBezTo>
                  <a:cubicBezTo>
                    <a:pt x="41307" y="33107"/>
                    <a:pt x="40185" y="31435"/>
                    <a:pt x="40628" y="30885"/>
                  </a:cubicBezTo>
                  <a:cubicBezTo>
                    <a:pt x="41228" y="30157"/>
                    <a:pt x="41513" y="29242"/>
                    <a:pt x="41690" y="28328"/>
                  </a:cubicBezTo>
                  <a:cubicBezTo>
                    <a:pt x="41857" y="27511"/>
                    <a:pt x="41946" y="26675"/>
                    <a:pt x="42152" y="25859"/>
                  </a:cubicBezTo>
                  <a:cubicBezTo>
                    <a:pt x="42211" y="25564"/>
                    <a:pt x="42339" y="25279"/>
                    <a:pt x="42526" y="25043"/>
                  </a:cubicBezTo>
                  <a:cubicBezTo>
                    <a:pt x="42723" y="24826"/>
                    <a:pt x="43018" y="24699"/>
                    <a:pt x="43264" y="24531"/>
                  </a:cubicBezTo>
                  <a:cubicBezTo>
                    <a:pt x="43637" y="24286"/>
                    <a:pt x="43942" y="23931"/>
                    <a:pt x="44139" y="23518"/>
                  </a:cubicBezTo>
                  <a:cubicBezTo>
                    <a:pt x="44257" y="23253"/>
                    <a:pt x="44336" y="22968"/>
                    <a:pt x="44473" y="22722"/>
                  </a:cubicBezTo>
                  <a:cubicBezTo>
                    <a:pt x="44788" y="22161"/>
                    <a:pt x="45378" y="22112"/>
                    <a:pt x="45949" y="22014"/>
                  </a:cubicBezTo>
                  <a:cubicBezTo>
                    <a:pt x="46372" y="21945"/>
                    <a:pt x="46962" y="21837"/>
                    <a:pt x="47040" y="21325"/>
                  </a:cubicBezTo>
                  <a:cubicBezTo>
                    <a:pt x="47906" y="15887"/>
                    <a:pt x="46686" y="10222"/>
                    <a:pt x="43185" y="5541"/>
                  </a:cubicBezTo>
                  <a:cubicBezTo>
                    <a:pt x="41995" y="3937"/>
                    <a:pt x="40549" y="2502"/>
                    <a:pt x="38799" y="1518"/>
                  </a:cubicBezTo>
                  <a:cubicBezTo>
                    <a:pt x="36905" y="462"/>
                    <a:pt x="34708" y="1"/>
                    <a:pt x="32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g2ed4908248b_0_1139"/>
            <p:cNvSpPr/>
            <p:nvPr/>
          </p:nvSpPr>
          <p:spPr>
            <a:xfrm>
              <a:off x="6695814" y="3784957"/>
              <a:ext cx="235810" cy="206475"/>
            </a:xfrm>
            <a:custGeom>
              <a:avLst/>
              <a:gdLst/>
              <a:ahLst/>
              <a:cxnLst/>
              <a:rect l="l" t="t" r="r" b="b"/>
              <a:pathLst>
                <a:path w="7741" h="6778" extrusionOk="0">
                  <a:moveTo>
                    <a:pt x="3867" y="0"/>
                  </a:moveTo>
                  <a:cubicBezTo>
                    <a:pt x="3328" y="0"/>
                    <a:pt x="2781" y="129"/>
                    <a:pt x="2272" y="402"/>
                  </a:cubicBezTo>
                  <a:cubicBezTo>
                    <a:pt x="620" y="1287"/>
                    <a:pt x="0" y="3342"/>
                    <a:pt x="885" y="4985"/>
                  </a:cubicBezTo>
                  <a:cubicBezTo>
                    <a:pt x="1498" y="6129"/>
                    <a:pt x="2668" y="6778"/>
                    <a:pt x="3878" y="6778"/>
                  </a:cubicBezTo>
                  <a:cubicBezTo>
                    <a:pt x="4415" y="6778"/>
                    <a:pt x="4960" y="6650"/>
                    <a:pt x="5468" y="6381"/>
                  </a:cubicBezTo>
                  <a:cubicBezTo>
                    <a:pt x="7120" y="5496"/>
                    <a:pt x="7740" y="3441"/>
                    <a:pt x="6855" y="1788"/>
                  </a:cubicBezTo>
                  <a:cubicBezTo>
                    <a:pt x="6249" y="652"/>
                    <a:pt x="5078" y="0"/>
                    <a:pt x="38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g2ed4908248b_0_1139"/>
            <p:cNvSpPr/>
            <p:nvPr/>
          </p:nvSpPr>
          <p:spPr>
            <a:xfrm>
              <a:off x="7673661" y="3490476"/>
              <a:ext cx="216649" cy="206292"/>
            </a:xfrm>
            <a:custGeom>
              <a:avLst/>
              <a:gdLst/>
              <a:ahLst/>
              <a:cxnLst/>
              <a:rect l="l" t="t" r="r" b="b"/>
              <a:pathLst>
                <a:path w="7112" h="6772" extrusionOk="0">
                  <a:moveTo>
                    <a:pt x="3569" y="0"/>
                  </a:moveTo>
                  <a:cubicBezTo>
                    <a:pt x="3456" y="0"/>
                    <a:pt x="3342" y="6"/>
                    <a:pt x="3227" y="18"/>
                  </a:cubicBezTo>
                  <a:cubicBezTo>
                    <a:pt x="1358" y="195"/>
                    <a:pt x="1" y="1857"/>
                    <a:pt x="188" y="3715"/>
                  </a:cubicBezTo>
                  <a:cubicBezTo>
                    <a:pt x="354" y="5469"/>
                    <a:pt x="1827" y="6772"/>
                    <a:pt x="3544" y="6772"/>
                  </a:cubicBezTo>
                  <a:cubicBezTo>
                    <a:pt x="3657" y="6772"/>
                    <a:pt x="3771" y="6766"/>
                    <a:pt x="3886" y="6754"/>
                  </a:cubicBezTo>
                  <a:cubicBezTo>
                    <a:pt x="5754" y="6577"/>
                    <a:pt x="7111" y="4915"/>
                    <a:pt x="6925" y="3056"/>
                  </a:cubicBezTo>
                  <a:cubicBezTo>
                    <a:pt x="6758" y="1303"/>
                    <a:pt x="5285" y="0"/>
                    <a:pt x="3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g2ed4908248b_0_1139"/>
            <p:cNvSpPr/>
            <p:nvPr/>
          </p:nvSpPr>
          <p:spPr>
            <a:xfrm>
              <a:off x="6934884" y="4291943"/>
              <a:ext cx="234318" cy="206444"/>
            </a:xfrm>
            <a:custGeom>
              <a:avLst/>
              <a:gdLst/>
              <a:ahLst/>
              <a:cxnLst/>
              <a:rect l="l" t="t" r="r" b="b"/>
              <a:pathLst>
                <a:path w="7692" h="6777" extrusionOk="0">
                  <a:moveTo>
                    <a:pt x="3850" y="1"/>
                  </a:moveTo>
                  <a:cubicBezTo>
                    <a:pt x="3415" y="1"/>
                    <a:pt x="2974" y="85"/>
                    <a:pt x="2547" y="261"/>
                  </a:cubicBezTo>
                  <a:cubicBezTo>
                    <a:pt x="826" y="969"/>
                    <a:pt x="0" y="2956"/>
                    <a:pt x="718" y="4687"/>
                  </a:cubicBezTo>
                  <a:cubicBezTo>
                    <a:pt x="1259" y="5992"/>
                    <a:pt x="2516" y="6777"/>
                    <a:pt x="3843" y="6777"/>
                  </a:cubicBezTo>
                  <a:cubicBezTo>
                    <a:pt x="4277" y="6777"/>
                    <a:pt x="4718" y="6693"/>
                    <a:pt x="5144" y="6516"/>
                  </a:cubicBezTo>
                  <a:cubicBezTo>
                    <a:pt x="6875" y="5798"/>
                    <a:pt x="7691" y="3821"/>
                    <a:pt x="6983" y="2091"/>
                  </a:cubicBezTo>
                  <a:cubicBezTo>
                    <a:pt x="6442" y="786"/>
                    <a:pt x="5180" y="1"/>
                    <a:pt x="3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2ed4908248b_0_1139"/>
            <p:cNvSpPr/>
            <p:nvPr/>
          </p:nvSpPr>
          <p:spPr>
            <a:xfrm>
              <a:off x="6902228" y="3165046"/>
              <a:ext cx="935656" cy="1085135"/>
            </a:xfrm>
            <a:custGeom>
              <a:avLst/>
              <a:gdLst/>
              <a:ahLst/>
              <a:cxnLst/>
              <a:rect l="l" t="t" r="r" b="b"/>
              <a:pathLst>
                <a:path w="30715" h="35622" extrusionOk="0">
                  <a:moveTo>
                    <a:pt x="9137" y="0"/>
                  </a:moveTo>
                  <a:lnTo>
                    <a:pt x="7809" y="1535"/>
                  </a:lnTo>
                  <a:lnTo>
                    <a:pt x="8006" y="2833"/>
                  </a:lnTo>
                  <a:lnTo>
                    <a:pt x="8734" y="7632"/>
                  </a:lnTo>
                  <a:lnTo>
                    <a:pt x="3501" y="8202"/>
                  </a:lnTo>
                  <a:lnTo>
                    <a:pt x="1839" y="8389"/>
                  </a:lnTo>
                  <a:lnTo>
                    <a:pt x="0" y="10504"/>
                  </a:lnTo>
                  <a:cubicBezTo>
                    <a:pt x="0" y="10504"/>
                    <a:pt x="541" y="10819"/>
                    <a:pt x="1407" y="11399"/>
                  </a:cubicBezTo>
                  <a:cubicBezTo>
                    <a:pt x="4396" y="13395"/>
                    <a:pt x="11379" y="18470"/>
                    <a:pt x="14261" y="24174"/>
                  </a:cubicBezTo>
                  <a:cubicBezTo>
                    <a:pt x="17988" y="31540"/>
                    <a:pt x="15638" y="35622"/>
                    <a:pt x="15638" y="35622"/>
                  </a:cubicBezTo>
                  <a:lnTo>
                    <a:pt x="24469" y="34147"/>
                  </a:lnTo>
                  <a:cubicBezTo>
                    <a:pt x="24971" y="33625"/>
                    <a:pt x="25453" y="33094"/>
                    <a:pt x="25895" y="32543"/>
                  </a:cubicBezTo>
                  <a:cubicBezTo>
                    <a:pt x="26751" y="31511"/>
                    <a:pt x="24686" y="28718"/>
                    <a:pt x="25325" y="27577"/>
                  </a:cubicBezTo>
                  <a:cubicBezTo>
                    <a:pt x="25807" y="26721"/>
                    <a:pt x="29033" y="27518"/>
                    <a:pt x="29396" y="26613"/>
                  </a:cubicBezTo>
                  <a:cubicBezTo>
                    <a:pt x="29554" y="26220"/>
                    <a:pt x="29701" y="25826"/>
                    <a:pt x="29829" y="25423"/>
                  </a:cubicBezTo>
                  <a:cubicBezTo>
                    <a:pt x="29928" y="25177"/>
                    <a:pt x="30006" y="24922"/>
                    <a:pt x="30075" y="24666"/>
                  </a:cubicBezTo>
                  <a:cubicBezTo>
                    <a:pt x="30350" y="23741"/>
                    <a:pt x="30567" y="22797"/>
                    <a:pt x="30714" y="21843"/>
                  </a:cubicBezTo>
                  <a:cubicBezTo>
                    <a:pt x="29878" y="19050"/>
                    <a:pt x="28659" y="16385"/>
                    <a:pt x="27115" y="13916"/>
                  </a:cubicBezTo>
                  <a:cubicBezTo>
                    <a:pt x="22119" y="5901"/>
                    <a:pt x="15992" y="2420"/>
                    <a:pt x="12333" y="974"/>
                  </a:cubicBezTo>
                  <a:cubicBezTo>
                    <a:pt x="10376" y="197"/>
                    <a:pt x="9137" y="0"/>
                    <a:pt x="9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2ed4908248b_0_1139"/>
            <p:cNvSpPr/>
            <p:nvPr/>
          </p:nvSpPr>
          <p:spPr>
            <a:xfrm>
              <a:off x="6958553" y="3211775"/>
              <a:ext cx="839181" cy="976384"/>
            </a:xfrm>
            <a:custGeom>
              <a:avLst/>
              <a:gdLst/>
              <a:ahLst/>
              <a:cxnLst/>
              <a:rect l="l" t="t" r="r" b="b"/>
              <a:pathLst>
                <a:path w="27548" h="32052" extrusionOk="0">
                  <a:moveTo>
                    <a:pt x="5960" y="1"/>
                  </a:moveTo>
                  <a:lnTo>
                    <a:pt x="0" y="6855"/>
                  </a:lnTo>
                  <a:cubicBezTo>
                    <a:pt x="325" y="7032"/>
                    <a:pt x="718" y="7239"/>
                    <a:pt x="1151" y="7485"/>
                  </a:cubicBezTo>
                  <a:cubicBezTo>
                    <a:pt x="3954" y="9108"/>
                    <a:pt x="6530" y="11104"/>
                    <a:pt x="8792" y="13415"/>
                  </a:cubicBezTo>
                  <a:cubicBezTo>
                    <a:pt x="10081" y="14733"/>
                    <a:pt x="11271" y="16159"/>
                    <a:pt x="12333" y="17674"/>
                  </a:cubicBezTo>
                  <a:cubicBezTo>
                    <a:pt x="13346" y="19109"/>
                    <a:pt x="14231" y="20624"/>
                    <a:pt x="14988" y="22207"/>
                  </a:cubicBezTo>
                  <a:cubicBezTo>
                    <a:pt x="17732" y="28079"/>
                    <a:pt x="16985" y="32052"/>
                    <a:pt x="16985" y="32052"/>
                  </a:cubicBezTo>
                  <a:lnTo>
                    <a:pt x="24056" y="31009"/>
                  </a:lnTo>
                  <a:cubicBezTo>
                    <a:pt x="25512" y="29220"/>
                    <a:pt x="26692" y="27223"/>
                    <a:pt x="27547" y="25079"/>
                  </a:cubicBezTo>
                  <a:cubicBezTo>
                    <a:pt x="27164" y="22630"/>
                    <a:pt x="26505" y="20221"/>
                    <a:pt x="25571" y="17919"/>
                  </a:cubicBezTo>
                  <a:cubicBezTo>
                    <a:pt x="24931" y="16336"/>
                    <a:pt x="24194" y="14802"/>
                    <a:pt x="23358" y="13307"/>
                  </a:cubicBezTo>
                  <a:cubicBezTo>
                    <a:pt x="21765" y="10455"/>
                    <a:pt x="19562" y="8114"/>
                    <a:pt x="17241" y="6226"/>
                  </a:cubicBezTo>
                  <a:cubicBezTo>
                    <a:pt x="13690" y="3344"/>
                    <a:pt x="9855" y="1525"/>
                    <a:pt x="7416" y="551"/>
                  </a:cubicBezTo>
                  <a:cubicBezTo>
                    <a:pt x="6845" y="315"/>
                    <a:pt x="6353" y="138"/>
                    <a:pt x="5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g2ed4908248b_0_1139"/>
            <p:cNvSpPr/>
            <p:nvPr/>
          </p:nvSpPr>
          <p:spPr>
            <a:xfrm>
              <a:off x="7347103" y="3747732"/>
              <a:ext cx="411670" cy="179485"/>
            </a:xfrm>
            <a:custGeom>
              <a:avLst/>
              <a:gdLst/>
              <a:ahLst/>
              <a:cxnLst/>
              <a:rect l="l" t="t" r="r" b="b"/>
              <a:pathLst>
                <a:path w="13514" h="5892" extrusionOk="0">
                  <a:moveTo>
                    <a:pt x="13435" y="1"/>
                  </a:moveTo>
                  <a:cubicBezTo>
                    <a:pt x="8764" y="1388"/>
                    <a:pt x="4250" y="3276"/>
                    <a:pt x="1" y="5656"/>
                  </a:cubicBezTo>
                  <a:lnTo>
                    <a:pt x="129" y="5892"/>
                  </a:lnTo>
                  <a:cubicBezTo>
                    <a:pt x="4368" y="3522"/>
                    <a:pt x="8852" y="1633"/>
                    <a:pt x="13514" y="266"/>
                  </a:cubicBezTo>
                  <a:lnTo>
                    <a:pt x="13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g2ed4908248b_0_1139"/>
            <p:cNvSpPr/>
            <p:nvPr/>
          </p:nvSpPr>
          <p:spPr>
            <a:xfrm>
              <a:off x="7186840" y="3370545"/>
              <a:ext cx="339169" cy="291252"/>
            </a:xfrm>
            <a:custGeom>
              <a:avLst/>
              <a:gdLst/>
              <a:ahLst/>
              <a:cxnLst/>
              <a:rect l="l" t="t" r="r" b="b"/>
              <a:pathLst>
                <a:path w="11134" h="9561" extrusionOk="0">
                  <a:moveTo>
                    <a:pt x="10976" y="1"/>
                  </a:moveTo>
                  <a:cubicBezTo>
                    <a:pt x="6963" y="2686"/>
                    <a:pt x="3275" y="5833"/>
                    <a:pt x="0" y="9373"/>
                  </a:cubicBezTo>
                  <a:lnTo>
                    <a:pt x="197" y="9560"/>
                  </a:lnTo>
                  <a:cubicBezTo>
                    <a:pt x="3462" y="6030"/>
                    <a:pt x="7131" y="2902"/>
                    <a:pt x="11133" y="227"/>
                  </a:cubicBezTo>
                  <a:lnTo>
                    <a:pt x="1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g2ed4908248b_0_1139"/>
            <p:cNvSpPr/>
            <p:nvPr/>
          </p:nvSpPr>
          <p:spPr>
            <a:xfrm>
              <a:off x="7412415" y="4091409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39" y="206"/>
                    <a:pt x="1" y="580"/>
                    <a:pt x="139" y="914"/>
                  </a:cubicBezTo>
                  <a:cubicBezTo>
                    <a:pt x="254" y="1169"/>
                    <a:pt x="493" y="1294"/>
                    <a:pt x="732" y="1294"/>
                  </a:cubicBezTo>
                  <a:cubicBezTo>
                    <a:pt x="983" y="1294"/>
                    <a:pt x="1233" y="1156"/>
                    <a:pt x="1338" y="884"/>
                  </a:cubicBezTo>
                  <a:cubicBezTo>
                    <a:pt x="1510" y="435"/>
                    <a:pt x="1160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g2ed4908248b_0_1139"/>
            <p:cNvSpPr/>
            <p:nvPr/>
          </p:nvSpPr>
          <p:spPr>
            <a:xfrm>
              <a:off x="7396544" y="4003921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196"/>
                    <a:pt x="1" y="580"/>
                    <a:pt x="148" y="904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3" y="1152"/>
                    <a:pt x="1338" y="875"/>
                  </a:cubicBezTo>
                  <a:cubicBezTo>
                    <a:pt x="1510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g2ed4908248b_0_1139"/>
            <p:cNvSpPr/>
            <p:nvPr/>
          </p:nvSpPr>
          <p:spPr>
            <a:xfrm>
              <a:off x="7372874" y="392331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1"/>
                  </a:moveTo>
                  <a:cubicBezTo>
                    <a:pt x="661" y="1"/>
                    <a:pt x="571" y="19"/>
                    <a:pt x="483" y="59"/>
                  </a:cubicBezTo>
                  <a:cubicBezTo>
                    <a:pt x="148" y="207"/>
                    <a:pt x="1" y="590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3" y="1295"/>
                    <a:pt x="1242" y="1157"/>
                    <a:pt x="1348" y="885"/>
                  </a:cubicBezTo>
                  <a:cubicBezTo>
                    <a:pt x="1520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g2ed4908248b_0_1139"/>
            <p:cNvSpPr/>
            <p:nvPr/>
          </p:nvSpPr>
          <p:spPr>
            <a:xfrm>
              <a:off x="7342930" y="3852035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0" y="0"/>
                    <a:pt x="561" y="18"/>
                    <a:pt x="472" y="58"/>
                  </a:cubicBezTo>
                  <a:cubicBezTo>
                    <a:pt x="148" y="206"/>
                    <a:pt x="0" y="589"/>
                    <a:pt x="148" y="914"/>
                  </a:cubicBezTo>
                  <a:cubicBezTo>
                    <a:pt x="258" y="1169"/>
                    <a:pt x="495" y="1294"/>
                    <a:pt x="733" y="1294"/>
                  </a:cubicBezTo>
                  <a:cubicBezTo>
                    <a:pt x="982" y="1294"/>
                    <a:pt x="1232" y="1156"/>
                    <a:pt x="1338" y="885"/>
                  </a:cubicBezTo>
                  <a:cubicBezTo>
                    <a:pt x="1509" y="436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g2ed4908248b_0_1139"/>
            <p:cNvSpPr/>
            <p:nvPr/>
          </p:nvSpPr>
          <p:spPr>
            <a:xfrm>
              <a:off x="7304273" y="3786114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8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7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g2ed4908248b_0_1139"/>
            <p:cNvSpPr/>
            <p:nvPr/>
          </p:nvSpPr>
          <p:spPr>
            <a:xfrm>
              <a:off x="7255746" y="3721503"/>
              <a:ext cx="45998" cy="39571"/>
            </a:xfrm>
            <a:custGeom>
              <a:avLst/>
              <a:gdLst/>
              <a:ahLst/>
              <a:cxnLst/>
              <a:rect l="l" t="t" r="r" b="b"/>
              <a:pathLst>
                <a:path w="1510" h="1299" extrusionOk="0">
                  <a:moveTo>
                    <a:pt x="732" y="1"/>
                  </a:moveTo>
                  <a:cubicBezTo>
                    <a:pt x="647" y="1"/>
                    <a:pt x="559" y="18"/>
                    <a:pt x="472" y="55"/>
                  </a:cubicBezTo>
                  <a:cubicBezTo>
                    <a:pt x="138" y="203"/>
                    <a:pt x="0" y="587"/>
                    <a:pt x="138" y="911"/>
                  </a:cubicBezTo>
                  <a:cubicBezTo>
                    <a:pt x="253" y="1171"/>
                    <a:pt x="493" y="1299"/>
                    <a:pt x="732" y="1299"/>
                  </a:cubicBezTo>
                  <a:cubicBezTo>
                    <a:pt x="982" y="1299"/>
                    <a:pt x="1232" y="1158"/>
                    <a:pt x="1338" y="882"/>
                  </a:cubicBezTo>
                  <a:cubicBezTo>
                    <a:pt x="1510" y="431"/>
                    <a:pt x="1156" y="1"/>
                    <a:pt x="73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g2ed4908248b_0_1139"/>
            <p:cNvSpPr/>
            <p:nvPr/>
          </p:nvSpPr>
          <p:spPr>
            <a:xfrm>
              <a:off x="7204812" y="3662680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37" y="0"/>
                  </a:moveTo>
                  <a:cubicBezTo>
                    <a:pt x="651" y="0"/>
                    <a:pt x="561" y="19"/>
                    <a:pt x="472" y="59"/>
                  </a:cubicBezTo>
                  <a:cubicBezTo>
                    <a:pt x="148" y="197"/>
                    <a:pt x="0" y="580"/>
                    <a:pt x="148" y="905"/>
                  </a:cubicBezTo>
                  <a:cubicBezTo>
                    <a:pt x="258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59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g2ed4908248b_0_1139"/>
            <p:cNvSpPr/>
            <p:nvPr/>
          </p:nvSpPr>
          <p:spPr>
            <a:xfrm>
              <a:off x="7151473" y="3601573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4" y="1169"/>
                    <a:pt x="501" y="1294"/>
                    <a:pt x="737" y="1294"/>
                  </a:cubicBezTo>
                  <a:cubicBezTo>
                    <a:pt x="985" y="1294"/>
                    <a:pt x="1233" y="1156"/>
                    <a:pt x="1338" y="885"/>
                  </a:cubicBezTo>
                  <a:cubicBezTo>
                    <a:pt x="1510" y="436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g2ed4908248b_0_1139"/>
            <p:cNvSpPr/>
            <p:nvPr/>
          </p:nvSpPr>
          <p:spPr>
            <a:xfrm>
              <a:off x="7089755" y="3549147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38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48" y="196"/>
                    <a:pt x="1" y="580"/>
                    <a:pt x="139" y="904"/>
                  </a:cubicBezTo>
                  <a:cubicBezTo>
                    <a:pt x="254" y="1164"/>
                    <a:pt x="494" y="1292"/>
                    <a:pt x="733" y="1292"/>
                  </a:cubicBezTo>
                  <a:cubicBezTo>
                    <a:pt x="983" y="1292"/>
                    <a:pt x="1233" y="1151"/>
                    <a:pt x="1338" y="875"/>
                  </a:cubicBezTo>
                  <a:cubicBezTo>
                    <a:pt x="1510" y="434"/>
                    <a:pt x="1160" y="0"/>
                    <a:pt x="738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g2ed4908248b_0_1139"/>
            <p:cNvSpPr/>
            <p:nvPr/>
          </p:nvSpPr>
          <p:spPr>
            <a:xfrm>
              <a:off x="7027155" y="3505799"/>
              <a:ext cx="46303" cy="39510"/>
            </a:xfrm>
            <a:custGeom>
              <a:avLst/>
              <a:gdLst/>
              <a:ahLst/>
              <a:cxnLst/>
              <a:rect l="l" t="t" r="r" b="b"/>
              <a:pathLst>
                <a:path w="1520" h="1297" extrusionOk="0">
                  <a:moveTo>
                    <a:pt x="742" y="1"/>
                  </a:moveTo>
                  <a:cubicBezTo>
                    <a:pt x="657" y="1"/>
                    <a:pt x="569" y="18"/>
                    <a:pt x="482" y="55"/>
                  </a:cubicBezTo>
                  <a:cubicBezTo>
                    <a:pt x="148" y="203"/>
                    <a:pt x="0" y="587"/>
                    <a:pt x="158" y="921"/>
                  </a:cubicBezTo>
                  <a:cubicBezTo>
                    <a:pt x="272" y="1173"/>
                    <a:pt x="506" y="1296"/>
                    <a:pt x="740" y="1296"/>
                  </a:cubicBezTo>
                  <a:cubicBezTo>
                    <a:pt x="990" y="1296"/>
                    <a:pt x="1241" y="1156"/>
                    <a:pt x="1348" y="882"/>
                  </a:cubicBezTo>
                  <a:cubicBezTo>
                    <a:pt x="1520" y="431"/>
                    <a:pt x="1166" y="1"/>
                    <a:pt x="74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g2ed4908248b_0_1139"/>
            <p:cNvSpPr/>
            <p:nvPr/>
          </p:nvSpPr>
          <p:spPr>
            <a:xfrm>
              <a:off x="6961539" y="3463456"/>
              <a:ext cx="45998" cy="39662"/>
            </a:xfrm>
            <a:custGeom>
              <a:avLst/>
              <a:gdLst/>
              <a:ahLst/>
              <a:cxnLst/>
              <a:rect l="l" t="t" r="r" b="b"/>
              <a:pathLst>
                <a:path w="1510" h="1302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74"/>
                    <a:pt x="501" y="1302"/>
                    <a:pt x="737" y="1302"/>
                  </a:cubicBezTo>
                  <a:cubicBezTo>
                    <a:pt x="985" y="1302"/>
                    <a:pt x="1232" y="1162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g2ed4908248b_0_1139"/>
            <p:cNvSpPr/>
            <p:nvPr/>
          </p:nvSpPr>
          <p:spPr>
            <a:xfrm>
              <a:off x="7683866" y="35892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g2ed4908248b_0_1139"/>
            <p:cNvSpPr/>
            <p:nvPr/>
          </p:nvSpPr>
          <p:spPr>
            <a:xfrm>
              <a:off x="7638934" y="3519172"/>
              <a:ext cx="45968" cy="39449"/>
            </a:xfrm>
            <a:custGeom>
              <a:avLst/>
              <a:gdLst/>
              <a:ahLst/>
              <a:cxnLst/>
              <a:rect l="l" t="t" r="r" b="b"/>
              <a:pathLst>
                <a:path w="1509" h="1295" extrusionOk="0">
                  <a:moveTo>
                    <a:pt x="740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90"/>
                    <a:pt x="148" y="915"/>
                  </a:cubicBezTo>
                  <a:cubicBezTo>
                    <a:pt x="263" y="1169"/>
                    <a:pt x="500" y="1295"/>
                    <a:pt x="737" y="1295"/>
                  </a:cubicBezTo>
                  <a:cubicBezTo>
                    <a:pt x="985" y="1295"/>
                    <a:pt x="1232" y="1157"/>
                    <a:pt x="1338" y="885"/>
                  </a:cubicBezTo>
                  <a:cubicBezTo>
                    <a:pt x="1509" y="436"/>
                    <a:pt x="1165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g2ed4908248b_0_1139"/>
            <p:cNvSpPr/>
            <p:nvPr/>
          </p:nvSpPr>
          <p:spPr>
            <a:xfrm>
              <a:off x="7585290" y="3452977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6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g2ed4908248b_0_1139"/>
            <p:cNvSpPr/>
            <p:nvPr/>
          </p:nvSpPr>
          <p:spPr>
            <a:xfrm>
              <a:off x="7524761" y="338976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0"/>
                  </a:moveTo>
                  <a:cubicBezTo>
                    <a:pt x="661" y="0"/>
                    <a:pt x="571" y="18"/>
                    <a:pt x="48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64" y="1169"/>
                    <a:pt x="503" y="1294"/>
                    <a:pt x="742" y="1294"/>
                  </a:cubicBezTo>
                  <a:cubicBezTo>
                    <a:pt x="993" y="1294"/>
                    <a:pt x="1243" y="1156"/>
                    <a:pt x="1348" y="885"/>
                  </a:cubicBezTo>
                  <a:cubicBezTo>
                    <a:pt x="1520" y="435"/>
                    <a:pt x="1169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g2ed4908248b_0_1139"/>
            <p:cNvSpPr/>
            <p:nvPr/>
          </p:nvSpPr>
          <p:spPr>
            <a:xfrm>
              <a:off x="7463957" y="3332833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0"/>
                  </a:moveTo>
                  <a:cubicBezTo>
                    <a:pt x="654" y="0"/>
                    <a:pt x="563" y="19"/>
                    <a:pt x="473" y="59"/>
                  </a:cubicBezTo>
                  <a:cubicBezTo>
                    <a:pt x="148" y="196"/>
                    <a:pt x="0" y="580"/>
                    <a:pt x="148" y="905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g2ed4908248b_0_1139"/>
            <p:cNvSpPr/>
            <p:nvPr/>
          </p:nvSpPr>
          <p:spPr>
            <a:xfrm>
              <a:off x="7397458" y="3288784"/>
              <a:ext cx="46273" cy="39571"/>
            </a:xfrm>
            <a:custGeom>
              <a:avLst/>
              <a:gdLst/>
              <a:ahLst/>
              <a:cxnLst/>
              <a:rect l="l" t="t" r="r" b="b"/>
              <a:pathLst>
                <a:path w="1519" h="1299" extrusionOk="0">
                  <a:moveTo>
                    <a:pt x="741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80"/>
                    <a:pt x="148" y="915"/>
                  </a:cubicBezTo>
                  <a:cubicBezTo>
                    <a:pt x="264" y="1170"/>
                    <a:pt x="503" y="1298"/>
                    <a:pt x="741" y="1298"/>
                  </a:cubicBezTo>
                  <a:cubicBezTo>
                    <a:pt x="989" y="1298"/>
                    <a:pt x="1237" y="1161"/>
                    <a:pt x="1348" y="885"/>
                  </a:cubicBezTo>
                  <a:cubicBezTo>
                    <a:pt x="1519" y="436"/>
                    <a:pt x="1169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2ed4908248b_0_1139"/>
            <p:cNvSpPr/>
            <p:nvPr/>
          </p:nvSpPr>
          <p:spPr>
            <a:xfrm>
              <a:off x="7329130" y="3248939"/>
              <a:ext cx="45998" cy="39418"/>
            </a:xfrm>
            <a:custGeom>
              <a:avLst/>
              <a:gdLst/>
              <a:ahLst/>
              <a:cxnLst/>
              <a:rect l="l" t="t" r="r" b="b"/>
              <a:pathLst>
                <a:path w="1510" h="1294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0"/>
                    <a:pt x="148" y="915"/>
                  </a:cubicBezTo>
                  <a:cubicBezTo>
                    <a:pt x="258" y="1168"/>
                    <a:pt x="494" y="1294"/>
                    <a:pt x="730" y="1294"/>
                  </a:cubicBezTo>
                  <a:cubicBezTo>
                    <a:pt x="981" y="1294"/>
                    <a:pt x="1232" y="1153"/>
                    <a:pt x="1338" y="875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g2ed4908248b_0_1139"/>
            <p:cNvSpPr/>
            <p:nvPr/>
          </p:nvSpPr>
          <p:spPr>
            <a:xfrm>
              <a:off x="7258427" y="3212110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1" y="18"/>
                    <a:pt x="47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59" y="1169"/>
                    <a:pt x="496" y="1294"/>
                    <a:pt x="734" y="1294"/>
                  </a:cubicBezTo>
                  <a:cubicBezTo>
                    <a:pt x="983" y="1294"/>
                    <a:pt x="1233" y="1156"/>
                    <a:pt x="1338" y="885"/>
                  </a:cubicBezTo>
                  <a:cubicBezTo>
                    <a:pt x="1510" y="435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g2ed4908248b_0_1139"/>
            <p:cNvSpPr/>
            <p:nvPr/>
          </p:nvSpPr>
          <p:spPr>
            <a:xfrm>
              <a:off x="7197014" y="3188715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1"/>
                    <a:pt x="148" y="905"/>
                  </a:cubicBezTo>
                  <a:cubicBezTo>
                    <a:pt x="264" y="1165"/>
                    <a:pt x="501" y="1293"/>
                    <a:pt x="738" y="1293"/>
                  </a:cubicBezTo>
                  <a:cubicBezTo>
                    <a:pt x="985" y="1293"/>
                    <a:pt x="1233" y="1152"/>
                    <a:pt x="1338" y="876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g2ed4908248b_0_1139"/>
            <p:cNvSpPr/>
            <p:nvPr/>
          </p:nvSpPr>
          <p:spPr>
            <a:xfrm>
              <a:off x="6273390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8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8" y="16897"/>
                  </a:cubicBezTo>
                  <a:cubicBezTo>
                    <a:pt x="13110" y="16897"/>
                    <a:pt x="16886" y="13111"/>
                    <a:pt x="16886" y="8449"/>
                  </a:cubicBezTo>
                  <a:cubicBezTo>
                    <a:pt x="16886" y="3787"/>
                    <a:pt x="13110" y="1"/>
                    <a:pt x="8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g2ed4908248b_0_1139"/>
            <p:cNvSpPr/>
            <p:nvPr/>
          </p:nvSpPr>
          <p:spPr>
            <a:xfrm>
              <a:off x="6835119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9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9" y="16897"/>
                  </a:cubicBezTo>
                  <a:cubicBezTo>
                    <a:pt x="13110" y="16897"/>
                    <a:pt x="16887" y="13111"/>
                    <a:pt x="16887" y="8449"/>
                  </a:cubicBezTo>
                  <a:cubicBezTo>
                    <a:pt x="16887" y="3787"/>
                    <a:pt x="13110" y="1"/>
                    <a:pt x="8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g2ed4908248b_0_1139"/>
            <p:cNvSpPr/>
            <p:nvPr/>
          </p:nvSpPr>
          <p:spPr>
            <a:xfrm>
              <a:off x="6430059" y="3891545"/>
              <a:ext cx="740026" cy="426049"/>
            </a:xfrm>
            <a:custGeom>
              <a:avLst/>
              <a:gdLst/>
              <a:ahLst/>
              <a:cxnLst/>
              <a:rect l="l" t="t" r="r" b="b"/>
              <a:pathLst>
                <a:path w="24293" h="13986" extrusionOk="0">
                  <a:moveTo>
                    <a:pt x="276" y="1"/>
                  </a:moveTo>
                  <a:cubicBezTo>
                    <a:pt x="119" y="1"/>
                    <a:pt x="1" y="128"/>
                    <a:pt x="1" y="276"/>
                  </a:cubicBezTo>
                  <a:lnTo>
                    <a:pt x="1" y="13710"/>
                  </a:lnTo>
                  <a:cubicBezTo>
                    <a:pt x="1" y="13868"/>
                    <a:pt x="119" y="13986"/>
                    <a:pt x="276" y="13986"/>
                  </a:cubicBezTo>
                  <a:lnTo>
                    <a:pt x="24027" y="13986"/>
                  </a:lnTo>
                  <a:cubicBezTo>
                    <a:pt x="24175" y="13986"/>
                    <a:pt x="24293" y="13868"/>
                    <a:pt x="24293" y="13710"/>
                  </a:cubicBezTo>
                  <a:lnTo>
                    <a:pt x="24293" y="276"/>
                  </a:lnTo>
                  <a:cubicBezTo>
                    <a:pt x="24293" y="128"/>
                    <a:pt x="24175" y="1"/>
                    <a:pt x="24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g2ed4908248b_0_1139"/>
            <p:cNvSpPr/>
            <p:nvPr/>
          </p:nvSpPr>
          <p:spPr>
            <a:xfrm>
              <a:off x="6449250" y="3913721"/>
              <a:ext cx="704049" cy="387696"/>
            </a:xfrm>
            <a:custGeom>
              <a:avLst/>
              <a:gdLst/>
              <a:ahLst/>
              <a:cxnLst/>
              <a:rect l="l" t="t" r="r" b="b"/>
              <a:pathLst>
                <a:path w="23112" h="12727" extrusionOk="0">
                  <a:moveTo>
                    <a:pt x="22846" y="266"/>
                  </a:moveTo>
                  <a:lnTo>
                    <a:pt x="22846" y="12451"/>
                  </a:lnTo>
                  <a:lnTo>
                    <a:pt x="266" y="12451"/>
                  </a:lnTo>
                  <a:lnTo>
                    <a:pt x="266" y="266"/>
                  </a:lnTo>
                  <a:close/>
                  <a:moveTo>
                    <a:pt x="0" y="0"/>
                  </a:moveTo>
                  <a:lnTo>
                    <a:pt x="0" y="12726"/>
                  </a:lnTo>
                  <a:lnTo>
                    <a:pt x="23112" y="12726"/>
                  </a:lnTo>
                  <a:lnTo>
                    <a:pt x="23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g2ed4908248b_0_1139"/>
            <p:cNvSpPr/>
            <p:nvPr/>
          </p:nvSpPr>
          <p:spPr>
            <a:xfrm>
              <a:off x="6335077" y="3984425"/>
              <a:ext cx="883534" cy="107563"/>
            </a:xfrm>
            <a:custGeom>
              <a:avLst/>
              <a:gdLst/>
              <a:ahLst/>
              <a:cxnLst/>
              <a:rect l="l" t="t" r="r" b="b"/>
              <a:pathLst>
                <a:path w="29004" h="3531" extrusionOk="0">
                  <a:moveTo>
                    <a:pt x="1" y="0"/>
                  </a:moveTo>
                  <a:lnTo>
                    <a:pt x="1" y="3531"/>
                  </a:lnTo>
                  <a:lnTo>
                    <a:pt x="28188" y="3531"/>
                  </a:lnTo>
                  <a:cubicBezTo>
                    <a:pt x="28640" y="3531"/>
                    <a:pt x="29004" y="3167"/>
                    <a:pt x="29004" y="2725"/>
                  </a:cubicBezTo>
                  <a:lnTo>
                    <a:pt x="29004" y="817"/>
                  </a:lnTo>
                  <a:cubicBezTo>
                    <a:pt x="29004" y="364"/>
                    <a:pt x="28640" y="0"/>
                    <a:pt x="28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g2ed4908248b_0_1139"/>
            <p:cNvSpPr/>
            <p:nvPr/>
          </p:nvSpPr>
          <p:spPr>
            <a:xfrm>
              <a:off x="6512155" y="4014065"/>
              <a:ext cx="282844" cy="50690"/>
            </a:xfrm>
            <a:custGeom>
              <a:avLst/>
              <a:gdLst/>
              <a:ahLst/>
              <a:cxnLst/>
              <a:rect l="l" t="t" r="r" b="b"/>
              <a:pathLst>
                <a:path w="9285" h="1664" fill="none" extrusionOk="0">
                  <a:moveTo>
                    <a:pt x="836" y="1"/>
                  </a:moveTo>
                  <a:lnTo>
                    <a:pt x="8448" y="1"/>
                  </a:lnTo>
                  <a:cubicBezTo>
                    <a:pt x="8911" y="1"/>
                    <a:pt x="9284" y="365"/>
                    <a:pt x="9284" y="827"/>
                  </a:cubicBezTo>
                  <a:cubicBezTo>
                    <a:pt x="9284" y="1289"/>
                    <a:pt x="8911" y="1663"/>
                    <a:pt x="8448" y="1663"/>
                  </a:cubicBezTo>
                  <a:lnTo>
                    <a:pt x="836" y="1663"/>
                  </a:lnTo>
                  <a:cubicBezTo>
                    <a:pt x="374" y="1663"/>
                    <a:pt x="0" y="1289"/>
                    <a:pt x="0" y="827"/>
                  </a:cubicBezTo>
                  <a:cubicBezTo>
                    <a:pt x="0" y="365"/>
                    <a:pt x="374" y="1"/>
                    <a:pt x="8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g2ed4908248b_0_1139"/>
            <p:cNvSpPr/>
            <p:nvPr/>
          </p:nvSpPr>
          <p:spPr>
            <a:xfrm>
              <a:off x="6871948" y="4011993"/>
              <a:ext cx="53675" cy="53340"/>
            </a:xfrm>
            <a:custGeom>
              <a:avLst/>
              <a:gdLst/>
              <a:ahLst/>
              <a:cxnLst/>
              <a:rect l="l" t="t" r="r" b="b"/>
              <a:pathLst>
                <a:path w="1762" h="1751" fill="none" extrusionOk="0">
                  <a:moveTo>
                    <a:pt x="1761" y="875"/>
                  </a:moveTo>
                  <a:cubicBezTo>
                    <a:pt x="1761" y="1357"/>
                    <a:pt x="1368" y="1751"/>
                    <a:pt x="886" y="1751"/>
                  </a:cubicBezTo>
                  <a:cubicBezTo>
                    <a:pt x="394" y="1751"/>
                    <a:pt x="1" y="1357"/>
                    <a:pt x="1" y="875"/>
                  </a:cubicBezTo>
                  <a:cubicBezTo>
                    <a:pt x="1" y="394"/>
                    <a:pt x="394" y="0"/>
                    <a:pt x="886" y="0"/>
                  </a:cubicBezTo>
                  <a:cubicBezTo>
                    <a:pt x="1368" y="0"/>
                    <a:pt x="1761" y="394"/>
                    <a:pt x="176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g2ed4908248b_0_1139"/>
            <p:cNvSpPr/>
            <p:nvPr/>
          </p:nvSpPr>
          <p:spPr>
            <a:xfrm>
              <a:off x="6963641" y="401199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1751" h="1751" fill="none" extrusionOk="0">
                  <a:moveTo>
                    <a:pt x="1751" y="875"/>
                  </a:moveTo>
                  <a:cubicBezTo>
                    <a:pt x="1751" y="1357"/>
                    <a:pt x="1358" y="1751"/>
                    <a:pt x="876" y="1751"/>
                  </a:cubicBezTo>
                  <a:cubicBezTo>
                    <a:pt x="384" y="1751"/>
                    <a:pt x="0" y="1357"/>
                    <a:pt x="0" y="875"/>
                  </a:cubicBezTo>
                  <a:cubicBezTo>
                    <a:pt x="0" y="394"/>
                    <a:pt x="384" y="0"/>
                    <a:pt x="876" y="0"/>
                  </a:cubicBezTo>
                  <a:cubicBezTo>
                    <a:pt x="1358" y="0"/>
                    <a:pt x="1751" y="394"/>
                    <a:pt x="175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g2ed4908248b_0_1139"/>
            <p:cNvSpPr/>
            <p:nvPr/>
          </p:nvSpPr>
          <p:spPr>
            <a:xfrm>
              <a:off x="6276071" y="4007790"/>
              <a:ext cx="115971" cy="59036"/>
            </a:xfrm>
            <a:custGeom>
              <a:avLst/>
              <a:gdLst/>
              <a:ahLst/>
              <a:cxnLst/>
              <a:rect l="l" t="t" r="r" b="b"/>
              <a:pathLst>
                <a:path w="3807" h="1938" extrusionOk="0">
                  <a:moveTo>
                    <a:pt x="1" y="0"/>
                  </a:moveTo>
                  <a:lnTo>
                    <a:pt x="1" y="1938"/>
                  </a:lnTo>
                  <a:lnTo>
                    <a:pt x="3807" y="1938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g2ed4908248b_0_1139"/>
            <p:cNvSpPr/>
            <p:nvPr/>
          </p:nvSpPr>
          <p:spPr>
            <a:xfrm>
              <a:off x="7197623" y="3807377"/>
              <a:ext cx="307702" cy="440701"/>
            </a:xfrm>
            <a:custGeom>
              <a:avLst/>
              <a:gdLst/>
              <a:ahLst/>
              <a:cxnLst/>
              <a:rect l="l" t="t" r="r" b="b"/>
              <a:pathLst>
                <a:path w="10101" h="14467" extrusionOk="0">
                  <a:moveTo>
                    <a:pt x="10101" y="0"/>
                  </a:moveTo>
                  <a:lnTo>
                    <a:pt x="9206" y="325"/>
                  </a:lnTo>
                  <a:lnTo>
                    <a:pt x="8930" y="423"/>
                  </a:lnTo>
                  <a:lnTo>
                    <a:pt x="0" y="3600"/>
                  </a:lnTo>
                  <a:lnTo>
                    <a:pt x="0" y="11487"/>
                  </a:lnTo>
                  <a:lnTo>
                    <a:pt x="8930" y="14123"/>
                  </a:lnTo>
                  <a:lnTo>
                    <a:pt x="9206" y="14201"/>
                  </a:lnTo>
                  <a:lnTo>
                    <a:pt x="10101" y="14467"/>
                  </a:lnTo>
                  <a:lnTo>
                    <a:pt x="10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g2ed4908248b_0_1139"/>
            <p:cNvSpPr/>
            <p:nvPr/>
          </p:nvSpPr>
          <p:spPr>
            <a:xfrm>
              <a:off x="7469654" y="3817247"/>
              <a:ext cx="8408" cy="422759"/>
            </a:xfrm>
            <a:custGeom>
              <a:avLst/>
              <a:gdLst/>
              <a:ahLst/>
              <a:cxnLst/>
              <a:rect l="l" t="t" r="r" b="b"/>
              <a:pathLst>
                <a:path w="276" h="13878" extrusionOk="0">
                  <a:moveTo>
                    <a:pt x="276" y="1"/>
                  </a:moveTo>
                  <a:lnTo>
                    <a:pt x="0" y="99"/>
                  </a:lnTo>
                  <a:lnTo>
                    <a:pt x="0" y="13799"/>
                  </a:lnTo>
                  <a:lnTo>
                    <a:pt x="276" y="13877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g2ed4908248b_0_1139"/>
            <p:cNvSpPr/>
            <p:nvPr/>
          </p:nvSpPr>
          <p:spPr>
            <a:xfrm>
              <a:off x="6329685" y="3422910"/>
              <a:ext cx="400308" cy="385076"/>
            </a:xfrm>
            <a:custGeom>
              <a:avLst/>
              <a:gdLst/>
              <a:ahLst/>
              <a:cxnLst/>
              <a:rect l="l" t="t" r="r" b="b"/>
              <a:pathLst>
                <a:path w="13141" h="12641" extrusionOk="0">
                  <a:moveTo>
                    <a:pt x="6826" y="278"/>
                  </a:moveTo>
                  <a:cubicBezTo>
                    <a:pt x="10160" y="278"/>
                    <a:pt x="12875" y="2983"/>
                    <a:pt x="12875" y="6327"/>
                  </a:cubicBezTo>
                  <a:cubicBezTo>
                    <a:pt x="12875" y="8766"/>
                    <a:pt x="11399" y="10979"/>
                    <a:pt x="9137" y="11913"/>
                  </a:cubicBezTo>
                  <a:cubicBezTo>
                    <a:pt x="8393" y="12222"/>
                    <a:pt x="7610" y="12372"/>
                    <a:pt x="6833" y="12372"/>
                  </a:cubicBezTo>
                  <a:cubicBezTo>
                    <a:pt x="5258" y="12372"/>
                    <a:pt x="3707" y="11757"/>
                    <a:pt x="2548" y="10605"/>
                  </a:cubicBezTo>
                  <a:cubicBezTo>
                    <a:pt x="817" y="8874"/>
                    <a:pt x="306" y="6268"/>
                    <a:pt x="1240" y="4006"/>
                  </a:cubicBezTo>
                  <a:cubicBezTo>
                    <a:pt x="2174" y="1754"/>
                    <a:pt x="4377" y="278"/>
                    <a:pt x="6826" y="278"/>
                  </a:cubicBezTo>
                  <a:close/>
                  <a:moveTo>
                    <a:pt x="6818" y="0"/>
                  </a:moveTo>
                  <a:cubicBezTo>
                    <a:pt x="5174" y="0"/>
                    <a:pt x="3561" y="643"/>
                    <a:pt x="2351" y="1852"/>
                  </a:cubicBezTo>
                  <a:cubicBezTo>
                    <a:pt x="542" y="3662"/>
                    <a:pt x="1" y="6376"/>
                    <a:pt x="984" y="8746"/>
                  </a:cubicBezTo>
                  <a:cubicBezTo>
                    <a:pt x="1958" y="11106"/>
                    <a:pt x="4269" y="12641"/>
                    <a:pt x="6826" y="12641"/>
                  </a:cubicBezTo>
                  <a:cubicBezTo>
                    <a:pt x="10308" y="12641"/>
                    <a:pt x="13140" y="9808"/>
                    <a:pt x="13140" y="6327"/>
                  </a:cubicBezTo>
                  <a:cubicBezTo>
                    <a:pt x="13140" y="3770"/>
                    <a:pt x="11606" y="1459"/>
                    <a:pt x="9246" y="485"/>
                  </a:cubicBezTo>
                  <a:cubicBezTo>
                    <a:pt x="8459" y="159"/>
                    <a:pt x="7635" y="0"/>
                    <a:pt x="6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g2ed4908248b_0_1139"/>
            <p:cNvSpPr/>
            <p:nvPr/>
          </p:nvSpPr>
          <p:spPr>
            <a:xfrm>
              <a:off x="6890835" y="3422910"/>
              <a:ext cx="400277" cy="385076"/>
            </a:xfrm>
            <a:custGeom>
              <a:avLst/>
              <a:gdLst/>
              <a:ahLst/>
              <a:cxnLst/>
              <a:rect l="l" t="t" r="r" b="b"/>
              <a:pathLst>
                <a:path w="13140" h="12641" extrusionOk="0">
                  <a:moveTo>
                    <a:pt x="6816" y="278"/>
                  </a:moveTo>
                  <a:cubicBezTo>
                    <a:pt x="10150" y="278"/>
                    <a:pt x="12855" y="2983"/>
                    <a:pt x="12864" y="6317"/>
                  </a:cubicBezTo>
                  <a:cubicBezTo>
                    <a:pt x="12864" y="8766"/>
                    <a:pt x="11389" y="10979"/>
                    <a:pt x="9127" y="11913"/>
                  </a:cubicBezTo>
                  <a:cubicBezTo>
                    <a:pt x="8383" y="12222"/>
                    <a:pt x="7600" y="12372"/>
                    <a:pt x="6822" y="12372"/>
                  </a:cubicBezTo>
                  <a:cubicBezTo>
                    <a:pt x="5248" y="12372"/>
                    <a:pt x="3697" y="11757"/>
                    <a:pt x="2538" y="10605"/>
                  </a:cubicBezTo>
                  <a:cubicBezTo>
                    <a:pt x="807" y="8874"/>
                    <a:pt x="296" y="6268"/>
                    <a:pt x="1230" y="4006"/>
                  </a:cubicBezTo>
                  <a:cubicBezTo>
                    <a:pt x="2164" y="1744"/>
                    <a:pt x="4367" y="278"/>
                    <a:pt x="6816" y="278"/>
                  </a:cubicBezTo>
                  <a:close/>
                  <a:moveTo>
                    <a:pt x="6815" y="0"/>
                  </a:moveTo>
                  <a:cubicBezTo>
                    <a:pt x="5173" y="0"/>
                    <a:pt x="3560" y="643"/>
                    <a:pt x="2351" y="1852"/>
                  </a:cubicBezTo>
                  <a:cubicBezTo>
                    <a:pt x="541" y="3662"/>
                    <a:pt x="1" y="6376"/>
                    <a:pt x="984" y="8736"/>
                  </a:cubicBezTo>
                  <a:cubicBezTo>
                    <a:pt x="1958" y="11097"/>
                    <a:pt x="4259" y="12641"/>
                    <a:pt x="6816" y="12641"/>
                  </a:cubicBezTo>
                  <a:cubicBezTo>
                    <a:pt x="10307" y="12641"/>
                    <a:pt x="13140" y="9808"/>
                    <a:pt x="13140" y="6327"/>
                  </a:cubicBezTo>
                  <a:cubicBezTo>
                    <a:pt x="13140" y="3770"/>
                    <a:pt x="11596" y="1459"/>
                    <a:pt x="9235" y="485"/>
                  </a:cubicBezTo>
                  <a:cubicBezTo>
                    <a:pt x="8452" y="159"/>
                    <a:pt x="7630" y="0"/>
                    <a:pt x="6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g2ed4908248b_0_1139"/>
            <p:cNvSpPr/>
            <p:nvPr/>
          </p:nvSpPr>
          <p:spPr>
            <a:xfrm>
              <a:off x="6490588" y="3564865"/>
              <a:ext cx="93489" cy="80147"/>
            </a:xfrm>
            <a:custGeom>
              <a:avLst/>
              <a:gdLst/>
              <a:ahLst/>
              <a:cxnLst/>
              <a:rect l="l" t="t" r="r" b="b"/>
              <a:pathLst>
                <a:path w="3069" h="2631" extrusionOk="0">
                  <a:moveTo>
                    <a:pt x="1751" y="280"/>
                  </a:moveTo>
                  <a:cubicBezTo>
                    <a:pt x="2321" y="280"/>
                    <a:pt x="2793" y="742"/>
                    <a:pt x="2793" y="1313"/>
                  </a:cubicBezTo>
                  <a:cubicBezTo>
                    <a:pt x="2793" y="1944"/>
                    <a:pt x="2281" y="2360"/>
                    <a:pt x="1746" y="2360"/>
                  </a:cubicBezTo>
                  <a:cubicBezTo>
                    <a:pt x="1489" y="2360"/>
                    <a:pt x="1227" y="2264"/>
                    <a:pt x="1013" y="2050"/>
                  </a:cubicBezTo>
                  <a:cubicBezTo>
                    <a:pt x="354" y="1401"/>
                    <a:pt x="826" y="280"/>
                    <a:pt x="1751" y="280"/>
                  </a:cubicBezTo>
                  <a:close/>
                  <a:moveTo>
                    <a:pt x="1741" y="0"/>
                  </a:moveTo>
                  <a:cubicBezTo>
                    <a:pt x="1419" y="0"/>
                    <a:pt x="1091" y="120"/>
                    <a:pt x="826" y="388"/>
                  </a:cubicBezTo>
                  <a:cubicBezTo>
                    <a:pt x="0" y="1214"/>
                    <a:pt x="580" y="2631"/>
                    <a:pt x="1751" y="2631"/>
                  </a:cubicBezTo>
                  <a:cubicBezTo>
                    <a:pt x="2479" y="2631"/>
                    <a:pt x="3069" y="2040"/>
                    <a:pt x="3059" y="1313"/>
                  </a:cubicBezTo>
                  <a:cubicBezTo>
                    <a:pt x="3059" y="522"/>
                    <a:pt x="2412" y="0"/>
                    <a:pt x="1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g2ed4908248b_0_1139"/>
            <p:cNvSpPr/>
            <p:nvPr/>
          </p:nvSpPr>
          <p:spPr>
            <a:xfrm>
              <a:off x="7044214" y="3564865"/>
              <a:ext cx="93520" cy="80147"/>
            </a:xfrm>
            <a:custGeom>
              <a:avLst/>
              <a:gdLst/>
              <a:ahLst/>
              <a:cxnLst/>
              <a:rect l="l" t="t" r="r" b="b"/>
              <a:pathLst>
                <a:path w="3070" h="2631" extrusionOk="0">
                  <a:moveTo>
                    <a:pt x="1761" y="280"/>
                  </a:moveTo>
                  <a:cubicBezTo>
                    <a:pt x="2332" y="280"/>
                    <a:pt x="2794" y="742"/>
                    <a:pt x="2794" y="1313"/>
                  </a:cubicBezTo>
                  <a:cubicBezTo>
                    <a:pt x="2794" y="1944"/>
                    <a:pt x="2282" y="2360"/>
                    <a:pt x="1750" y="2360"/>
                  </a:cubicBezTo>
                  <a:cubicBezTo>
                    <a:pt x="1494" y="2360"/>
                    <a:pt x="1234" y="2264"/>
                    <a:pt x="1024" y="2050"/>
                  </a:cubicBezTo>
                  <a:cubicBezTo>
                    <a:pt x="365" y="1401"/>
                    <a:pt x="827" y="280"/>
                    <a:pt x="1761" y="280"/>
                  </a:cubicBezTo>
                  <a:close/>
                  <a:moveTo>
                    <a:pt x="1742" y="0"/>
                  </a:moveTo>
                  <a:cubicBezTo>
                    <a:pt x="1419" y="0"/>
                    <a:pt x="1092" y="120"/>
                    <a:pt x="827" y="388"/>
                  </a:cubicBezTo>
                  <a:cubicBezTo>
                    <a:pt x="1" y="1224"/>
                    <a:pt x="591" y="2631"/>
                    <a:pt x="1761" y="2631"/>
                  </a:cubicBezTo>
                  <a:cubicBezTo>
                    <a:pt x="2479" y="2621"/>
                    <a:pt x="3069" y="2040"/>
                    <a:pt x="3069" y="1313"/>
                  </a:cubicBezTo>
                  <a:cubicBezTo>
                    <a:pt x="3063" y="522"/>
                    <a:pt x="2414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g2ed4908248b_0_1139"/>
            <p:cNvSpPr/>
            <p:nvPr/>
          </p:nvSpPr>
          <p:spPr>
            <a:xfrm>
              <a:off x="6948653" y="4274123"/>
              <a:ext cx="335270" cy="137234"/>
            </a:xfrm>
            <a:custGeom>
              <a:avLst/>
              <a:gdLst/>
              <a:ahLst/>
              <a:cxnLst/>
              <a:rect l="l" t="t" r="r" b="b"/>
              <a:pathLst>
                <a:path w="11006" h="4505" extrusionOk="0">
                  <a:moveTo>
                    <a:pt x="7151" y="1250"/>
                  </a:moveTo>
                  <a:cubicBezTo>
                    <a:pt x="7367" y="1250"/>
                    <a:pt x="7534" y="1515"/>
                    <a:pt x="7593" y="1751"/>
                  </a:cubicBezTo>
                  <a:cubicBezTo>
                    <a:pt x="7682" y="2164"/>
                    <a:pt x="7632" y="2587"/>
                    <a:pt x="7455" y="2971"/>
                  </a:cubicBezTo>
                  <a:cubicBezTo>
                    <a:pt x="7121" y="2725"/>
                    <a:pt x="6885" y="2361"/>
                    <a:pt x="6806" y="1958"/>
                  </a:cubicBezTo>
                  <a:cubicBezTo>
                    <a:pt x="6767" y="1741"/>
                    <a:pt x="6816" y="1535"/>
                    <a:pt x="6934" y="1358"/>
                  </a:cubicBezTo>
                  <a:cubicBezTo>
                    <a:pt x="6983" y="1289"/>
                    <a:pt x="7062" y="1250"/>
                    <a:pt x="7151" y="1250"/>
                  </a:cubicBezTo>
                  <a:close/>
                  <a:moveTo>
                    <a:pt x="3551" y="1859"/>
                  </a:moveTo>
                  <a:cubicBezTo>
                    <a:pt x="3600" y="1859"/>
                    <a:pt x="3649" y="1869"/>
                    <a:pt x="3699" y="1889"/>
                  </a:cubicBezTo>
                  <a:cubicBezTo>
                    <a:pt x="3836" y="1938"/>
                    <a:pt x="3944" y="2036"/>
                    <a:pt x="4003" y="2174"/>
                  </a:cubicBezTo>
                  <a:cubicBezTo>
                    <a:pt x="4112" y="2449"/>
                    <a:pt x="3994" y="2764"/>
                    <a:pt x="3856" y="2971"/>
                  </a:cubicBezTo>
                  <a:cubicBezTo>
                    <a:pt x="3767" y="3098"/>
                    <a:pt x="3659" y="3207"/>
                    <a:pt x="3531" y="3295"/>
                  </a:cubicBezTo>
                  <a:cubicBezTo>
                    <a:pt x="3394" y="3118"/>
                    <a:pt x="3295" y="2921"/>
                    <a:pt x="3226" y="2705"/>
                  </a:cubicBezTo>
                  <a:cubicBezTo>
                    <a:pt x="3138" y="2410"/>
                    <a:pt x="3148" y="2036"/>
                    <a:pt x="3394" y="1899"/>
                  </a:cubicBezTo>
                  <a:cubicBezTo>
                    <a:pt x="3443" y="1869"/>
                    <a:pt x="3492" y="1859"/>
                    <a:pt x="3551" y="1859"/>
                  </a:cubicBezTo>
                  <a:close/>
                  <a:moveTo>
                    <a:pt x="10593" y="1"/>
                  </a:moveTo>
                  <a:lnTo>
                    <a:pt x="10347" y="119"/>
                  </a:lnTo>
                  <a:cubicBezTo>
                    <a:pt x="10612" y="679"/>
                    <a:pt x="10730" y="1299"/>
                    <a:pt x="10691" y="1918"/>
                  </a:cubicBezTo>
                  <a:cubicBezTo>
                    <a:pt x="10691" y="2204"/>
                    <a:pt x="10612" y="2489"/>
                    <a:pt x="10485" y="2744"/>
                  </a:cubicBezTo>
                  <a:cubicBezTo>
                    <a:pt x="10191" y="3279"/>
                    <a:pt x="9568" y="3503"/>
                    <a:pt x="8961" y="3503"/>
                  </a:cubicBezTo>
                  <a:cubicBezTo>
                    <a:pt x="8776" y="3503"/>
                    <a:pt x="8592" y="3482"/>
                    <a:pt x="8419" y="3443"/>
                  </a:cubicBezTo>
                  <a:cubicBezTo>
                    <a:pt x="8154" y="3374"/>
                    <a:pt x="7908" y="3275"/>
                    <a:pt x="7682" y="3128"/>
                  </a:cubicBezTo>
                  <a:cubicBezTo>
                    <a:pt x="7898" y="2685"/>
                    <a:pt x="7957" y="2174"/>
                    <a:pt x="7849" y="1682"/>
                  </a:cubicBezTo>
                  <a:cubicBezTo>
                    <a:pt x="7760" y="1328"/>
                    <a:pt x="7514" y="964"/>
                    <a:pt x="7151" y="964"/>
                  </a:cubicBezTo>
                  <a:cubicBezTo>
                    <a:pt x="6974" y="974"/>
                    <a:pt x="6816" y="1043"/>
                    <a:pt x="6718" y="1181"/>
                  </a:cubicBezTo>
                  <a:cubicBezTo>
                    <a:pt x="6541" y="1417"/>
                    <a:pt x="6472" y="1712"/>
                    <a:pt x="6521" y="2007"/>
                  </a:cubicBezTo>
                  <a:cubicBezTo>
                    <a:pt x="6629" y="2489"/>
                    <a:pt x="6905" y="2921"/>
                    <a:pt x="7318" y="3216"/>
                  </a:cubicBezTo>
                  <a:cubicBezTo>
                    <a:pt x="7278" y="3275"/>
                    <a:pt x="7229" y="3344"/>
                    <a:pt x="7190" y="3403"/>
                  </a:cubicBezTo>
                  <a:cubicBezTo>
                    <a:pt x="6806" y="3856"/>
                    <a:pt x="6256" y="4151"/>
                    <a:pt x="5656" y="4220"/>
                  </a:cubicBezTo>
                  <a:cubicBezTo>
                    <a:pt x="5588" y="4225"/>
                    <a:pt x="5520" y="4228"/>
                    <a:pt x="5452" y="4228"/>
                  </a:cubicBezTo>
                  <a:cubicBezTo>
                    <a:pt x="4804" y="4228"/>
                    <a:pt x="4172" y="3974"/>
                    <a:pt x="3718" y="3502"/>
                  </a:cubicBezTo>
                  <a:cubicBezTo>
                    <a:pt x="3856" y="3403"/>
                    <a:pt x="3984" y="3275"/>
                    <a:pt x="4082" y="3138"/>
                  </a:cubicBezTo>
                  <a:cubicBezTo>
                    <a:pt x="4318" y="2833"/>
                    <a:pt x="4387" y="2430"/>
                    <a:pt x="4259" y="2066"/>
                  </a:cubicBezTo>
                  <a:cubicBezTo>
                    <a:pt x="4180" y="1859"/>
                    <a:pt x="4003" y="1702"/>
                    <a:pt x="3797" y="1623"/>
                  </a:cubicBezTo>
                  <a:cubicBezTo>
                    <a:pt x="3719" y="1593"/>
                    <a:pt x="3638" y="1578"/>
                    <a:pt x="3558" y="1578"/>
                  </a:cubicBezTo>
                  <a:cubicBezTo>
                    <a:pt x="3455" y="1578"/>
                    <a:pt x="3354" y="1603"/>
                    <a:pt x="3266" y="1653"/>
                  </a:cubicBezTo>
                  <a:cubicBezTo>
                    <a:pt x="2882" y="1869"/>
                    <a:pt x="2843" y="2371"/>
                    <a:pt x="2961" y="2784"/>
                  </a:cubicBezTo>
                  <a:cubicBezTo>
                    <a:pt x="3030" y="3020"/>
                    <a:pt x="3148" y="3236"/>
                    <a:pt x="3285" y="3443"/>
                  </a:cubicBezTo>
                  <a:cubicBezTo>
                    <a:pt x="3052" y="3547"/>
                    <a:pt x="2800" y="3602"/>
                    <a:pt x="2548" y="3602"/>
                  </a:cubicBezTo>
                  <a:cubicBezTo>
                    <a:pt x="2396" y="3602"/>
                    <a:pt x="2243" y="3582"/>
                    <a:pt x="2095" y="3541"/>
                  </a:cubicBezTo>
                  <a:cubicBezTo>
                    <a:pt x="1486" y="3374"/>
                    <a:pt x="945" y="2892"/>
                    <a:pt x="640" y="2233"/>
                  </a:cubicBezTo>
                  <a:cubicBezTo>
                    <a:pt x="384" y="1663"/>
                    <a:pt x="286" y="984"/>
                    <a:pt x="355" y="207"/>
                  </a:cubicBezTo>
                  <a:lnTo>
                    <a:pt x="69" y="178"/>
                  </a:lnTo>
                  <a:lnTo>
                    <a:pt x="69" y="178"/>
                  </a:lnTo>
                  <a:cubicBezTo>
                    <a:pt x="1" y="1014"/>
                    <a:pt x="109" y="1741"/>
                    <a:pt x="384" y="2351"/>
                  </a:cubicBezTo>
                  <a:cubicBezTo>
                    <a:pt x="728" y="3079"/>
                    <a:pt x="1338" y="3630"/>
                    <a:pt x="2027" y="3816"/>
                  </a:cubicBezTo>
                  <a:cubicBezTo>
                    <a:pt x="2195" y="3861"/>
                    <a:pt x="2366" y="3883"/>
                    <a:pt x="2537" y="3883"/>
                  </a:cubicBezTo>
                  <a:cubicBezTo>
                    <a:pt x="2857" y="3883"/>
                    <a:pt x="3174" y="3806"/>
                    <a:pt x="3462" y="3659"/>
                  </a:cubicBezTo>
                  <a:cubicBezTo>
                    <a:pt x="3974" y="4200"/>
                    <a:pt x="4672" y="4505"/>
                    <a:pt x="5410" y="4505"/>
                  </a:cubicBezTo>
                  <a:cubicBezTo>
                    <a:pt x="5498" y="4505"/>
                    <a:pt x="5587" y="4495"/>
                    <a:pt x="5675" y="4485"/>
                  </a:cubicBezTo>
                  <a:cubicBezTo>
                    <a:pt x="6344" y="4416"/>
                    <a:pt x="6954" y="4092"/>
                    <a:pt x="7387" y="3571"/>
                  </a:cubicBezTo>
                  <a:cubicBezTo>
                    <a:pt x="7436" y="3512"/>
                    <a:pt x="7485" y="3443"/>
                    <a:pt x="7534" y="3374"/>
                  </a:cubicBezTo>
                  <a:cubicBezTo>
                    <a:pt x="7780" y="3521"/>
                    <a:pt x="8055" y="3639"/>
                    <a:pt x="8341" y="3708"/>
                  </a:cubicBezTo>
                  <a:cubicBezTo>
                    <a:pt x="8535" y="3753"/>
                    <a:pt x="8745" y="3777"/>
                    <a:pt x="8958" y="3777"/>
                  </a:cubicBezTo>
                  <a:cubicBezTo>
                    <a:pt x="9641" y="3777"/>
                    <a:pt x="10361" y="3527"/>
                    <a:pt x="10721" y="2882"/>
                  </a:cubicBezTo>
                  <a:cubicBezTo>
                    <a:pt x="10868" y="2587"/>
                    <a:pt x="10957" y="2263"/>
                    <a:pt x="10966" y="1938"/>
                  </a:cubicBezTo>
                  <a:cubicBezTo>
                    <a:pt x="11006" y="1269"/>
                    <a:pt x="10878" y="600"/>
                    <a:pt x="10593" y="1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g2ed4908248b_0_1139"/>
            <p:cNvSpPr/>
            <p:nvPr/>
          </p:nvSpPr>
          <p:spPr>
            <a:xfrm>
              <a:off x="7444796" y="3215065"/>
              <a:ext cx="210344" cy="144727"/>
            </a:xfrm>
            <a:custGeom>
              <a:avLst/>
              <a:gdLst/>
              <a:ahLst/>
              <a:cxnLst/>
              <a:rect l="l" t="t" r="r" b="b"/>
              <a:pathLst>
                <a:path w="6905" h="4751" fill="none" extrusionOk="0">
                  <a:moveTo>
                    <a:pt x="0" y="1348"/>
                  </a:moveTo>
                  <a:cubicBezTo>
                    <a:pt x="600" y="286"/>
                    <a:pt x="2016" y="1"/>
                    <a:pt x="2980" y="758"/>
                  </a:cubicBezTo>
                  <a:cubicBezTo>
                    <a:pt x="3285" y="1004"/>
                    <a:pt x="3531" y="1299"/>
                    <a:pt x="3718" y="1643"/>
                  </a:cubicBezTo>
                  <a:cubicBezTo>
                    <a:pt x="3904" y="1928"/>
                    <a:pt x="4032" y="2243"/>
                    <a:pt x="4082" y="2587"/>
                  </a:cubicBezTo>
                  <a:cubicBezTo>
                    <a:pt x="4121" y="3207"/>
                    <a:pt x="3747" y="3777"/>
                    <a:pt x="3157" y="4003"/>
                  </a:cubicBezTo>
                  <a:cubicBezTo>
                    <a:pt x="3088" y="4033"/>
                    <a:pt x="3000" y="4043"/>
                    <a:pt x="2911" y="4013"/>
                  </a:cubicBezTo>
                  <a:cubicBezTo>
                    <a:pt x="2862" y="3984"/>
                    <a:pt x="2813" y="3925"/>
                    <a:pt x="2783" y="3866"/>
                  </a:cubicBezTo>
                  <a:cubicBezTo>
                    <a:pt x="2606" y="3502"/>
                    <a:pt x="2646" y="3069"/>
                    <a:pt x="2891" y="2754"/>
                  </a:cubicBezTo>
                  <a:cubicBezTo>
                    <a:pt x="3137" y="2440"/>
                    <a:pt x="3491" y="2223"/>
                    <a:pt x="3885" y="2145"/>
                  </a:cubicBezTo>
                  <a:cubicBezTo>
                    <a:pt x="5468" y="1791"/>
                    <a:pt x="6904" y="3148"/>
                    <a:pt x="6648" y="4751"/>
                  </a:cubicBezTo>
                </a:path>
              </a:pathLst>
            </a:custGeom>
            <a:noFill/>
            <a:ln w="9525" cap="flat" cmpd="sng">
              <a:solidFill>
                <a:srgbClr val="1F154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g2ed4908248b_0_1139"/>
            <p:cNvSpPr/>
            <p:nvPr/>
          </p:nvSpPr>
          <p:spPr>
            <a:xfrm>
              <a:off x="7719941" y="3657291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g2ed4908248b_0_1139"/>
            <p:cNvSpPr/>
            <p:nvPr/>
          </p:nvSpPr>
          <p:spPr>
            <a:xfrm>
              <a:off x="7754091" y="37304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g2ed4908248b_0_1139"/>
            <p:cNvSpPr/>
            <p:nvPr/>
          </p:nvSpPr>
          <p:spPr>
            <a:xfrm>
              <a:off x="7782391" y="38143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8" name="Google Shape;1678;g2ed4908248b_0_1139"/>
          <p:cNvGrpSpPr/>
          <p:nvPr/>
        </p:nvGrpSpPr>
        <p:grpSpPr>
          <a:xfrm rot="1028379">
            <a:off x="7302080" y="3775618"/>
            <a:ext cx="1132422" cy="1064021"/>
            <a:chOff x="220838" y="-10150"/>
            <a:chExt cx="1417700" cy="1331700"/>
          </a:xfrm>
        </p:grpSpPr>
        <p:sp>
          <p:nvSpPr>
            <p:cNvPr id="1679" name="Google Shape;1679;g2ed4908248b_0_1139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g2ed4908248b_0_1139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g2ed4908248b_0_1139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g2ed4908248b_0_1139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g2ed4908248b_0_1139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g2ed4908248b_0_1139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g2ed4908248b_0_1139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g2ed4908248b_0_1139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g2ed4908248b_0_1139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g2ed4908248b_0_1139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g2ed4908248b_0_1139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g2ed4908248b_0_1139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g2ed4908248b_0_1139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g2ed4908248b_0_1139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g2ed4908248b_0_1139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g2ed4908248b_0_1139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g2ed4908248b_0_1139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g2ed4908248b_0_1139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g2ed4908248b_0_1139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g2ed4908248b_0_1139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g2ed4908248b_0_1139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g2ed4908248b_0_1139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g2ed4908248b_0_1139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g2ed4908248b_0_1139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g2ed4908248b_0_1139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g2ed4908248b_0_1139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g2ed4908248b_0_1139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g2ed4908248b_0_1139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g2ed4908248b_0_1139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g2ed4908248b_0_1139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g2ed4908248b_0_1139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g2ed4908248b_0_1139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g2ed4908248b_0_1139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g2ed4908248b_0_1139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g2ed4908248b_0_1139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g2ed4908248b_0_1139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g2ed4908248b_0_1139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g2ed4908248b_0_1139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g2ed4908248b_0_1139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g2ed4908248b_0_1139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g2ed4908248b_0_1139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g2ed4908248b_0_1139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g2ed4908248b_0_1139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g2ed4908248b_0_1139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g2ed4908248b_0_1139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g2ed4908248b_0_1139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5" name="Google Shape;1725;g2ed4908248b_0_1139"/>
          <p:cNvGrpSpPr/>
          <p:nvPr/>
        </p:nvGrpSpPr>
        <p:grpSpPr>
          <a:xfrm rot="657575">
            <a:off x="122645" y="4352680"/>
            <a:ext cx="773062" cy="656341"/>
            <a:chOff x="3502275" y="3218775"/>
            <a:chExt cx="1175775" cy="998250"/>
          </a:xfrm>
        </p:grpSpPr>
        <p:sp>
          <p:nvSpPr>
            <p:cNvPr id="1726" name="Google Shape;1726;g2ed4908248b_0_1139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g2ed4908248b_0_1139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g2ed4908248b_0_1139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g2ed4908248b_0_1139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g2ed4908248b_0_1139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g2ed4908248b_0_1139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g2ed4908248b_0_1139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g2ed4908248b_0_1139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g2ed4908248b_0_1139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g2ed4908248b_0_1139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g2ed4908248b_0_1139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g2ed4908248b_0_1139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38" name="Google Shape;1738;g2ed4908248b_0_1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625" y="2350038"/>
            <a:ext cx="2762552" cy="85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2ed4908248b_0_12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Analisi Video - Modelli LLM</a:t>
            </a:r>
            <a:endParaRPr/>
          </a:p>
        </p:txBody>
      </p:sp>
      <p:grpSp>
        <p:nvGrpSpPr>
          <p:cNvPr id="1744" name="Google Shape;1744;g2ed4908248b_0_1255"/>
          <p:cNvGrpSpPr/>
          <p:nvPr/>
        </p:nvGrpSpPr>
        <p:grpSpPr>
          <a:xfrm rot="-570253">
            <a:off x="6895512" y="452541"/>
            <a:ext cx="1688730" cy="1344196"/>
            <a:chOff x="6170914" y="3120997"/>
            <a:chExt cx="1788606" cy="1423695"/>
          </a:xfrm>
        </p:grpSpPr>
        <p:sp>
          <p:nvSpPr>
            <p:cNvPr id="1745" name="Google Shape;1745;g2ed4908248b_0_1255"/>
            <p:cNvSpPr/>
            <p:nvPr/>
          </p:nvSpPr>
          <p:spPr>
            <a:xfrm>
              <a:off x="6170914" y="3120997"/>
              <a:ext cx="1788606" cy="1423695"/>
            </a:xfrm>
            <a:custGeom>
              <a:avLst/>
              <a:gdLst/>
              <a:ahLst/>
              <a:cxnLst/>
              <a:rect l="l" t="t" r="r" b="b"/>
              <a:pathLst>
                <a:path w="58715" h="46736" extrusionOk="0">
                  <a:moveTo>
                    <a:pt x="33016" y="1"/>
                  </a:moveTo>
                  <a:cubicBezTo>
                    <a:pt x="32593" y="1"/>
                    <a:pt x="32180" y="187"/>
                    <a:pt x="31895" y="512"/>
                  </a:cubicBezTo>
                  <a:lnTo>
                    <a:pt x="25748" y="7593"/>
                  </a:lnTo>
                  <a:cubicBezTo>
                    <a:pt x="23545" y="8665"/>
                    <a:pt x="21814" y="10524"/>
                    <a:pt x="20909" y="12815"/>
                  </a:cubicBezTo>
                  <a:cubicBezTo>
                    <a:pt x="19309" y="8819"/>
                    <a:pt x="15533" y="6572"/>
                    <a:pt x="11669" y="6572"/>
                  </a:cubicBezTo>
                  <a:cubicBezTo>
                    <a:pt x="9380" y="6572"/>
                    <a:pt x="7061" y="7360"/>
                    <a:pt x="5144" y="9039"/>
                  </a:cubicBezTo>
                  <a:cubicBezTo>
                    <a:pt x="1" y="13553"/>
                    <a:pt x="856" y="21794"/>
                    <a:pt x="6826" y="25158"/>
                  </a:cubicBezTo>
                  <a:cubicBezTo>
                    <a:pt x="6718" y="25728"/>
                    <a:pt x="6659" y="26318"/>
                    <a:pt x="6629" y="26899"/>
                  </a:cubicBezTo>
                  <a:lnTo>
                    <a:pt x="5272" y="26899"/>
                  </a:lnTo>
                  <a:cubicBezTo>
                    <a:pt x="4731" y="26899"/>
                    <a:pt x="4239" y="27194"/>
                    <a:pt x="3974" y="27666"/>
                  </a:cubicBezTo>
                  <a:lnTo>
                    <a:pt x="3335" y="27666"/>
                  </a:lnTo>
                  <a:cubicBezTo>
                    <a:pt x="2518" y="27666"/>
                    <a:pt x="1859" y="28325"/>
                    <a:pt x="1859" y="29141"/>
                  </a:cubicBezTo>
                  <a:lnTo>
                    <a:pt x="1859" y="31078"/>
                  </a:lnTo>
                  <a:cubicBezTo>
                    <a:pt x="1859" y="31895"/>
                    <a:pt x="2518" y="32563"/>
                    <a:pt x="3335" y="32563"/>
                  </a:cubicBezTo>
                  <a:lnTo>
                    <a:pt x="3954" y="32563"/>
                  </a:lnTo>
                  <a:cubicBezTo>
                    <a:pt x="4200" y="33075"/>
                    <a:pt x="4711" y="33399"/>
                    <a:pt x="5272" y="33399"/>
                  </a:cubicBezTo>
                  <a:lnTo>
                    <a:pt x="6905" y="33399"/>
                  </a:lnTo>
                  <a:lnTo>
                    <a:pt x="6905" y="39054"/>
                  </a:lnTo>
                  <a:cubicBezTo>
                    <a:pt x="6905" y="40018"/>
                    <a:pt x="7691" y="40805"/>
                    <a:pt x="8665" y="40805"/>
                  </a:cubicBezTo>
                  <a:lnTo>
                    <a:pt x="13346" y="40805"/>
                  </a:lnTo>
                  <a:cubicBezTo>
                    <a:pt x="14251" y="41464"/>
                    <a:pt x="15225" y="42034"/>
                    <a:pt x="16238" y="42526"/>
                  </a:cubicBezTo>
                  <a:cubicBezTo>
                    <a:pt x="18765" y="43765"/>
                    <a:pt x="21785" y="44572"/>
                    <a:pt x="25001" y="44886"/>
                  </a:cubicBezTo>
                  <a:cubicBezTo>
                    <a:pt x="25925" y="46057"/>
                    <a:pt x="27322" y="46735"/>
                    <a:pt x="28807" y="46735"/>
                  </a:cubicBezTo>
                  <a:cubicBezTo>
                    <a:pt x="30370" y="46725"/>
                    <a:pt x="31836" y="45968"/>
                    <a:pt x="32760" y="44700"/>
                  </a:cubicBezTo>
                  <a:cubicBezTo>
                    <a:pt x="33478" y="44601"/>
                    <a:pt x="34167" y="44473"/>
                    <a:pt x="34816" y="44336"/>
                  </a:cubicBezTo>
                  <a:cubicBezTo>
                    <a:pt x="40628" y="43077"/>
                    <a:pt x="45624" y="40471"/>
                    <a:pt x="49293" y="36783"/>
                  </a:cubicBezTo>
                  <a:cubicBezTo>
                    <a:pt x="49342" y="36743"/>
                    <a:pt x="49381" y="36694"/>
                    <a:pt x="49420" y="36665"/>
                  </a:cubicBezTo>
                  <a:cubicBezTo>
                    <a:pt x="49951" y="36114"/>
                    <a:pt x="50463" y="35543"/>
                    <a:pt x="50935" y="34963"/>
                  </a:cubicBezTo>
                  <a:cubicBezTo>
                    <a:pt x="52489" y="33055"/>
                    <a:pt x="53748" y="30931"/>
                    <a:pt x="54662" y="28649"/>
                  </a:cubicBezTo>
                  <a:cubicBezTo>
                    <a:pt x="54829" y="28246"/>
                    <a:pt x="54987" y="27813"/>
                    <a:pt x="55125" y="27381"/>
                  </a:cubicBezTo>
                  <a:cubicBezTo>
                    <a:pt x="55223" y="27085"/>
                    <a:pt x="55311" y="26810"/>
                    <a:pt x="55390" y="26564"/>
                  </a:cubicBezTo>
                  <a:cubicBezTo>
                    <a:pt x="55675" y="25581"/>
                    <a:pt x="55911" y="24578"/>
                    <a:pt x="56069" y="23555"/>
                  </a:cubicBezTo>
                  <a:cubicBezTo>
                    <a:pt x="56315" y="22011"/>
                    <a:pt x="56393" y="20437"/>
                    <a:pt x="56324" y="18873"/>
                  </a:cubicBezTo>
                  <a:cubicBezTo>
                    <a:pt x="58714" y="16326"/>
                    <a:pt x="57731" y="12176"/>
                    <a:pt x="54456" y="10976"/>
                  </a:cubicBezTo>
                  <a:cubicBezTo>
                    <a:pt x="53777" y="9442"/>
                    <a:pt x="52931" y="7986"/>
                    <a:pt x="51928" y="6649"/>
                  </a:cubicBezTo>
                  <a:cubicBezTo>
                    <a:pt x="50473" y="4702"/>
                    <a:pt x="48830" y="3207"/>
                    <a:pt x="47070" y="2223"/>
                  </a:cubicBezTo>
                  <a:cubicBezTo>
                    <a:pt x="45064" y="1112"/>
                    <a:pt x="42634" y="522"/>
                    <a:pt x="40058" y="522"/>
                  </a:cubicBezTo>
                  <a:cubicBezTo>
                    <a:pt x="39104" y="522"/>
                    <a:pt x="38150" y="601"/>
                    <a:pt x="37206" y="748"/>
                  </a:cubicBezTo>
                  <a:cubicBezTo>
                    <a:pt x="36930" y="797"/>
                    <a:pt x="36635" y="846"/>
                    <a:pt x="36340" y="905"/>
                  </a:cubicBezTo>
                  <a:cubicBezTo>
                    <a:pt x="34491" y="217"/>
                    <a:pt x="33301" y="20"/>
                    <a:pt x="33252" y="20"/>
                  </a:cubicBezTo>
                  <a:cubicBezTo>
                    <a:pt x="33173" y="10"/>
                    <a:pt x="33095" y="1"/>
                    <a:pt x="33016" y="1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g2ed4908248b_0_1255"/>
            <p:cNvSpPr/>
            <p:nvPr/>
          </p:nvSpPr>
          <p:spPr>
            <a:xfrm>
              <a:off x="6404897" y="3180825"/>
              <a:ext cx="1459337" cy="1266143"/>
            </a:xfrm>
            <a:custGeom>
              <a:avLst/>
              <a:gdLst/>
              <a:ahLst/>
              <a:cxnLst/>
              <a:rect l="l" t="t" r="r" b="b"/>
              <a:pathLst>
                <a:path w="47906" h="41564" extrusionOk="0">
                  <a:moveTo>
                    <a:pt x="32498" y="1"/>
                  </a:moveTo>
                  <a:cubicBezTo>
                    <a:pt x="31621" y="1"/>
                    <a:pt x="30742" y="73"/>
                    <a:pt x="29879" y="210"/>
                  </a:cubicBezTo>
                  <a:cubicBezTo>
                    <a:pt x="29475" y="279"/>
                    <a:pt x="29062" y="367"/>
                    <a:pt x="28659" y="456"/>
                  </a:cubicBezTo>
                  <a:cubicBezTo>
                    <a:pt x="28226" y="564"/>
                    <a:pt x="27784" y="682"/>
                    <a:pt x="27390" y="820"/>
                  </a:cubicBezTo>
                  <a:cubicBezTo>
                    <a:pt x="26987" y="948"/>
                    <a:pt x="26594" y="1105"/>
                    <a:pt x="26210" y="1272"/>
                  </a:cubicBezTo>
                  <a:cubicBezTo>
                    <a:pt x="26004" y="1361"/>
                    <a:pt x="25797" y="1459"/>
                    <a:pt x="25600" y="1567"/>
                  </a:cubicBezTo>
                  <a:cubicBezTo>
                    <a:pt x="25158" y="1784"/>
                    <a:pt x="24735" y="2039"/>
                    <a:pt x="24332" y="2325"/>
                  </a:cubicBezTo>
                  <a:cubicBezTo>
                    <a:pt x="24174" y="2433"/>
                    <a:pt x="24017" y="2551"/>
                    <a:pt x="23860" y="2679"/>
                  </a:cubicBezTo>
                  <a:cubicBezTo>
                    <a:pt x="22168" y="4006"/>
                    <a:pt x="20988" y="5845"/>
                    <a:pt x="19837" y="7684"/>
                  </a:cubicBezTo>
                  <a:cubicBezTo>
                    <a:pt x="19670" y="7960"/>
                    <a:pt x="19503" y="8225"/>
                    <a:pt x="19326" y="8501"/>
                  </a:cubicBezTo>
                  <a:cubicBezTo>
                    <a:pt x="19159" y="8776"/>
                    <a:pt x="18991" y="9042"/>
                    <a:pt x="18814" y="9317"/>
                  </a:cubicBezTo>
                  <a:cubicBezTo>
                    <a:pt x="18667" y="9543"/>
                    <a:pt x="18519" y="9769"/>
                    <a:pt x="18372" y="9996"/>
                  </a:cubicBezTo>
                  <a:cubicBezTo>
                    <a:pt x="18165" y="10291"/>
                    <a:pt x="17949" y="10586"/>
                    <a:pt x="17742" y="10881"/>
                  </a:cubicBezTo>
                  <a:cubicBezTo>
                    <a:pt x="16798" y="12130"/>
                    <a:pt x="15736" y="13231"/>
                    <a:pt x="14349" y="14008"/>
                  </a:cubicBezTo>
                  <a:cubicBezTo>
                    <a:pt x="11851" y="15395"/>
                    <a:pt x="8803" y="15385"/>
                    <a:pt x="6196" y="16546"/>
                  </a:cubicBezTo>
                  <a:cubicBezTo>
                    <a:pt x="4003" y="17529"/>
                    <a:pt x="2253" y="19289"/>
                    <a:pt x="1289" y="21492"/>
                  </a:cubicBezTo>
                  <a:cubicBezTo>
                    <a:pt x="0" y="24463"/>
                    <a:pt x="541" y="28249"/>
                    <a:pt x="1663" y="31180"/>
                  </a:cubicBezTo>
                  <a:cubicBezTo>
                    <a:pt x="3098" y="34917"/>
                    <a:pt x="5892" y="37533"/>
                    <a:pt x="9314" y="39195"/>
                  </a:cubicBezTo>
                  <a:cubicBezTo>
                    <a:pt x="12687" y="40834"/>
                    <a:pt x="16666" y="41563"/>
                    <a:pt x="20556" y="41563"/>
                  </a:cubicBezTo>
                  <a:cubicBezTo>
                    <a:pt x="22757" y="41563"/>
                    <a:pt x="24929" y="41330"/>
                    <a:pt x="26948" y="40896"/>
                  </a:cubicBezTo>
                  <a:cubicBezTo>
                    <a:pt x="32072" y="39775"/>
                    <a:pt x="36930" y="37513"/>
                    <a:pt x="40667" y="33766"/>
                  </a:cubicBezTo>
                  <a:cubicBezTo>
                    <a:pt x="40707" y="33717"/>
                    <a:pt x="40756" y="33678"/>
                    <a:pt x="40795" y="33629"/>
                  </a:cubicBezTo>
                  <a:cubicBezTo>
                    <a:pt x="41307" y="33107"/>
                    <a:pt x="40185" y="31435"/>
                    <a:pt x="40628" y="30885"/>
                  </a:cubicBezTo>
                  <a:cubicBezTo>
                    <a:pt x="41228" y="30157"/>
                    <a:pt x="41513" y="29242"/>
                    <a:pt x="41690" y="28328"/>
                  </a:cubicBezTo>
                  <a:cubicBezTo>
                    <a:pt x="41857" y="27511"/>
                    <a:pt x="41946" y="26675"/>
                    <a:pt x="42152" y="25859"/>
                  </a:cubicBezTo>
                  <a:cubicBezTo>
                    <a:pt x="42211" y="25564"/>
                    <a:pt x="42339" y="25279"/>
                    <a:pt x="42526" y="25043"/>
                  </a:cubicBezTo>
                  <a:cubicBezTo>
                    <a:pt x="42723" y="24826"/>
                    <a:pt x="43018" y="24699"/>
                    <a:pt x="43264" y="24531"/>
                  </a:cubicBezTo>
                  <a:cubicBezTo>
                    <a:pt x="43637" y="24286"/>
                    <a:pt x="43942" y="23931"/>
                    <a:pt x="44139" y="23518"/>
                  </a:cubicBezTo>
                  <a:cubicBezTo>
                    <a:pt x="44257" y="23253"/>
                    <a:pt x="44336" y="22968"/>
                    <a:pt x="44473" y="22722"/>
                  </a:cubicBezTo>
                  <a:cubicBezTo>
                    <a:pt x="44788" y="22161"/>
                    <a:pt x="45378" y="22112"/>
                    <a:pt x="45949" y="22014"/>
                  </a:cubicBezTo>
                  <a:cubicBezTo>
                    <a:pt x="46372" y="21945"/>
                    <a:pt x="46962" y="21837"/>
                    <a:pt x="47040" y="21325"/>
                  </a:cubicBezTo>
                  <a:cubicBezTo>
                    <a:pt x="47906" y="15887"/>
                    <a:pt x="46686" y="10222"/>
                    <a:pt x="43185" y="5541"/>
                  </a:cubicBezTo>
                  <a:cubicBezTo>
                    <a:pt x="41995" y="3937"/>
                    <a:pt x="40549" y="2502"/>
                    <a:pt x="38799" y="1518"/>
                  </a:cubicBezTo>
                  <a:cubicBezTo>
                    <a:pt x="36905" y="462"/>
                    <a:pt x="34708" y="1"/>
                    <a:pt x="32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g2ed4908248b_0_1255"/>
            <p:cNvSpPr/>
            <p:nvPr/>
          </p:nvSpPr>
          <p:spPr>
            <a:xfrm>
              <a:off x="6695814" y="3784957"/>
              <a:ext cx="235810" cy="206475"/>
            </a:xfrm>
            <a:custGeom>
              <a:avLst/>
              <a:gdLst/>
              <a:ahLst/>
              <a:cxnLst/>
              <a:rect l="l" t="t" r="r" b="b"/>
              <a:pathLst>
                <a:path w="7741" h="6778" extrusionOk="0">
                  <a:moveTo>
                    <a:pt x="3867" y="0"/>
                  </a:moveTo>
                  <a:cubicBezTo>
                    <a:pt x="3328" y="0"/>
                    <a:pt x="2781" y="129"/>
                    <a:pt x="2272" y="402"/>
                  </a:cubicBezTo>
                  <a:cubicBezTo>
                    <a:pt x="620" y="1287"/>
                    <a:pt x="0" y="3342"/>
                    <a:pt x="885" y="4985"/>
                  </a:cubicBezTo>
                  <a:cubicBezTo>
                    <a:pt x="1498" y="6129"/>
                    <a:pt x="2668" y="6778"/>
                    <a:pt x="3878" y="6778"/>
                  </a:cubicBezTo>
                  <a:cubicBezTo>
                    <a:pt x="4415" y="6778"/>
                    <a:pt x="4960" y="6650"/>
                    <a:pt x="5468" y="6381"/>
                  </a:cubicBezTo>
                  <a:cubicBezTo>
                    <a:pt x="7120" y="5496"/>
                    <a:pt x="7740" y="3441"/>
                    <a:pt x="6855" y="1788"/>
                  </a:cubicBezTo>
                  <a:cubicBezTo>
                    <a:pt x="6249" y="652"/>
                    <a:pt x="5078" y="0"/>
                    <a:pt x="38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g2ed4908248b_0_1255"/>
            <p:cNvSpPr/>
            <p:nvPr/>
          </p:nvSpPr>
          <p:spPr>
            <a:xfrm>
              <a:off x="7673661" y="3490476"/>
              <a:ext cx="216649" cy="206292"/>
            </a:xfrm>
            <a:custGeom>
              <a:avLst/>
              <a:gdLst/>
              <a:ahLst/>
              <a:cxnLst/>
              <a:rect l="l" t="t" r="r" b="b"/>
              <a:pathLst>
                <a:path w="7112" h="6772" extrusionOk="0">
                  <a:moveTo>
                    <a:pt x="3569" y="0"/>
                  </a:moveTo>
                  <a:cubicBezTo>
                    <a:pt x="3456" y="0"/>
                    <a:pt x="3342" y="6"/>
                    <a:pt x="3227" y="18"/>
                  </a:cubicBezTo>
                  <a:cubicBezTo>
                    <a:pt x="1358" y="195"/>
                    <a:pt x="1" y="1857"/>
                    <a:pt x="188" y="3715"/>
                  </a:cubicBezTo>
                  <a:cubicBezTo>
                    <a:pt x="354" y="5469"/>
                    <a:pt x="1827" y="6772"/>
                    <a:pt x="3544" y="6772"/>
                  </a:cubicBezTo>
                  <a:cubicBezTo>
                    <a:pt x="3657" y="6772"/>
                    <a:pt x="3771" y="6766"/>
                    <a:pt x="3886" y="6754"/>
                  </a:cubicBezTo>
                  <a:cubicBezTo>
                    <a:pt x="5754" y="6577"/>
                    <a:pt x="7111" y="4915"/>
                    <a:pt x="6925" y="3056"/>
                  </a:cubicBezTo>
                  <a:cubicBezTo>
                    <a:pt x="6758" y="1303"/>
                    <a:pt x="5285" y="0"/>
                    <a:pt x="3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g2ed4908248b_0_1255"/>
            <p:cNvSpPr/>
            <p:nvPr/>
          </p:nvSpPr>
          <p:spPr>
            <a:xfrm>
              <a:off x="6934884" y="4291943"/>
              <a:ext cx="234318" cy="206444"/>
            </a:xfrm>
            <a:custGeom>
              <a:avLst/>
              <a:gdLst/>
              <a:ahLst/>
              <a:cxnLst/>
              <a:rect l="l" t="t" r="r" b="b"/>
              <a:pathLst>
                <a:path w="7692" h="6777" extrusionOk="0">
                  <a:moveTo>
                    <a:pt x="3850" y="1"/>
                  </a:moveTo>
                  <a:cubicBezTo>
                    <a:pt x="3415" y="1"/>
                    <a:pt x="2974" y="85"/>
                    <a:pt x="2547" y="261"/>
                  </a:cubicBezTo>
                  <a:cubicBezTo>
                    <a:pt x="826" y="969"/>
                    <a:pt x="0" y="2956"/>
                    <a:pt x="718" y="4687"/>
                  </a:cubicBezTo>
                  <a:cubicBezTo>
                    <a:pt x="1259" y="5992"/>
                    <a:pt x="2516" y="6777"/>
                    <a:pt x="3843" y="6777"/>
                  </a:cubicBezTo>
                  <a:cubicBezTo>
                    <a:pt x="4277" y="6777"/>
                    <a:pt x="4718" y="6693"/>
                    <a:pt x="5144" y="6516"/>
                  </a:cubicBezTo>
                  <a:cubicBezTo>
                    <a:pt x="6875" y="5798"/>
                    <a:pt x="7691" y="3821"/>
                    <a:pt x="6983" y="2091"/>
                  </a:cubicBezTo>
                  <a:cubicBezTo>
                    <a:pt x="6442" y="786"/>
                    <a:pt x="5180" y="1"/>
                    <a:pt x="3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g2ed4908248b_0_1255"/>
            <p:cNvSpPr/>
            <p:nvPr/>
          </p:nvSpPr>
          <p:spPr>
            <a:xfrm>
              <a:off x="6902228" y="3165046"/>
              <a:ext cx="935656" cy="1085135"/>
            </a:xfrm>
            <a:custGeom>
              <a:avLst/>
              <a:gdLst/>
              <a:ahLst/>
              <a:cxnLst/>
              <a:rect l="l" t="t" r="r" b="b"/>
              <a:pathLst>
                <a:path w="30715" h="35622" extrusionOk="0">
                  <a:moveTo>
                    <a:pt x="9137" y="0"/>
                  </a:moveTo>
                  <a:lnTo>
                    <a:pt x="7809" y="1535"/>
                  </a:lnTo>
                  <a:lnTo>
                    <a:pt x="8006" y="2833"/>
                  </a:lnTo>
                  <a:lnTo>
                    <a:pt x="8734" y="7632"/>
                  </a:lnTo>
                  <a:lnTo>
                    <a:pt x="3501" y="8202"/>
                  </a:lnTo>
                  <a:lnTo>
                    <a:pt x="1839" y="8389"/>
                  </a:lnTo>
                  <a:lnTo>
                    <a:pt x="0" y="10504"/>
                  </a:lnTo>
                  <a:cubicBezTo>
                    <a:pt x="0" y="10504"/>
                    <a:pt x="541" y="10819"/>
                    <a:pt x="1407" y="11399"/>
                  </a:cubicBezTo>
                  <a:cubicBezTo>
                    <a:pt x="4396" y="13395"/>
                    <a:pt x="11379" y="18470"/>
                    <a:pt x="14261" y="24174"/>
                  </a:cubicBezTo>
                  <a:cubicBezTo>
                    <a:pt x="17988" y="31540"/>
                    <a:pt x="15638" y="35622"/>
                    <a:pt x="15638" y="35622"/>
                  </a:cubicBezTo>
                  <a:lnTo>
                    <a:pt x="24469" y="34147"/>
                  </a:lnTo>
                  <a:cubicBezTo>
                    <a:pt x="24971" y="33625"/>
                    <a:pt x="25453" y="33094"/>
                    <a:pt x="25895" y="32543"/>
                  </a:cubicBezTo>
                  <a:cubicBezTo>
                    <a:pt x="26751" y="31511"/>
                    <a:pt x="24686" y="28718"/>
                    <a:pt x="25325" y="27577"/>
                  </a:cubicBezTo>
                  <a:cubicBezTo>
                    <a:pt x="25807" y="26721"/>
                    <a:pt x="29033" y="27518"/>
                    <a:pt x="29396" y="26613"/>
                  </a:cubicBezTo>
                  <a:cubicBezTo>
                    <a:pt x="29554" y="26220"/>
                    <a:pt x="29701" y="25826"/>
                    <a:pt x="29829" y="25423"/>
                  </a:cubicBezTo>
                  <a:cubicBezTo>
                    <a:pt x="29928" y="25177"/>
                    <a:pt x="30006" y="24922"/>
                    <a:pt x="30075" y="24666"/>
                  </a:cubicBezTo>
                  <a:cubicBezTo>
                    <a:pt x="30350" y="23741"/>
                    <a:pt x="30567" y="22797"/>
                    <a:pt x="30714" y="21843"/>
                  </a:cubicBezTo>
                  <a:cubicBezTo>
                    <a:pt x="29878" y="19050"/>
                    <a:pt x="28659" y="16385"/>
                    <a:pt x="27115" y="13916"/>
                  </a:cubicBezTo>
                  <a:cubicBezTo>
                    <a:pt x="22119" y="5901"/>
                    <a:pt x="15992" y="2420"/>
                    <a:pt x="12333" y="974"/>
                  </a:cubicBezTo>
                  <a:cubicBezTo>
                    <a:pt x="10376" y="197"/>
                    <a:pt x="9137" y="0"/>
                    <a:pt x="9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g2ed4908248b_0_1255"/>
            <p:cNvSpPr/>
            <p:nvPr/>
          </p:nvSpPr>
          <p:spPr>
            <a:xfrm>
              <a:off x="6958553" y="3211775"/>
              <a:ext cx="839181" cy="976384"/>
            </a:xfrm>
            <a:custGeom>
              <a:avLst/>
              <a:gdLst/>
              <a:ahLst/>
              <a:cxnLst/>
              <a:rect l="l" t="t" r="r" b="b"/>
              <a:pathLst>
                <a:path w="27548" h="32052" extrusionOk="0">
                  <a:moveTo>
                    <a:pt x="5960" y="1"/>
                  </a:moveTo>
                  <a:lnTo>
                    <a:pt x="0" y="6855"/>
                  </a:lnTo>
                  <a:cubicBezTo>
                    <a:pt x="325" y="7032"/>
                    <a:pt x="718" y="7239"/>
                    <a:pt x="1151" y="7485"/>
                  </a:cubicBezTo>
                  <a:cubicBezTo>
                    <a:pt x="3954" y="9108"/>
                    <a:pt x="6530" y="11104"/>
                    <a:pt x="8792" y="13415"/>
                  </a:cubicBezTo>
                  <a:cubicBezTo>
                    <a:pt x="10081" y="14733"/>
                    <a:pt x="11271" y="16159"/>
                    <a:pt x="12333" y="17674"/>
                  </a:cubicBezTo>
                  <a:cubicBezTo>
                    <a:pt x="13346" y="19109"/>
                    <a:pt x="14231" y="20624"/>
                    <a:pt x="14988" y="22207"/>
                  </a:cubicBezTo>
                  <a:cubicBezTo>
                    <a:pt x="17732" y="28079"/>
                    <a:pt x="16985" y="32052"/>
                    <a:pt x="16985" y="32052"/>
                  </a:cubicBezTo>
                  <a:lnTo>
                    <a:pt x="24056" y="31009"/>
                  </a:lnTo>
                  <a:cubicBezTo>
                    <a:pt x="25512" y="29220"/>
                    <a:pt x="26692" y="27223"/>
                    <a:pt x="27547" y="25079"/>
                  </a:cubicBezTo>
                  <a:cubicBezTo>
                    <a:pt x="27164" y="22630"/>
                    <a:pt x="26505" y="20221"/>
                    <a:pt x="25571" y="17919"/>
                  </a:cubicBezTo>
                  <a:cubicBezTo>
                    <a:pt x="24931" y="16336"/>
                    <a:pt x="24194" y="14802"/>
                    <a:pt x="23358" y="13307"/>
                  </a:cubicBezTo>
                  <a:cubicBezTo>
                    <a:pt x="21765" y="10455"/>
                    <a:pt x="19562" y="8114"/>
                    <a:pt x="17241" y="6226"/>
                  </a:cubicBezTo>
                  <a:cubicBezTo>
                    <a:pt x="13690" y="3344"/>
                    <a:pt x="9855" y="1525"/>
                    <a:pt x="7416" y="551"/>
                  </a:cubicBezTo>
                  <a:cubicBezTo>
                    <a:pt x="6845" y="315"/>
                    <a:pt x="6353" y="138"/>
                    <a:pt x="5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g2ed4908248b_0_1255"/>
            <p:cNvSpPr/>
            <p:nvPr/>
          </p:nvSpPr>
          <p:spPr>
            <a:xfrm>
              <a:off x="7347103" y="3747732"/>
              <a:ext cx="411670" cy="179485"/>
            </a:xfrm>
            <a:custGeom>
              <a:avLst/>
              <a:gdLst/>
              <a:ahLst/>
              <a:cxnLst/>
              <a:rect l="l" t="t" r="r" b="b"/>
              <a:pathLst>
                <a:path w="13514" h="5892" extrusionOk="0">
                  <a:moveTo>
                    <a:pt x="13435" y="1"/>
                  </a:moveTo>
                  <a:cubicBezTo>
                    <a:pt x="8764" y="1388"/>
                    <a:pt x="4250" y="3276"/>
                    <a:pt x="1" y="5656"/>
                  </a:cubicBezTo>
                  <a:lnTo>
                    <a:pt x="129" y="5892"/>
                  </a:lnTo>
                  <a:cubicBezTo>
                    <a:pt x="4368" y="3522"/>
                    <a:pt x="8852" y="1633"/>
                    <a:pt x="13514" y="266"/>
                  </a:cubicBezTo>
                  <a:lnTo>
                    <a:pt x="13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g2ed4908248b_0_1255"/>
            <p:cNvSpPr/>
            <p:nvPr/>
          </p:nvSpPr>
          <p:spPr>
            <a:xfrm>
              <a:off x="7186840" y="3370545"/>
              <a:ext cx="339169" cy="291252"/>
            </a:xfrm>
            <a:custGeom>
              <a:avLst/>
              <a:gdLst/>
              <a:ahLst/>
              <a:cxnLst/>
              <a:rect l="l" t="t" r="r" b="b"/>
              <a:pathLst>
                <a:path w="11134" h="9561" extrusionOk="0">
                  <a:moveTo>
                    <a:pt x="10976" y="1"/>
                  </a:moveTo>
                  <a:cubicBezTo>
                    <a:pt x="6963" y="2686"/>
                    <a:pt x="3275" y="5833"/>
                    <a:pt x="0" y="9373"/>
                  </a:cubicBezTo>
                  <a:lnTo>
                    <a:pt x="197" y="9560"/>
                  </a:lnTo>
                  <a:cubicBezTo>
                    <a:pt x="3462" y="6030"/>
                    <a:pt x="7131" y="2902"/>
                    <a:pt x="11133" y="227"/>
                  </a:cubicBezTo>
                  <a:lnTo>
                    <a:pt x="1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g2ed4908248b_0_1255"/>
            <p:cNvSpPr/>
            <p:nvPr/>
          </p:nvSpPr>
          <p:spPr>
            <a:xfrm>
              <a:off x="7412415" y="4091409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39" y="206"/>
                    <a:pt x="1" y="580"/>
                    <a:pt x="139" y="914"/>
                  </a:cubicBezTo>
                  <a:cubicBezTo>
                    <a:pt x="254" y="1169"/>
                    <a:pt x="493" y="1294"/>
                    <a:pt x="732" y="1294"/>
                  </a:cubicBezTo>
                  <a:cubicBezTo>
                    <a:pt x="983" y="1294"/>
                    <a:pt x="1233" y="1156"/>
                    <a:pt x="1338" y="884"/>
                  </a:cubicBezTo>
                  <a:cubicBezTo>
                    <a:pt x="1510" y="435"/>
                    <a:pt x="1160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g2ed4908248b_0_1255"/>
            <p:cNvSpPr/>
            <p:nvPr/>
          </p:nvSpPr>
          <p:spPr>
            <a:xfrm>
              <a:off x="7396544" y="4003921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196"/>
                    <a:pt x="1" y="580"/>
                    <a:pt x="148" y="904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3" y="1152"/>
                    <a:pt x="1338" y="875"/>
                  </a:cubicBezTo>
                  <a:cubicBezTo>
                    <a:pt x="1510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g2ed4908248b_0_1255"/>
            <p:cNvSpPr/>
            <p:nvPr/>
          </p:nvSpPr>
          <p:spPr>
            <a:xfrm>
              <a:off x="7372874" y="392331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1"/>
                  </a:moveTo>
                  <a:cubicBezTo>
                    <a:pt x="661" y="1"/>
                    <a:pt x="571" y="19"/>
                    <a:pt x="483" y="59"/>
                  </a:cubicBezTo>
                  <a:cubicBezTo>
                    <a:pt x="148" y="207"/>
                    <a:pt x="1" y="590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3" y="1295"/>
                    <a:pt x="1242" y="1157"/>
                    <a:pt x="1348" y="885"/>
                  </a:cubicBezTo>
                  <a:cubicBezTo>
                    <a:pt x="1520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g2ed4908248b_0_1255"/>
            <p:cNvSpPr/>
            <p:nvPr/>
          </p:nvSpPr>
          <p:spPr>
            <a:xfrm>
              <a:off x="7342930" y="3852035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0" y="0"/>
                    <a:pt x="561" y="18"/>
                    <a:pt x="472" y="58"/>
                  </a:cubicBezTo>
                  <a:cubicBezTo>
                    <a:pt x="148" y="206"/>
                    <a:pt x="0" y="589"/>
                    <a:pt x="148" y="914"/>
                  </a:cubicBezTo>
                  <a:cubicBezTo>
                    <a:pt x="258" y="1169"/>
                    <a:pt x="495" y="1294"/>
                    <a:pt x="733" y="1294"/>
                  </a:cubicBezTo>
                  <a:cubicBezTo>
                    <a:pt x="982" y="1294"/>
                    <a:pt x="1232" y="1156"/>
                    <a:pt x="1338" y="885"/>
                  </a:cubicBezTo>
                  <a:cubicBezTo>
                    <a:pt x="1509" y="436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g2ed4908248b_0_1255"/>
            <p:cNvSpPr/>
            <p:nvPr/>
          </p:nvSpPr>
          <p:spPr>
            <a:xfrm>
              <a:off x="7304273" y="3786114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8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7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g2ed4908248b_0_1255"/>
            <p:cNvSpPr/>
            <p:nvPr/>
          </p:nvSpPr>
          <p:spPr>
            <a:xfrm>
              <a:off x="7255746" y="3721503"/>
              <a:ext cx="45998" cy="39571"/>
            </a:xfrm>
            <a:custGeom>
              <a:avLst/>
              <a:gdLst/>
              <a:ahLst/>
              <a:cxnLst/>
              <a:rect l="l" t="t" r="r" b="b"/>
              <a:pathLst>
                <a:path w="1510" h="1299" extrusionOk="0">
                  <a:moveTo>
                    <a:pt x="732" y="1"/>
                  </a:moveTo>
                  <a:cubicBezTo>
                    <a:pt x="647" y="1"/>
                    <a:pt x="559" y="18"/>
                    <a:pt x="472" y="55"/>
                  </a:cubicBezTo>
                  <a:cubicBezTo>
                    <a:pt x="138" y="203"/>
                    <a:pt x="0" y="587"/>
                    <a:pt x="138" y="911"/>
                  </a:cubicBezTo>
                  <a:cubicBezTo>
                    <a:pt x="253" y="1171"/>
                    <a:pt x="493" y="1299"/>
                    <a:pt x="732" y="1299"/>
                  </a:cubicBezTo>
                  <a:cubicBezTo>
                    <a:pt x="982" y="1299"/>
                    <a:pt x="1232" y="1158"/>
                    <a:pt x="1338" y="882"/>
                  </a:cubicBezTo>
                  <a:cubicBezTo>
                    <a:pt x="1510" y="431"/>
                    <a:pt x="1156" y="1"/>
                    <a:pt x="73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g2ed4908248b_0_1255"/>
            <p:cNvSpPr/>
            <p:nvPr/>
          </p:nvSpPr>
          <p:spPr>
            <a:xfrm>
              <a:off x="7204812" y="3662680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37" y="0"/>
                  </a:moveTo>
                  <a:cubicBezTo>
                    <a:pt x="651" y="0"/>
                    <a:pt x="561" y="19"/>
                    <a:pt x="472" y="59"/>
                  </a:cubicBezTo>
                  <a:cubicBezTo>
                    <a:pt x="148" y="197"/>
                    <a:pt x="0" y="580"/>
                    <a:pt x="148" y="905"/>
                  </a:cubicBezTo>
                  <a:cubicBezTo>
                    <a:pt x="258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59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g2ed4908248b_0_1255"/>
            <p:cNvSpPr/>
            <p:nvPr/>
          </p:nvSpPr>
          <p:spPr>
            <a:xfrm>
              <a:off x="7151473" y="3601573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4" y="1169"/>
                    <a:pt x="501" y="1294"/>
                    <a:pt x="737" y="1294"/>
                  </a:cubicBezTo>
                  <a:cubicBezTo>
                    <a:pt x="985" y="1294"/>
                    <a:pt x="1233" y="1156"/>
                    <a:pt x="1338" y="885"/>
                  </a:cubicBezTo>
                  <a:cubicBezTo>
                    <a:pt x="1510" y="436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g2ed4908248b_0_1255"/>
            <p:cNvSpPr/>
            <p:nvPr/>
          </p:nvSpPr>
          <p:spPr>
            <a:xfrm>
              <a:off x="7089755" y="3549147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38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48" y="196"/>
                    <a:pt x="1" y="580"/>
                    <a:pt x="139" y="904"/>
                  </a:cubicBezTo>
                  <a:cubicBezTo>
                    <a:pt x="254" y="1164"/>
                    <a:pt x="494" y="1292"/>
                    <a:pt x="733" y="1292"/>
                  </a:cubicBezTo>
                  <a:cubicBezTo>
                    <a:pt x="983" y="1292"/>
                    <a:pt x="1233" y="1151"/>
                    <a:pt x="1338" y="875"/>
                  </a:cubicBezTo>
                  <a:cubicBezTo>
                    <a:pt x="1510" y="434"/>
                    <a:pt x="1160" y="0"/>
                    <a:pt x="738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g2ed4908248b_0_1255"/>
            <p:cNvSpPr/>
            <p:nvPr/>
          </p:nvSpPr>
          <p:spPr>
            <a:xfrm>
              <a:off x="7027155" y="3505799"/>
              <a:ext cx="46303" cy="39510"/>
            </a:xfrm>
            <a:custGeom>
              <a:avLst/>
              <a:gdLst/>
              <a:ahLst/>
              <a:cxnLst/>
              <a:rect l="l" t="t" r="r" b="b"/>
              <a:pathLst>
                <a:path w="1520" h="1297" extrusionOk="0">
                  <a:moveTo>
                    <a:pt x="742" y="1"/>
                  </a:moveTo>
                  <a:cubicBezTo>
                    <a:pt x="657" y="1"/>
                    <a:pt x="569" y="18"/>
                    <a:pt x="482" y="55"/>
                  </a:cubicBezTo>
                  <a:cubicBezTo>
                    <a:pt x="148" y="203"/>
                    <a:pt x="0" y="587"/>
                    <a:pt x="158" y="921"/>
                  </a:cubicBezTo>
                  <a:cubicBezTo>
                    <a:pt x="272" y="1173"/>
                    <a:pt x="506" y="1296"/>
                    <a:pt x="740" y="1296"/>
                  </a:cubicBezTo>
                  <a:cubicBezTo>
                    <a:pt x="990" y="1296"/>
                    <a:pt x="1241" y="1156"/>
                    <a:pt x="1348" y="882"/>
                  </a:cubicBezTo>
                  <a:cubicBezTo>
                    <a:pt x="1520" y="431"/>
                    <a:pt x="1166" y="1"/>
                    <a:pt x="74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g2ed4908248b_0_1255"/>
            <p:cNvSpPr/>
            <p:nvPr/>
          </p:nvSpPr>
          <p:spPr>
            <a:xfrm>
              <a:off x="6961539" y="3463456"/>
              <a:ext cx="45998" cy="39662"/>
            </a:xfrm>
            <a:custGeom>
              <a:avLst/>
              <a:gdLst/>
              <a:ahLst/>
              <a:cxnLst/>
              <a:rect l="l" t="t" r="r" b="b"/>
              <a:pathLst>
                <a:path w="1510" h="1302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74"/>
                    <a:pt x="501" y="1302"/>
                    <a:pt x="737" y="1302"/>
                  </a:cubicBezTo>
                  <a:cubicBezTo>
                    <a:pt x="985" y="1302"/>
                    <a:pt x="1232" y="1162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g2ed4908248b_0_1255"/>
            <p:cNvSpPr/>
            <p:nvPr/>
          </p:nvSpPr>
          <p:spPr>
            <a:xfrm>
              <a:off x="7683866" y="35892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g2ed4908248b_0_1255"/>
            <p:cNvSpPr/>
            <p:nvPr/>
          </p:nvSpPr>
          <p:spPr>
            <a:xfrm>
              <a:off x="7638934" y="3519172"/>
              <a:ext cx="45968" cy="39449"/>
            </a:xfrm>
            <a:custGeom>
              <a:avLst/>
              <a:gdLst/>
              <a:ahLst/>
              <a:cxnLst/>
              <a:rect l="l" t="t" r="r" b="b"/>
              <a:pathLst>
                <a:path w="1509" h="1295" extrusionOk="0">
                  <a:moveTo>
                    <a:pt x="740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90"/>
                    <a:pt x="148" y="915"/>
                  </a:cubicBezTo>
                  <a:cubicBezTo>
                    <a:pt x="263" y="1169"/>
                    <a:pt x="500" y="1295"/>
                    <a:pt x="737" y="1295"/>
                  </a:cubicBezTo>
                  <a:cubicBezTo>
                    <a:pt x="985" y="1295"/>
                    <a:pt x="1232" y="1157"/>
                    <a:pt x="1338" y="885"/>
                  </a:cubicBezTo>
                  <a:cubicBezTo>
                    <a:pt x="1509" y="436"/>
                    <a:pt x="1165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2ed4908248b_0_1255"/>
            <p:cNvSpPr/>
            <p:nvPr/>
          </p:nvSpPr>
          <p:spPr>
            <a:xfrm>
              <a:off x="7585290" y="3452977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6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g2ed4908248b_0_1255"/>
            <p:cNvSpPr/>
            <p:nvPr/>
          </p:nvSpPr>
          <p:spPr>
            <a:xfrm>
              <a:off x="7524761" y="338976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0"/>
                  </a:moveTo>
                  <a:cubicBezTo>
                    <a:pt x="661" y="0"/>
                    <a:pt x="571" y="18"/>
                    <a:pt x="48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64" y="1169"/>
                    <a:pt x="503" y="1294"/>
                    <a:pt x="742" y="1294"/>
                  </a:cubicBezTo>
                  <a:cubicBezTo>
                    <a:pt x="993" y="1294"/>
                    <a:pt x="1243" y="1156"/>
                    <a:pt x="1348" y="885"/>
                  </a:cubicBezTo>
                  <a:cubicBezTo>
                    <a:pt x="1520" y="435"/>
                    <a:pt x="1169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g2ed4908248b_0_1255"/>
            <p:cNvSpPr/>
            <p:nvPr/>
          </p:nvSpPr>
          <p:spPr>
            <a:xfrm>
              <a:off x="7463957" y="3332833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0"/>
                  </a:moveTo>
                  <a:cubicBezTo>
                    <a:pt x="654" y="0"/>
                    <a:pt x="563" y="19"/>
                    <a:pt x="473" y="59"/>
                  </a:cubicBezTo>
                  <a:cubicBezTo>
                    <a:pt x="148" y="196"/>
                    <a:pt x="0" y="580"/>
                    <a:pt x="148" y="905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g2ed4908248b_0_1255"/>
            <p:cNvSpPr/>
            <p:nvPr/>
          </p:nvSpPr>
          <p:spPr>
            <a:xfrm>
              <a:off x="7397458" y="3288784"/>
              <a:ext cx="46273" cy="39571"/>
            </a:xfrm>
            <a:custGeom>
              <a:avLst/>
              <a:gdLst/>
              <a:ahLst/>
              <a:cxnLst/>
              <a:rect l="l" t="t" r="r" b="b"/>
              <a:pathLst>
                <a:path w="1519" h="1299" extrusionOk="0">
                  <a:moveTo>
                    <a:pt x="741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80"/>
                    <a:pt x="148" y="915"/>
                  </a:cubicBezTo>
                  <a:cubicBezTo>
                    <a:pt x="264" y="1170"/>
                    <a:pt x="503" y="1298"/>
                    <a:pt x="741" y="1298"/>
                  </a:cubicBezTo>
                  <a:cubicBezTo>
                    <a:pt x="989" y="1298"/>
                    <a:pt x="1237" y="1161"/>
                    <a:pt x="1348" y="885"/>
                  </a:cubicBezTo>
                  <a:cubicBezTo>
                    <a:pt x="1519" y="436"/>
                    <a:pt x="1169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g2ed4908248b_0_1255"/>
            <p:cNvSpPr/>
            <p:nvPr/>
          </p:nvSpPr>
          <p:spPr>
            <a:xfrm>
              <a:off x="7329130" y="3248939"/>
              <a:ext cx="45998" cy="39418"/>
            </a:xfrm>
            <a:custGeom>
              <a:avLst/>
              <a:gdLst/>
              <a:ahLst/>
              <a:cxnLst/>
              <a:rect l="l" t="t" r="r" b="b"/>
              <a:pathLst>
                <a:path w="1510" h="1294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0"/>
                    <a:pt x="148" y="915"/>
                  </a:cubicBezTo>
                  <a:cubicBezTo>
                    <a:pt x="258" y="1168"/>
                    <a:pt x="494" y="1294"/>
                    <a:pt x="730" y="1294"/>
                  </a:cubicBezTo>
                  <a:cubicBezTo>
                    <a:pt x="981" y="1294"/>
                    <a:pt x="1232" y="1153"/>
                    <a:pt x="1338" y="875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g2ed4908248b_0_1255"/>
            <p:cNvSpPr/>
            <p:nvPr/>
          </p:nvSpPr>
          <p:spPr>
            <a:xfrm>
              <a:off x="7258427" y="3212110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1" y="18"/>
                    <a:pt x="47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59" y="1169"/>
                    <a:pt x="496" y="1294"/>
                    <a:pt x="734" y="1294"/>
                  </a:cubicBezTo>
                  <a:cubicBezTo>
                    <a:pt x="983" y="1294"/>
                    <a:pt x="1233" y="1156"/>
                    <a:pt x="1338" y="885"/>
                  </a:cubicBezTo>
                  <a:cubicBezTo>
                    <a:pt x="1510" y="435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g2ed4908248b_0_1255"/>
            <p:cNvSpPr/>
            <p:nvPr/>
          </p:nvSpPr>
          <p:spPr>
            <a:xfrm>
              <a:off x="7197014" y="3188715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1"/>
                    <a:pt x="148" y="905"/>
                  </a:cubicBezTo>
                  <a:cubicBezTo>
                    <a:pt x="264" y="1165"/>
                    <a:pt x="501" y="1293"/>
                    <a:pt x="738" y="1293"/>
                  </a:cubicBezTo>
                  <a:cubicBezTo>
                    <a:pt x="985" y="1293"/>
                    <a:pt x="1233" y="1152"/>
                    <a:pt x="1338" y="876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g2ed4908248b_0_1255"/>
            <p:cNvSpPr/>
            <p:nvPr/>
          </p:nvSpPr>
          <p:spPr>
            <a:xfrm>
              <a:off x="6273390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8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8" y="16897"/>
                  </a:cubicBezTo>
                  <a:cubicBezTo>
                    <a:pt x="13110" y="16897"/>
                    <a:pt x="16886" y="13111"/>
                    <a:pt x="16886" y="8449"/>
                  </a:cubicBezTo>
                  <a:cubicBezTo>
                    <a:pt x="16886" y="3787"/>
                    <a:pt x="13110" y="1"/>
                    <a:pt x="8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g2ed4908248b_0_1255"/>
            <p:cNvSpPr/>
            <p:nvPr/>
          </p:nvSpPr>
          <p:spPr>
            <a:xfrm>
              <a:off x="6835119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9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9" y="16897"/>
                  </a:cubicBezTo>
                  <a:cubicBezTo>
                    <a:pt x="13110" y="16897"/>
                    <a:pt x="16887" y="13111"/>
                    <a:pt x="16887" y="8449"/>
                  </a:cubicBezTo>
                  <a:cubicBezTo>
                    <a:pt x="16887" y="3787"/>
                    <a:pt x="13110" y="1"/>
                    <a:pt x="8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g2ed4908248b_0_1255"/>
            <p:cNvSpPr/>
            <p:nvPr/>
          </p:nvSpPr>
          <p:spPr>
            <a:xfrm>
              <a:off x="6430059" y="3891545"/>
              <a:ext cx="740026" cy="426049"/>
            </a:xfrm>
            <a:custGeom>
              <a:avLst/>
              <a:gdLst/>
              <a:ahLst/>
              <a:cxnLst/>
              <a:rect l="l" t="t" r="r" b="b"/>
              <a:pathLst>
                <a:path w="24293" h="13986" extrusionOk="0">
                  <a:moveTo>
                    <a:pt x="276" y="1"/>
                  </a:moveTo>
                  <a:cubicBezTo>
                    <a:pt x="119" y="1"/>
                    <a:pt x="1" y="128"/>
                    <a:pt x="1" y="276"/>
                  </a:cubicBezTo>
                  <a:lnTo>
                    <a:pt x="1" y="13710"/>
                  </a:lnTo>
                  <a:cubicBezTo>
                    <a:pt x="1" y="13868"/>
                    <a:pt x="119" y="13986"/>
                    <a:pt x="276" y="13986"/>
                  </a:cubicBezTo>
                  <a:lnTo>
                    <a:pt x="24027" y="13986"/>
                  </a:lnTo>
                  <a:cubicBezTo>
                    <a:pt x="24175" y="13986"/>
                    <a:pt x="24293" y="13868"/>
                    <a:pt x="24293" y="13710"/>
                  </a:cubicBezTo>
                  <a:lnTo>
                    <a:pt x="24293" y="276"/>
                  </a:lnTo>
                  <a:cubicBezTo>
                    <a:pt x="24293" y="128"/>
                    <a:pt x="24175" y="1"/>
                    <a:pt x="24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g2ed4908248b_0_1255"/>
            <p:cNvSpPr/>
            <p:nvPr/>
          </p:nvSpPr>
          <p:spPr>
            <a:xfrm>
              <a:off x="6449250" y="3913721"/>
              <a:ext cx="704049" cy="387696"/>
            </a:xfrm>
            <a:custGeom>
              <a:avLst/>
              <a:gdLst/>
              <a:ahLst/>
              <a:cxnLst/>
              <a:rect l="l" t="t" r="r" b="b"/>
              <a:pathLst>
                <a:path w="23112" h="12727" extrusionOk="0">
                  <a:moveTo>
                    <a:pt x="22846" y="266"/>
                  </a:moveTo>
                  <a:lnTo>
                    <a:pt x="22846" y="12451"/>
                  </a:lnTo>
                  <a:lnTo>
                    <a:pt x="266" y="12451"/>
                  </a:lnTo>
                  <a:lnTo>
                    <a:pt x="266" y="266"/>
                  </a:lnTo>
                  <a:close/>
                  <a:moveTo>
                    <a:pt x="0" y="0"/>
                  </a:moveTo>
                  <a:lnTo>
                    <a:pt x="0" y="12726"/>
                  </a:lnTo>
                  <a:lnTo>
                    <a:pt x="23112" y="12726"/>
                  </a:lnTo>
                  <a:lnTo>
                    <a:pt x="23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g2ed4908248b_0_1255"/>
            <p:cNvSpPr/>
            <p:nvPr/>
          </p:nvSpPr>
          <p:spPr>
            <a:xfrm>
              <a:off x="6335077" y="3984425"/>
              <a:ext cx="883534" cy="107563"/>
            </a:xfrm>
            <a:custGeom>
              <a:avLst/>
              <a:gdLst/>
              <a:ahLst/>
              <a:cxnLst/>
              <a:rect l="l" t="t" r="r" b="b"/>
              <a:pathLst>
                <a:path w="29004" h="3531" extrusionOk="0">
                  <a:moveTo>
                    <a:pt x="1" y="0"/>
                  </a:moveTo>
                  <a:lnTo>
                    <a:pt x="1" y="3531"/>
                  </a:lnTo>
                  <a:lnTo>
                    <a:pt x="28188" y="3531"/>
                  </a:lnTo>
                  <a:cubicBezTo>
                    <a:pt x="28640" y="3531"/>
                    <a:pt x="29004" y="3167"/>
                    <a:pt x="29004" y="2725"/>
                  </a:cubicBezTo>
                  <a:lnTo>
                    <a:pt x="29004" y="817"/>
                  </a:lnTo>
                  <a:cubicBezTo>
                    <a:pt x="29004" y="364"/>
                    <a:pt x="28640" y="0"/>
                    <a:pt x="28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g2ed4908248b_0_1255"/>
            <p:cNvSpPr/>
            <p:nvPr/>
          </p:nvSpPr>
          <p:spPr>
            <a:xfrm>
              <a:off x="6512155" y="4014065"/>
              <a:ext cx="282844" cy="50690"/>
            </a:xfrm>
            <a:custGeom>
              <a:avLst/>
              <a:gdLst/>
              <a:ahLst/>
              <a:cxnLst/>
              <a:rect l="l" t="t" r="r" b="b"/>
              <a:pathLst>
                <a:path w="9285" h="1664" fill="none" extrusionOk="0">
                  <a:moveTo>
                    <a:pt x="836" y="1"/>
                  </a:moveTo>
                  <a:lnTo>
                    <a:pt x="8448" y="1"/>
                  </a:lnTo>
                  <a:cubicBezTo>
                    <a:pt x="8911" y="1"/>
                    <a:pt x="9284" y="365"/>
                    <a:pt x="9284" y="827"/>
                  </a:cubicBezTo>
                  <a:cubicBezTo>
                    <a:pt x="9284" y="1289"/>
                    <a:pt x="8911" y="1663"/>
                    <a:pt x="8448" y="1663"/>
                  </a:cubicBezTo>
                  <a:lnTo>
                    <a:pt x="836" y="1663"/>
                  </a:lnTo>
                  <a:cubicBezTo>
                    <a:pt x="374" y="1663"/>
                    <a:pt x="0" y="1289"/>
                    <a:pt x="0" y="827"/>
                  </a:cubicBezTo>
                  <a:cubicBezTo>
                    <a:pt x="0" y="365"/>
                    <a:pt x="374" y="1"/>
                    <a:pt x="8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g2ed4908248b_0_1255"/>
            <p:cNvSpPr/>
            <p:nvPr/>
          </p:nvSpPr>
          <p:spPr>
            <a:xfrm>
              <a:off x="6871948" y="4011993"/>
              <a:ext cx="53675" cy="53340"/>
            </a:xfrm>
            <a:custGeom>
              <a:avLst/>
              <a:gdLst/>
              <a:ahLst/>
              <a:cxnLst/>
              <a:rect l="l" t="t" r="r" b="b"/>
              <a:pathLst>
                <a:path w="1762" h="1751" fill="none" extrusionOk="0">
                  <a:moveTo>
                    <a:pt x="1761" y="875"/>
                  </a:moveTo>
                  <a:cubicBezTo>
                    <a:pt x="1761" y="1357"/>
                    <a:pt x="1368" y="1751"/>
                    <a:pt x="886" y="1751"/>
                  </a:cubicBezTo>
                  <a:cubicBezTo>
                    <a:pt x="394" y="1751"/>
                    <a:pt x="1" y="1357"/>
                    <a:pt x="1" y="875"/>
                  </a:cubicBezTo>
                  <a:cubicBezTo>
                    <a:pt x="1" y="394"/>
                    <a:pt x="394" y="0"/>
                    <a:pt x="886" y="0"/>
                  </a:cubicBezTo>
                  <a:cubicBezTo>
                    <a:pt x="1368" y="0"/>
                    <a:pt x="1761" y="394"/>
                    <a:pt x="176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g2ed4908248b_0_1255"/>
            <p:cNvSpPr/>
            <p:nvPr/>
          </p:nvSpPr>
          <p:spPr>
            <a:xfrm>
              <a:off x="6963641" y="401199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1751" h="1751" fill="none" extrusionOk="0">
                  <a:moveTo>
                    <a:pt x="1751" y="875"/>
                  </a:moveTo>
                  <a:cubicBezTo>
                    <a:pt x="1751" y="1357"/>
                    <a:pt x="1358" y="1751"/>
                    <a:pt x="876" y="1751"/>
                  </a:cubicBezTo>
                  <a:cubicBezTo>
                    <a:pt x="384" y="1751"/>
                    <a:pt x="0" y="1357"/>
                    <a:pt x="0" y="875"/>
                  </a:cubicBezTo>
                  <a:cubicBezTo>
                    <a:pt x="0" y="394"/>
                    <a:pt x="384" y="0"/>
                    <a:pt x="876" y="0"/>
                  </a:cubicBezTo>
                  <a:cubicBezTo>
                    <a:pt x="1358" y="0"/>
                    <a:pt x="1751" y="394"/>
                    <a:pt x="175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g2ed4908248b_0_1255"/>
            <p:cNvSpPr/>
            <p:nvPr/>
          </p:nvSpPr>
          <p:spPr>
            <a:xfrm>
              <a:off x="6276071" y="4007790"/>
              <a:ext cx="115971" cy="59036"/>
            </a:xfrm>
            <a:custGeom>
              <a:avLst/>
              <a:gdLst/>
              <a:ahLst/>
              <a:cxnLst/>
              <a:rect l="l" t="t" r="r" b="b"/>
              <a:pathLst>
                <a:path w="3807" h="1938" extrusionOk="0">
                  <a:moveTo>
                    <a:pt x="1" y="0"/>
                  </a:moveTo>
                  <a:lnTo>
                    <a:pt x="1" y="1938"/>
                  </a:lnTo>
                  <a:lnTo>
                    <a:pt x="3807" y="1938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g2ed4908248b_0_1255"/>
            <p:cNvSpPr/>
            <p:nvPr/>
          </p:nvSpPr>
          <p:spPr>
            <a:xfrm>
              <a:off x="7197623" y="3807377"/>
              <a:ext cx="307702" cy="440701"/>
            </a:xfrm>
            <a:custGeom>
              <a:avLst/>
              <a:gdLst/>
              <a:ahLst/>
              <a:cxnLst/>
              <a:rect l="l" t="t" r="r" b="b"/>
              <a:pathLst>
                <a:path w="10101" h="14467" extrusionOk="0">
                  <a:moveTo>
                    <a:pt x="10101" y="0"/>
                  </a:moveTo>
                  <a:lnTo>
                    <a:pt x="9206" y="325"/>
                  </a:lnTo>
                  <a:lnTo>
                    <a:pt x="8930" y="423"/>
                  </a:lnTo>
                  <a:lnTo>
                    <a:pt x="0" y="3600"/>
                  </a:lnTo>
                  <a:lnTo>
                    <a:pt x="0" y="11487"/>
                  </a:lnTo>
                  <a:lnTo>
                    <a:pt x="8930" y="14123"/>
                  </a:lnTo>
                  <a:lnTo>
                    <a:pt x="9206" y="14201"/>
                  </a:lnTo>
                  <a:lnTo>
                    <a:pt x="10101" y="14467"/>
                  </a:lnTo>
                  <a:lnTo>
                    <a:pt x="10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g2ed4908248b_0_1255"/>
            <p:cNvSpPr/>
            <p:nvPr/>
          </p:nvSpPr>
          <p:spPr>
            <a:xfrm>
              <a:off x="7469654" y="3817247"/>
              <a:ext cx="8408" cy="422759"/>
            </a:xfrm>
            <a:custGeom>
              <a:avLst/>
              <a:gdLst/>
              <a:ahLst/>
              <a:cxnLst/>
              <a:rect l="l" t="t" r="r" b="b"/>
              <a:pathLst>
                <a:path w="276" h="13878" extrusionOk="0">
                  <a:moveTo>
                    <a:pt x="276" y="1"/>
                  </a:moveTo>
                  <a:lnTo>
                    <a:pt x="0" y="99"/>
                  </a:lnTo>
                  <a:lnTo>
                    <a:pt x="0" y="13799"/>
                  </a:lnTo>
                  <a:lnTo>
                    <a:pt x="276" y="13877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g2ed4908248b_0_1255"/>
            <p:cNvSpPr/>
            <p:nvPr/>
          </p:nvSpPr>
          <p:spPr>
            <a:xfrm>
              <a:off x="6329685" y="3422910"/>
              <a:ext cx="400308" cy="385076"/>
            </a:xfrm>
            <a:custGeom>
              <a:avLst/>
              <a:gdLst/>
              <a:ahLst/>
              <a:cxnLst/>
              <a:rect l="l" t="t" r="r" b="b"/>
              <a:pathLst>
                <a:path w="13141" h="12641" extrusionOk="0">
                  <a:moveTo>
                    <a:pt x="6826" y="278"/>
                  </a:moveTo>
                  <a:cubicBezTo>
                    <a:pt x="10160" y="278"/>
                    <a:pt x="12875" y="2983"/>
                    <a:pt x="12875" y="6327"/>
                  </a:cubicBezTo>
                  <a:cubicBezTo>
                    <a:pt x="12875" y="8766"/>
                    <a:pt x="11399" y="10979"/>
                    <a:pt x="9137" y="11913"/>
                  </a:cubicBezTo>
                  <a:cubicBezTo>
                    <a:pt x="8393" y="12222"/>
                    <a:pt x="7610" y="12372"/>
                    <a:pt x="6833" y="12372"/>
                  </a:cubicBezTo>
                  <a:cubicBezTo>
                    <a:pt x="5258" y="12372"/>
                    <a:pt x="3707" y="11757"/>
                    <a:pt x="2548" y="10605"/>
                  </a:cubicBezTo>
                  <a:cubicBezTo>
                    <a:pt x="817" y="8874"/>
                    <a:pt x="306" y="6268"/>
                    <a:pt x="1240" y="4006"/>
                  </a:cubicBezTo>
                  <a:cubicBezTo>
                    <a:pt x="2174" y="1754"/>
                    <a:pt x="4377" y="278"/>
                    <a:pt x="6826" y="278"/>
                  </a:cubicBezTo>
                  <a:close/>
                  <a:moveTo>
                    <a:pt x="6818" y="0"/>
                  </a:moveTo>
                  <a:cubicBezTo>
                    <a:pt x="5174" y="0"/>
                    <a:pt x="3561" y="643"/>
                    <a:pt x="2351" y="1852"/>
                  </a:cubicBezTo>
                  <a:cubicBezTo>
                    <a:pt x="542" y="3662"/>
                    <a:pt x="1" y="6376"/>
                    <a:pt x="984" y="8746"/>
                  </a:cubicBezTo>
                  <a:cubicBezTo>
                    <a:pt x="1958" y="11106"/>
                    <a:pt x="4269" y="12641"/>
                    <a:pt x="6826" y="12641"/>
                  </a:cubicBezTo>
                  <a:cubicBezTo>
                    <a:pt x="10308" y="12641"/>
                    <a:pt x="13140" y="9808"/>
                    <a:pt x="13140" y="6327"/>
                  </a:cubicBezTo>
                  <a:cubicBezTo>
                    <a:pt x="13140" y="3770"/>
                    <a:pt x="11606" y="1459"/>
                    <a:pt x="9246" y="485"/>
                  </a:cubicBezTo>
                  <a:cubicBezTo>
                    <a:pt x="8459" y="159"/>
                    <a:pt x="7635" y="0"/>
                    <a:pt x="6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g2ed4908248b_0_1255"/>
            <p:cNvSpPr/>
            <p:nvPr/>
          </p:nvSpPr>
          <p:spPr>
            <a:xfrm>
              <a:off x="6890835" y="3422910"/>
              <a:ext cx="400277" cy="385076"/>
            </a:xfrm>
            <a:custGeom>
              <a:avLst/>
              <a:gdLst/>
              <a:ahLst/>
              <a:cxnLst/>
              <a:rect l="l" t="t" r="r" b="b"/>
              <a:pathLst>
                <a:path w="13140" h="12641" extrusionOk="0">
                  <a:moveTo>
                    <a:pt x="6816" y="278"/>
                  </a:moveTo>
                  <a:cubicBezTo>
                    <a:pt x="10150" y="278"/>
                    <a:pt x="12855" y="2983"/>
                    <a:pt x="12864" y="6317"/>
                  </a:cubicBezTo>
                  <a:cubicBezTo>
                    <a:pt x="12864" y="8766"/>
                    <a:pt x="11389" y="10979"/>
                    <a:pt x="9127" y="11913"/>
                  </a:cubicBezTo>
                  <a:cubicBezTo>
                    <a:pt x="8383" y="12222"/>
                    <a:pt x="7600" y="12372"/>
                    <a:pt x="6822" y="12372"/>
                  </a:cubicBezTo>
                  <a:cubicBezTo>
                    <a:pt x="5248" y="12372"/>
                    <a:pt x="3697" y="11757"/>
                    <a:pt x="2538" y="10605"/>
                  </a:cubicBezTo>
                  <a:cubicBezTo>
                    <a:pt x="807" y="8874"/>
                    <a:pt x="296" y="6268"/>
                    <a:pt x="1230" y="4006"/>
                  </a:cubicBezTo>
                  <a:cubicBezTo>
                    <a:pt x="2164" y="1744"/>
                    <a:pt x="4367" y="278"/>
                    <a:pt x="6816" y="278"/>
                  </a:cubicBezTo>
                  <a:close/>
                  <a:moveTo>
                    <a:pt x="6815" y="0"/>
                  </a:moveTo>
                  <a:cubicBezTo>
                    <a:pt x="5173" y="0"/>
                    <a:pt x="3560" y="643"/>
                    <a:pt x="2351" y="1852"/>
                  </a:cubicBezTo>
                  <a:cubicBezTo>
                    <a:pt x="541" y="3662"/>
                    <a:pt x="1" y="6376"/>
                    <a:pt x="984" y="8736"/>
                  </a:cubicBezTo>
                  <a:cubicBezTo>
                    <a:pt x="1958" y="11097"/>
                    <a:pt x="4259" y="12641"/>
                    <a:pt x="6816" y="12641"/>
                  </a:cubicBezTo>
                  <a:cubicBezTo>
                    <a:pt x="10307" y="12641"/>
                    <a:pt x="13140" y="9808"/>
                    <a:pt x="13140" y="6327"/>
                  </a:cubicBezTo>
                  <a:cubicBezTo>
                    <a:pt x="13140" y="3770"/>
                    <a:pt x="11596" y="1459"/>
                    <a:pt x="9235" y="485"/>
                  </a:cubicBezTo>
                  <a:cubicBezTo>
                    <a:pt x="8452" y="159"/>
                    <a:pt x="7630" y="0"/>
                    <a:pt x="6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g2ed4908248b_0_1255"/>
            <p:cNvSpPr/>
            <p:nvPr/>
          </p:nvSpPr>
          <p:spPr>
            <a:xfrm>
              <a:off x="6490588" y="3564865"/>
              <a:ext cx="93489" cy="80147"/>
            </a:xfrm>
            <a:custGeom>
              <a:avLst/>
              <a:gdLst/>
              <a:ahLst/>
              <a:cxnLst/>
              <a:rect l="l" t="t" r="r" b="b"/>
              <a:pathLst>
                <a:path w="3069" h="2631" extrusionOk="0">
                  <a:moveTo>
                    <a:pt x="1751" y="280"/>
                  </a:moveTo>
                  <a:cubicBezTo>
                    <a:pt x="2321" y="280"/>
                    <a:pt x="2793" y="742"/>
                    <a:pt x="2793" y="1313"/>
                  </a:cubicBezTo>
                  <a:cubicBezTo>
                    <a:pt x="2793" y="1944"/>
                    <a:pt x="2281" y="2360"/>
                    <a:pt x="1746" y="2360"/>
                  </a:cubicBezTo>
                  <a:cubicBezTo>
                    <a:pt x="1489" y="2360"/>
                    <a:pt x="1227" y="2264"/>
                    <a:pt x="1013" y="2050"/>
                  </a:cubicBezTo>
                  <a:cubicBezTo>
                    <a:pt x="354" y="1401"/>
                    <a:pt x="826" y="280"/>
                    <a:pt x="1751" y="280"/>
                  </a:cubicBezTo>
                  <a:close/>
                  <a:moveTo>
                    <a:pt x="1741" y="0"/>
                  </a:moveTo>
                  <a:cubicBezTo>
                    <a:pt x="1419" y="0"/>
                    <a:pt x="1091" y="120"/>
                    <a:pt x="826" y="388"/>
                  </a:cubicBezTo>
                  <a:cubicBezTo>
                    <a:pt x="0" y="1214"/>
                    <a:pt x="580" y="2631"/>
                    <a:pt x="1751" y="2631"/>
                  </a:cubicBezTo>
                  <a:cubicBezTo>
                    <a:pt x="2479" y="2631"/>
                    <a:pt x="3069" y="2040"/>
                    <a:pt x="3059" y="1313"/>
                  </a:cubicBezTo>
                  <a:cubicBezTo>
                    <a:pt x="3059" y="522"/>
                    <a:pt x="2412" y="0"/>
                    <a:pt x="1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g2ed4908248b_0_1255"/>
            <p:cNvSpPr/>
            <p:nvPr/>
          </p:nvSpPr>
          <p:spPr>
            <a:xfrm>
              <a:off x="7044214" y="3564865"/>
              <a:ext cx="93520" cy="80147"/>
            </a:xfrm>
            <a:custGeom>
              <a:avLst/>
              <a:gdLst/>
              <a:ahLst/>
              <a:cxnLst/>
              <a:rect l="l" t="t" r="r" b="b"/>
              <a:pathLst>
                <a:path w="3070" h="2631" extrusionOk="0">
                  <a:moveTo>
                    <a:pt x="1761" y="280"/>
                  </a:moveTo>
                  <a:cubicBezTo>
                    <a:pt x="2332" y="280"/>
                    <a:pt x="2794" y="742"/>
                    <a:pt x="2794" y="1313"/>
                  </a:cubicBezTo>
                  <a:cubicBezTo>
                    <a:pt x="2794" y="1944"/>
                    <a:pt x="2282" y="2360"/>
                    <a:pt x="1750" y="2360"/>
                  </a:cubicBezTo>
                  <a:cubicBezTo>
                    <a:pt x="1494" y="2360"/>
                    <a:pt x="1234" y="2264"/>
                    <a:pt x="1024" y="2050"/>
                  </a:cubicBezTo>
                  <a:cubicBezTo>
                    <a:pt x="365" y="1401"/>
                    <a:pt x="827" y="280"/>
                    <a:pt x="1761" y="280"/>
                  </a:cubicBezTo>
                  <a:close/>
                  <a:moveTo>
                    <a:pt x="1742" y="0"/>
                  </a:moveTo>
                  <a:cubicBezTo>
                    <a:pt x="1419" y="0"/>
                    <a:pt x="1092" y="120"/>
                    <a:pt x="827" y="388"/>
                  </a:cubicBezTo>
                  <a:cubicBezTo>
                    <a:pt x="1" y="1224"/>
                    <a:pt x="591" y="2631"/>
                    <a:pt x="1761" y="2631"/>
                  </a:cubicBezTo>
                  <a:cubicBezTo>
                    <a:pt x="2479" y="2621"/>
                    <a:pt x="3069" y="2040"/>
                    <a:pt x="3069" y="1313"/>
                  </a:cubicBezTo>
                  <a:cubicBezTo>
                    <a:pt x="3063" y="522"/>
                    <a:pt x="2414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g2ed4908248b_0_1255"/>
            <p:cNvSpPr/>
            <p:nvPr/>
          </p:nvSpPr>
          <p:spPr>
            <a:xfrm>
              <a:off x="6948653" y="4274123"/>
              <a:ext cx="335270" cy="137234"/>
            </a:xfrm>
            <a:custGeom>
              <a:avLst/>
              <a:gdLst/>
              <a:ahLst/>
              <a:cxnLst/>
              <a:rect l="l" t="t" r="r" b="b"/>
              <a:pathLst>
                <a:path w="11006" h="4505" extrusionOk="0">
                  <a:moveTo>
                    <a:pt x="7151" y="1250"/>
                  </a:moveTo>
                  <a:cubicBezTo>
                    <a:pt x="7367" y="1250"/>
                    <a:pt x="7534" y="1515"/>
                    <a:pt x="7593" y="1751"/>
                  </a:cubicBezTo>
                  <a:cubicBezTo>
                    <a:pt x="7682" y="2164"/>
                    <a:pt x="7632" y="2587"/>
                    <a:pt x="7455" y="2971"/>
                  </a:cubicBezTo>
                  <a:cubicBezTo>
                    <a:pt x="7121" y="2725"/>
                    <a:pt x="6885" y="2361"/>
                    <a:pt x="6806" y="1958"/>
                  </a:cubicBezTo>
                  <a:cubicBezTo>
                    <a:pt x="6767" y="1741"/>
                    <a:pt x="6816" y="1535"/>
                    <a:pt x="6934" y="1358"/>
                  </a:cubicBezTo>
                  <a:cubicBezTo>
                    <a:pt x="6983" y="1289"/>
                    <a:pt x="7062" y="1250"/>
                    <a:pt x="7151" y="1250"/>
                  </a:cubicBezTo>
                  <a:close/>
                  <a:moveTo>
                    <a:pt x="3551" y="1859"/>
                  </a:moveTo>
                  <a:cubicBezTo>
                    <a:pt x="3600" y="1859"/>
                    <a:pt x="3649" y="1869"/>
                    <a:pt x="3699" y="1889"/>
                  </a:cubicBezTo>
                  <a:cubicBezTo>
                    <a:pt x="3836" y="1938"/>
                    <a:pt x="3944" y="2036"/>
                    <a:pt x="4003" y="2174"/>
                  </a:cubicBezTo>
                  <a:cubicBezTo>
                    <a:pt x="4112" y="2449"/>
                    <a:pt x="3994" y="2764"/>
                    <a:pt x="3856" y="2971"/>
                  </a:cubicBezTo>
                  <a:cubicBezTo>
                    <a:pt x="3767" y="3098"/>
                    <a:pt x="3659" y="3207"/>
                    <a:pt x="3531" y="3295"/>
                  </a:cubicBezTo>
                  <a:cubicBezTo>
                    <a:pt x="3394" y="3118"/>
                    <a:pt x="3295" y="2921"/>
                    <a:pt x="3226" y="2705"/>
                  </a:cubicBezTo>
                  <a:cubicBezTo>
                    <a:pt x="3138" y="2410"/>
                    <a:pt x="3148" y="2036"/>
                    <a:pt x="3394" y="1899"/>
                  </a:cubicBezTo>
                  <a:cubicBezTo>
                    <a:pt x="3443" y="1869"/>
                    <a:pt x="3492" y="1859"/>
                    <a:pt x="3551" y="1859"/>
                  </a:cubicBezTo>
                  <a:close/>
                  <a:moveTo>
                    <a:pt x="10593" y="1"/>
                  </a:moveTo>
                  <a:lnTo>
                    <a:pt x="10347" y="119"/>
                  </a:lnTo>
                  <a:cubicBezTo>
                    <a:pt x="10612" y="679"/>
                    <a:pt x="10730" y="1299"/>
                    <a:pt x="10691" y="1918"/>
                  </a:cubicBezTo>
                  <a:cubicBezTo>
                    <a:pt x="10691" y="2204"/>
                    <a:pt x="10612" y="2489"/>
                    <a:pt x="10485" y="2744"/>
                  </a:cubicBezTo>
                  <a:cubicBezTo>
                    <a:pt x="10191" y="3279"/>
                    <a:pt x="9568" y="3503"/>
                    <a:pt x="8961" y="3503"/>
                  </a:cubicBezTo>
                  <a:cubicBezTo>
                    <a:pt x="8776" y="3503"/>
                    <a:pt x="8592" y="3482"/>
                    <a:pt x="8419" y="3443"/>
                  </a:cubicBezTo>
                  <a:cubicBezTo>
                    <a:pt x="8154" y="3374"/>
                    <a:pt x="7908" y="3275"/>
                    <a:pt x="7682" y="3128"/>
                  </a:cubicBezTo>
                  <a:cubicBezTo>
                    <a:pt x="7898" y="2685"/>
                    <a:pt x="7957" y="2174"/>
                    <a:pt x="7849" y="1682"/>
                  </a:cubicBezTo>
                  <a:cubicBezTo>
                    <a:pt x="7760" y="1328"/>
                    <a:pt x="7514" y="964"/>
                    <a:pt x="7151" y="964"/>
                  </a:cubicBezTo>
                  <a:cubicBezTo>
                    <a:pt x="6974" y="974"/>
                    <a:pt x="6816" y="1043"/>
                    <a:pt x="6718" y="1181"/>
                  </a:cubicBezTo>
                  <a:cubicBezTo>
                    <a:pt x="6541" y="1417"/>
                    <a:pt x="6472" y="1712"/>
                    <a:pt x="6521" y="2007"/>
                  </a:cubicBezTo>
                  <a:cubicBezTo>
                    <a:pt x="6629" y="2489"/>
                    <a:pt x="6905" y="2921"/>
                    <a:pt x="7318" y="3216"/>
                  </a:cubicBezTo>
                  <a:cubicBezTo>
                    <a:pt x="7278" y="3275"/>
                    <a:pt x="7229" y="3344"/>
                    <a:pt x="7190" y="3403"/>
                  </a:cubicBezTo>
                  <a:cubicBezTo>
                    <a:pt x="6806" y="3856"/>
                    <a:pt x="6256" y="4151"/>
                    <a:pt x="5656" y="4220"/>
                  </a:cubicBezTo>
                  <a:cubicBezTo>
                    <a:pt x="5588" y="4225"/>
                    <a:pt x="5520" y="4228"/>
                    <a:pt x="5452" y="4228"/>
                  </a:cubicBezTo>
                  <a:cubicBezTo>
                    <a:pt x="4804" y="4228"/>
                    <a:pt x="4172" y="3974"/>
                    <a:pt x="3718" y="3502"/>
                  </a:cubicBezTo>
                  <a:cubicBezTo>
                    <a:pt x="3856" y="3403"/>
                    <a:pt x="3984" y="3275"/>
                    <a:pt x="4082" y="3138"/>
                  </a:cubicBezTo>
                  <a:cubicBezTo>
                    <a:pt x="4318" y="2833"/>
                    <a:pt x="4387" y="2430"/>
                    <a:pt x="4259" y="2066"/>
                  </a:cubicBezTo>
                  <a:cubicBezTo>
                    <a:pt x="4180" y="1859"/>
                    <a:pt x="4003" y="1702"/>
                    <a:pt x="3797" y="1623"/>
                  </a:cubicBezTo>
                  <a:cubicBezTo>
                    <a:pt x="3719" y="1593"/>
                    <a:pt x="3638" y="1578"/>
                    <a:pt x="3558" y="1578"/>
                  </a:cubicBezTo>
                  <a:cubicBezTo>
                    <a:pt x="3455" y="1578"/>
                    <a:pt x="3354" y="1603"/>
                    <a:pt x="3266" y="1653"/>
                  </a:cubicBezTo>
                  <a:cubicBezTo>
                    <a:pt x="2882" y="1869"/>
                    <a:pt x="2843" y="2371"/>
                    <a:pt x="2961" y="2784"/>
                  </a:cubicBezTo>
                  <a:cubicBezTo>
                    <a:pt x="3030" y="3020"/>
                    <a:pt x="3148" y="3236"/>
                    <a:pt x="3285" y="3443"/>
                  </a:cubicBezTo>
                  <a:cubicBezTo>
                    <a:pt x="3052" y="3547"/>
                    <a:pt x="2800" y="3602"/>
                    <a:pt x="2548" y="3602"/>
                  </a:cubicBezTo>
                  <a:cubicBezTo>
                    <a:pt x="2396" y="3602"/>
                    <a:pt x="2243" y="3582"/>
                    <a:pt x="2095" y="3541"/>
                  </a:cubicBezTo>
                  <a:cubicBezTo>
                    <a:pt x="1486" y="3374"/>
                    <a:pt x="945" y="2892"/>
                    <a:pt x="640" y="2233"/>
                  </a:cubicBezTo>
                  <a:cubicBezTo>
                    <a:pt x="384" y="1663"/>
                    <a:pt x="286" y="984"/>
                    <a:pt x="355" y="207"/>
                  </a:cubicBezTo>
                  <a:lnTo>
                    <a:pt x="69" y="178"/>
                  </a:lnTo>
                  <a:lnTo>
                    <a:pt x="69" y="178"/>
                  </a:lnTo>
                  <a:cubicBezTo>
                    <a:pt x="1" y="1014"/>
                    <a:pt x="109" y="1741"/>
                    <a:pt x="384" y="2351"/>
                  </a:cubicBezTo>
                  <a:cubicBezTo>
                    <a:pt x="728" y="3079"/>
                    <a:pt x="1338" y="3630"/>
                    <a:pt x="2027" y="3816"/>
                  </a:cubicBezTo>
                  <a:cubicBezTo>
                    <a:pt x="2195" y="3861"/>
                    <a:pt x="2366" y="3883"/>
                    <a:pt x="2537" y="3883"/>
                  </a:cubicBezTo>
                  <a:cubicBezTo>
                    <a:pt x="2857" y="3883"/>
                    <a:pt x="3174" y="3806"/>
                    <a:pt x="3462" y="3659"/>
                  </a:cubicBezTo>
                  <a:cubicBezTo>
                    <a:pt x="3974" y="4200"/>
                    <a:pt x="4672" y="4505"/>
                    <a:pt x="5410" y="4505"/>
                  </a:cubicBezTo>
                  <a:cubicBezTo>
                    <a:pt x="5498" y="4505"/>
                    <a:pt x="5587" y="4495"/>
                    <a:pt x="5675" y="4485"/>
                  </a:cubicBezTo>
                  <a:cubicBezTo>
                    <a:pt x="6344" y="4416"/>
                    <a:pt x="6954" y="4092"/>
                    <a:pt x="7387" y="3571"/>
                  </a:cubicBezTo>
                  <a:cubicBezTo>
                    <a:pt x="7436" y="3512"/>
                    <a:pt x="7485" y="3443"/>
                    <a:pt x="7534" y="3374"/>
                  </a:cubicBezTo>
                  <a:cubicBezTo>
                    <a:pt x="7780" y="3521"/>
                    <a:pt x="8055" y="3639"/>
                    <a:pt x="8341" y="3708"/>
                  </a:cubicBezTo>
                  <a:cubicBezTo>
                    <a:pt x="8535" y="3753"/>
                    <a:pt x="8745" y="3777"/>
                    <a:pt x="8958" y="3777"/>
                  </a:cubicBezTo>
                  <a:cubicBezTo>
                    <a:pt x="9641" y="3777"/>
                    <a:pt x="10361" y="3527"/>
                    <a:pt x="10721" y="2882"/>
                  </a:cubicBezTo>
                  <a:cubicBezTo>
                    <a:pt x="10868" y="2587"/>
                    <a:pt x="10957" y="2263"/>
                    <a:pt x="10966" y="1938"/>
                  </a:cubicBezTo>
                  <a:cubicBezTo>
                    <a:pt x="11006" y="1269"/>
                    <a:pt x="10878" y="600"/>
                    <a:pt x="10593" y="1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g2ed4908248b_0_1255"/>
            <p:cNvSpPr/>
            <p:nvPr/>
          </p:nvSpPr>
          <p:spPr>
            <a:xfrm>
              <a:off x="7444796" y="3215065"/>
              <a:ext cx="210344" cy="144727"/>
            </a:xfrm>
            <a:custGeom>
              <a:avLst/>
              <a:gdLst/>
              <a:ahLst/>
              <a:cxnLst/>
              <a:rect l="l" t="t" r="r" b="b"/>
              <a:pathLst>
                <a:path w="6905" h="4751" fill="none" extrusionOk="0">
                  <a:moveTo>
                    <a:pt x="0" y="1348"/>
                  </a:moveTo>
                  <a:cubicBezTo>
                    <a:pt x="600" y="286"/>
                    <a:pt x="2016" y="1"/>
                    <a:pt x="2980" y="758"/>
                  </a:cubicBezTo>
                  <a:cubicBezTo>
                    <a:pt x="3285" y="1004"/>
                    <a:pt x="3531" y="1299"/>
                    <a:pt x="3718" y="1643"/>
                  </a:cubicBezTo>
                  <a:cubicBezTo>
                    <a:pt x="3904" y="1928"/>
                    <a:pt x="4032" y="2243"/>
                    <a:pt x="4082" y="2587"/>
                  </a:cubicBezTo>
                  <a:cubicBezTo>
                    <a:pt x="4121" y="3207"/>
                    <a:pt x="3747" y="3777"/>
                    <a:pt x="3157" y="4003"/>
                  </a:cubicBezTo>
                  <a:cubicBezTo>
                    <a:pt x="3088" y="4033"/>
                    <a:pt x="3000" y="4043"/>
                    <a:pt x="2911" y="4013"/>
                  </a:cubicBezTo>
                  <a:cubicBezTo>
                    <a:pt x="2862" y="3984"/>
                    <a:pt x="2813" y="3925"/>
                    <a:pt x="2783" y="3866"/>
                  </a:cubicBezTo>
                  <a:cubicBezTo>
                    <a:pt x="2606" y="3502"/>
                    <a:pt x="2646" y="3069"/>
                    <a:pt x="2891" y="2754"/>
                  </a:cubicBezTo>
                  <a:cubicBezTo>
                    <a:pt x="3137" y="2440"/>
                    <a:pt x="3491" y="2223"/>
                    <a:pt x="3885" y="2145"/>
                  </a:cubicBezTo>
                  <a:cubicBezTo>
                    <a:pt x="5468" y="1791"/>
                    <a:pt x="6904" y="3148"/>
                    <a:pt x="6648" y="4751"/>
                  </a:cubicBezTo>
                </a:path>
              </a:pathLst>
            </a:custGeom>
            <a:noFill/>
            <a:ln w="9525" cap="flat" cmpd="sng">
              <a:solidFill>
                <a:srgbClr val="1F154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g2ed4908248b_0_1255"/>
            <p:cNvSpPr/>
            <p:nvPr/>
          </p:nvSpPr>
          <p:spPr>
            <a:xfrm>
              <a:off x="7719941" y="3657291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g2ed4908248b_0_1255"/>
            <p:cNvSpPr/>
            <p:nvPr/>
          </p:nvSpPr>
          <p:spPr>
            <a:xfrm>
              <a:off x="7754091" y="37304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g2ed4908248b_0_1255"/>
            <p:cNvSpPr/>
            <p:nvPr/>
          </p:nvSpPr>
          <p:spPr>
            <a:xfrm>
              <a:off x="7782391" y="38143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4" name="Google Shape;1794;g2ed4908248b_0_1255"/>
          <p:cNvGrpSpPr/>
          <p:nvPr/>
        </p:nvGrpSpPr>
        <p:grpSpPr>
          <a:xfrm rot="1028379">
            <a:off x="7302080" y="3775618"/>
            <a:ext cx="1132422" cy="1064021"/>
            <a:chOff x="220838" y="-10150"/>
            <a:chExt cx="1417700" cy="1331700"/>
          </a:xfrm>
        </p:grpSpPr>
        <p:sp>
          <p:nvSpPr>
            <p:cNvPr id="1795" name="Google Shape;1795;g2ed4908248b_0_1255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g2ed4908248b_0_1255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g2ed4908248b_0_1255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g2ed4908248b_0_1255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g2ed4908248b_0_1255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g2ed4908248b_0_1255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g2ed4908248b_0_1255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g2ed4908248b_0_1255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g2ed4908248b_0_1255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g2ed4908248b_0_1255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g2ed4908248b_0_1255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g2ed4908248b_0_1255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g2ed4908248b_0_1255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g2ed4908248b_0_1255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g2ed4908248b_0_1255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g2ed4908248b_0_1255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g2ed4908248b_0_1255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g2ed4908248b_0_1255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g2ed4908248b_0_1255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g2ed4908248b_0_1255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g2ed4908248b_0_1255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g2ed4908248b_0_1255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g2ed4908248b_0_1255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g2ed4908248b_0_1255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g2ed4908248b_0_1255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g2ed4908248b_0_1255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g2ed4908248b_0_1255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g2ed4908248b_0_1255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g2ed4908248b_0_1255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g2ed4908248b_0_1255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g2ed4908248b_0_1255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g2ed4908248b_0_1255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g2ed4908248b_0_1255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g2ed4908248b_0_1255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g2ed4908248b_0_1255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g2ed4908248b_0_1255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g2ed4908248b_0_1255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g2ed4908248b_0_1255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g2ed4908248b_0_1255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g2ed4908248b_0_1255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g2ed4908248b_0_1255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g2ed4908248b_0_1255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g2ed4908248b_0_1255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g2ed4908248b_0_1255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g2ed4908248b_0_1255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g2ed4908248b_0_1255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1" name="Google Shape;1841;g2ed4908248b_0_1255"/>
          <p:cNvGrpSpPr/>
          <p:nvPr/>
        </p:nvGrpSpPr>
        <p:grpSpPr>
          <a:xfrm rot="657575">
            <a:off x="122645" y="4352680"/>
            <a:ext cx="773062" cy="656341"/>
            <a:chOff x="3502275" y="3218775"/>
            <a:chExt cx="1175775" cy="998250"/>
          </a:xfrm>
        </p:grpSpPr>
        <p:sp>
          <p:nvSpPr>
            <p:cNvPr id="1842" name="Google Shape;1842;g2ed4908248b_0_1255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g2ed4908248b_0_1255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g2ed4908248b_0_1255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g2ed4908248b_0_1255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g2ed4908248b_0_1255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g2ed4908248b_0_1255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g2ed4908248b_0_1255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g2ed4908248b_0_1255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g2ed4908248b_0_1255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g2ed4908248b_0_1255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g2ed4908248b_0_1255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g2ed4908248b_0_1255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54" name="Google Shape;1854;g2ed4908248b_0_1255"/>
          <p:cNvSpPr txBox="1"/>
          <p:nvPr/>
        </p:nvSpPr>
        <p:spPr>
          <a:xfrm>
            <a:off x="3770000" y="4755225"/>
            <a:ext cx="1846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Demo VideoLLAMA2</a:t>
            </a:r>
            <a:endParaRPr sz="1200">
              <a:solidFill>
                <a:schemeClr val="lt2"/>
              </a:solidFill>
            </a:endParaRPr>
          </a:p>
        </p:txBody>
      </p:sp>
      <p:pic>
        <p:nvPicPr>
          <p:cNvPr id="1855" name="Google Shape;1855;g2ed4908248b_0_1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2925" y="1247600"/>
            <a:ext cx="5008551" cy="3384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g2ed5c84bb7d_1_236"/>
          <p:cNvSpPr txBox="1">
            <a:spLocks noGrp="1"/>
          </p:cNvSpPr>
          <p:nvPr>
            <p:ph type="body" idx="1"/>
          </p:nvPr>
        </p:nvSpPr>
        <p:spPr>
          <a:xfrm>
            <a:off x="786925" y="1617375"/>
            <a:ext cx="4844400" cy="21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Si effettua una Summarization della sceneggiatura, da cui poi si estraggono le emozioni per ogni scena tramite modelli di analisi testuale.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Queste caratteristiche vengono poi date in input ad un modello creativo che crea degli Sketch musicali a supporto del compositore di colonne sonore.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61" name="Google Shape;1861;g2ed5c84bb7d_1_2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Analisi Testuale</a:t>
            </a:r>
            <a:endParaRPr/>
          </a:p>
        </p:txBody>
      </p:sp>
      <p:grpSp>
        <p:nvGrpSpPr>
          <p:cNvPr id="1862" name="Google Shape;1862;g2ed5c84bb7d_1_236"/>
          <p:cNvGrpSpPr/>
          <p:nvPr/>
        </p:nvGrpSpPr>
        <p:grpSpPr>
          <a:xfrm rot="-570253">
            <a:off x="6895512" y="452541"/>
            <a:ext cx="1688730" cy="1344196"/>
            <a:chOff x="6170914" y="3120997"/>
            <a:chExt cx="1788606" cy="1423695"/>
          </a:xfrm>
        </p:grpSpPr>
        <p:sp>
          <p:nvSpPr>
            <p:cNvPr id="1863" name="Google Shape;1863;g2ed5c84bb7d_1_236"/>
            <p:cNvSpPr/>
            <p:nvPr/>
          </p:nvSpPr>
          <p:spPr>
            <a:xfrm>
              <a:off x="6170914" y="3120997"/>
              <a:ext cx="1788606" cy="1423695"/>
            </a:xfrm>
            <a:custGeom>
              <a:avLst/>
              <a:gdLst/>
              <a:ahLst/>
              <a:cxnLst/>
              <a:rect l="l" t="t" r="r" b="b"/>
              <a:pathLst>
                <a:path w="58715" h="46736" extrusionOk="0">
                  <a:moveTo>
                    <a:pt x="33016" y="1"/>
                  </a:moveTo>
                  <a:cubicBezTo>
                    <a:pt x="32593" y="1"/>
                    <a:pt x="32180" y="187"/>
                    <a:pt x="31895" y="512"/>
                  </a:cubicBezTo>
                  <a:lnTo>
                    <a:pt x="25748" y="7593"/>
                  </a:lnTo>
                  <a:cubicBezTo>
                    <a:pt x="23545" y="8665"/>
                    <a:pt x="21814" y="10524"/>
                    <a:pt x="20909" y="12815"/>
                  </a:cubicBezTo>
                  <a:cubicBezTo>
                    <a:pt x="19309" y="8819"/>
                    <a:pt x="15533" y="6572"/>
                    <a:pt x="11669" y="6572"/>
                  </a:cubicBezTo>
                  <a:cubicBezTo>
                    <a:pt x="9380" y="6572"/>
                    <a:pt x="7061" y="7360"/>
                    <a:pt x="5144" y="9039"/>
                  </a:cubicBezTo>
                  <a:cubicBezTo>
                    <a:pt x="1" y="13553"/>
                    <a:pt x="856" y="21794"/>
                    <a:pt x="6826" y="25158"/>
                  </a:cubicBezTo>
                  <a:cubicBezTo>
                    <a:pt x="6718" y="25728"/>
                    <a:pt x="6659" y="26318"/>
                    <a:pt x="6629" y="26899"/>
                  </a:cubicBezTo>
                  <a:lnTo>
                    <a:pt x="5272" y="26899"/>
                  </a:lnTo>
                  <a:cubicBezTo>
                    <a:pt x="4731" y="26899"/>
                    <a:pt x="4239" y="27194"/>
                    <a:pt x="3974" y="27666"/>
                  </a:cubicBezTo>
                  <a:lnTo>
                    <a:pt x="3335" y="27666"/>
                  </a:lnTo>
                  <a:cubicBezTo>
                    <a:pt x="2518" y="27666"/>
                    <a:pt x="1859" y="28325"/>
                    <a:pt x="1859" y="29141"/>
                  </a:cubicBezTo>
                  <a:lnTo>
                    <a:pt x="1859" y="31078"/>
                  </a:lnTo>
                  <a:cubicBezTo>
                    <a:pt x="1859" y="31895"/>
                    <a:pt x="2518" y="32563"/>
                    <a:pt x="3335" y="32563"/>
                  </a:cubicBezTo>
                  <a:lnTo>
                    <a:pt x="3954" y="32563"/>
                  </a:lnTo>
                  <a:cubicBezTo>
                    <a:pt x="4200" y="33075"/>
                    <a:pt x="4711" y="33399"/>
                    <a:pt x="5272" y="33399"/>
                  </a:cubicBezTo>
                  <a:lnTo>
                    <a:pt x="6905" y="33399"/>
                  </a:lnTo>
                  <a:lnTo>
                    <a:pt x="6905" y="39054"/>
                  </a:lnTo>
                  <a:cubicBezTo>
                    <a:pt x="6905" y="40018"/>
                    <a:pt x="7691" y="40805"/>
                    <a:pt x="8665" y="40805"/>
                  </a:cubicBezTo>
                  <a:lnTo>
                    <a:pt x="13346" y="40805"/>
                  </a:lnTo>
                  <a:cubicBezTo>
                    <a:pt x="14251" y="41464"/>
                    <a:pt x="15225" y="42034"/>
                    <a:pt x="16238" y="42526"/>
                  </a:cubicBezTo>
                  <a:cubicBezTo>
                    <a:pt x="18765" y="43765"/>
                    <a:pt x="21785" y="44572"/>
                    <a:pt x="25001" y="44886"/>
                  </a:cubicBezTo>
                  <a:cubicBezTo>
                    <a:pt x="25925" y="46057"/>
                    <a:pt x="27322" y="46735"/>
                    <a:pt x="28807" y="46735"/>
                  </a:cubicBezTo>
                  <a:cubicBezTo>
                    <a:pt x="30370" y="46725"/>
                    <a:pt x="31836" y="45968"/>
                    <a:pt x="32760" y="44700"/>
                  </a:cubicBezTo>
                  <a:cubicBezTo>
                    <a:pt x="33478" y="44601"/>
                    <a:pt x="34167" y="44473"/>
                    <a:pt x="34816" y="44336"/>
                  </a:cubicBezTo>
                  <a:cubicBezTo>
                    <a:pt x="40628" y="43077"/>
                    <a:pt x="45624" y="40471"/>
                    <a:pt x="49293" y="36783"/>
                  </a:cubicBezTo>
                  <a:cubicBezTo>
                    <a:pt x="49342" y="36743"/>
                    <a:pt x="49381" y="36694"/>
                    <a:pt x="49420" y="36665"/>
                  </a:cubicBezTo>
                  <a:cubicBezTo>
                    <a:pt x="49951" y="36114"/>
                    <a:pt x="50463" y="35543"/>
                    <a:pt x="50935" y="34963"/>
                  </a:cubicBezTo>
                  <a:cubicBezTo>
                    <a:pt x="52489" y="33055"/>
                    <a:pt x="53748" y="30931"/>
                    <a:pt x="54662" y="28649"/>
                  </a:cubicBezTo>
                  <a:cubicBezTo>
                    <a:pt x="54829" y="28246"/>
                    <a:pt x="54987" y="27813"/>
                    <a:pt x="55125" y="27381"/>
                  </a:cubicBezTo>
                  <a:cubicBezTo>
                    <a:pt x="55223" y="27085"/>
                    <a:pt x="55311" y="26810"/>
                    <a:pt x="55390" y="26564"/>
                  </a:cubicBezTo>
                  <a:cubicBezTo>
                    <a:pt x="55675" y="25581"/>
                    <a:pt x="55911" y="24578"/>
                    <a:pt x="56069" y="23555"/>
                  </a:cubicBezTo>
                  <a:cubicBezTo>
                    <a:pt x="56315" y="22011"/>
                    <a:pt x="56393" y="20437"/>
                    <a:pt x="56324" y="18873"/>
                  </a:cubicBezTo>
                  <a:cubicBezTo>
                    <a:pt x="58714" y="16326"/>
                    <a:pt x="57731" y="12176"/>
                    <a:pt x="54456" y="10976"/>
                  </a:cubicBezTo>
                  <a:cubicBezTo>
                    <a:pt x="53777" y="9442"/>
                    <a:pt x="52931" y="7986"/>
                    <a:pt x="51928" y="6649"/>
                  </a:cubicBezTo>
                  <a:cubicBezTo>
                    <a:pt x="50473" y="4702"/>
                    <a:pt x="48830" y="3207"/>
                    <a:pt x="47070" y="2223"/>
                  </a:cubicBezTo>
                  <a:cubicBezTo>
                    <a:pt x="45064" y="1112"/>
                    <a:pt x="42634" y="522"/>
                    <a:pt x="40058" y="522"/>
                  </a:cubicBezTo>
                  <a:cubicBezTo>
                    <a:pt x="39104" y="522"/>
                    <a:pt x="38150" y="601"/>
                    <a:pt x="37206" y="748"/>
                  </a:cubicBezTo>
                  <a:cubicBezTo>
                    <a:pt x="36930" y="797"/>
                    <a:pt x="36635" y="846"/>
                    <a:pt x="36340" y="905"/>
                  </a:cubicBezTo>
                  <a:cubicBezTo>
                    <a:pt x="34491" y="217"/>
                    <a:pt x="33301" y="20"/>
                    <a:pt x="33252" y="20"/>
                  </a:cubicBezTo>
                  <a:cubicBezTo>
                    <a:pt x="33173" y="10"/>
                    <a:pt x="33095" y="1"/>
                    <a:pt x="33016" y="1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g2ed5c84bb7d_1_236"/>
            <p:cNvSpPr/>
            <p:nvPr/>
          </p:nvSpPr>
          <p:spPr>
            <a:xfrm>
              <a:off x="6404897" y="3180825"/>
              <a:ext cx="1459337" cy="1266143"/>
            </a:xfrm>
            <a:custGeom>
              <a:avLst/>
              <a:gdLst/>
              <a:ahLst/>
              <a:cxnLst/>
              <a:rect l="l" t="t" r="r" b="b"/>
              <a:pathLst>
                <a:path w="47906" h="41564" extrusionOk="0">
                  <a:moveTo>
                    <a:pt x="32498" y="1"/>
                  </a:moveTo>
                  <a:cubicBezTo>
                    <a:pt x="31621" y="1"/>
                    <a:pt x="30742" y="73"/>
                    <a:pt x="29879" y="210"/>
                  </a:cubicBezTo>
                  <a:cubicBezTo>
                    <a:pt x="29475" y="279"/>
                    <a:pt x="29062" y="367"/>
                    <a:pt x="28659" y="456"/>
                  </a:cubicBezTo>
                  <a:cubicBezTo>
                    <a:pt x="28226" y="564"/>
                    <a:pt x="27784" y="682"/>
                    <a:pt x="27390" y="820"/>
                  </a:cubicBezTo>
                  <a:cubicBezTo>
                    <a:pt x="26987" y="948"/>
                    <a:pt x="26594" y="1105"/>
                    <a:pt x="26210" y="1272"/>
                  </a:cubicBezTo>
                  <a:cubicBezTo>
                    <a:pt x="26004" y="1361"/>
                    <a:pt x="25797" y="1459"/>
                    <a:pt x="25600" y="1567"/>
                  </a:cubicBezTo>
                  <a:cubicBezTo>
                    <a:pt x="25158" y="1784"/>
                    <a:pt x="24735" y="2039"/>
                    <a:pt x="24332" y="2325"/>
                  </a:cubicBezTo>
                  <a:cubicBezTo>
                    <a:pt x="24174" y="2433"/>
                    <a:pt x="24017" y="2551"/>
                    <a:pt x="23860" y="2679"/>
                  </a:cubicBezTo>
                  <a:cubicBezTo>
                    <a:pt x="22168" y="4006"/>
                    <a:pt x="20988" y="5845"/>
                    <a:pt x="19837" y="7684"/>
                  </a:cubicBezTo>
                  <a:cubicBezTo>
                    <a:pt x="19670" y="7960"/>
                    <a:pt x="19503" y="8225"/>
                    <a:pt x="19326" y="8501"/>
                  </a:cubicBezTo>
                  <a:cubicBezTo>
                    <a:pt x="19159" y="8776"/>
                    <a:pt x="18991" y="9042"/>
                    <a:pt x="18814" y="9317"/>
                  </a:cubicBezTo>
                  <a:cubicBezTo>
                    <a:pt x="18667" y="9543"/>
                    <a:pt x="18519" y="9769"/>
                    <a:pt x="18372" y="9996"/>
                  </a:cubicBezTo>
                  <a:cubicBezTo>
                    <a:pt x="18165" y="10291"/>
                    <a:pt x="17949" y="10586"/>
                    <a:pt x="17742" y="10881"/>
                  </a:cubicBezTo>
                  <a:cubicBezTo>
                    <a:pt x="16798" y="12130"/>
                    <a:pt x="15736" y="13231"/>
                    <a:pt x="14349" y="14008"/>
                  </a:cubicBezTo>
                  <a:cubicBezTo>
                    <a:pt x="11851" y="15395"/>
                    <a:pt x="8803" y="15385"/>
                    <a:pt x="6196" y="16546"/>
                  </a:cubicBezTo>
                  <a:cubicBezTo>
                    <a:pt x="4003" y="17529"/>
                    <a:pt x="2253" y="19289"/>
                    <a:pt x="1289" y="21492"/>
                  </a:cubicBezTo>
                  <a:cubicBezTo>
                    <a:pt x="0" y="24463"/>
                    <a:pt x="541" y="28249"/>
                    <a:pt x="1663" y="31180"/>
                  </a:cubicBezTo>
                  <a:cubicBezTo>
                    <a:pt x="3098" y="34917"/>
                    <a:pt x="5892" y="37533"/>
                    <a:pt x="9314" y="39195"/>
                  </a:cubicBezTo>
                  <a:cubicBezTo>
                    <a:pt x="12687" y="40834"/>
                    <a:pt x="16666" y="41563"/>
                    <a:pt x="20556" y="41563"/>
                  </a:cubicBezTo>
                  <a:cubicBezTo>
                    <a:pt x="22757" y="41563"/>
                    <a:pt x="24929" y="41330"/>
                    <a:pt x="26948" y="40896"/>
                  </a:cubicBezTo>
                  <a:cubicBezTo>
                    <a:pt x="32072" y="39775"/>
                    <a:pt x="36930" y="37513"/>
                    <a:pt x="40667" y="33766"/>
                  </a:cubicBezTo>
                  <a:cubicBezTo>
                    <a:pt x="40707" y="33717"/>
                    <a:pt x="40756" y="33678"/>
                    <a:pt x="40795" y="33629"/>
                  </a:cubicBezTo>
                  <a:cubicBezTo>
                    <a:pt x="41307" y="33107"/>
                    <a:pt x="40185" y="31435"/>
                    <a:pt x="40628" y="30885"/>
                  </a:cubicBezTo>
                  <a:cubicBezTo>
                    <a:pt x="41228" y="30157"/>
                    <a:pt x="41513" y="29242"/>
                    <a:pt x="41690" y="28328"/>
                  </a:cubicBezTo>
                  <a:cubicBezTo>
                    <a:pt x="41857" y="27511"/>
                    <a:pt x="41946" y="26675"/>
                    <a:pt x="42152" y="25859"/>
                  </a:cubicBezTo>
                  <a:cubicBezTo>
                    <a:pt x="42211" y="25564"/>
                    <a:pt x="42339" y="25279"/>
                    <a:pt x="42526" y="25043"/>
                  </a:cubicBezTo>
                  <a:cubicBezTo>
                    <a:pt x="42723" y="24826"/>
                    <a:pt x="43018" y="24699"/>
                    <a:pt x="43264" y="24531"/>
                  </a:cubicBezTo>
                  <a:cubicBezTo>
                    <a:pt x="43637" y="24286"/>
                    <a:pt x="43942" y="23931"/>
                    <a:pt x="44139" y="23518"/>
                  </a:cubicBezTo>
                  <a:cubicBezTo>
                    <a:pt x="44257" y="23253"/>
                    <a:pt x="44336" y="22968"/>
                    <a:pt x="44473" y="22722"/>
                  </a:cubicBezTo>
                  <a:cubicBezTo>
                    <a:pt x="44788" y="22161"/>
                    <a:pt x="45378" y="22112"/>
                    <a:pt x="45949" y="22014"/>
                  </a:cubicBezTo>
                  <a:cubicBezTo>
                    <a:pt x="46372" y="21945"/>
                    <a:pt x="46962" y="21837"/>
                    <a:pt x="47040" y="21325"/>
                  </a:cubicBezTo>
                  <a:cubicBezTo>
                    <a:pt x="47906" y="15887"/>
                    <a:pt x="46686" y="10222"/>
                    <a:pt x="43185" y="5541"/>
                  </a:cubicBezTo>
                  <a:cubicBezTo>
                    <a:pt x="41995" y="3937"/>
                    <a:pt x="40549" y="2502"/>
                    <a:pt x="38799" y="1518"/>
                  </a:cubicBezTo>
                  <a:cubicBezTo>
                    <a:pt x="36905" y="462"/>
                    <a:pt x="34708" y="1"/>
                    <a:pt x="32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g2ed5c84bb7d_1_236"/>
            <p:cNvSpPr/>
            <p:nvPr/>
          </p:nvSpPr>
          <p:spPr>
            <a:xfrm>
              <a:off x="6695814" y="3784957"/>
              <a:ext cx="235810" cy="206475"/>
            </a:xfrm>
            <a:custGeom>
              <a:avLst/>
              <a:gdLst/>
              <a:ahLst/>
              <a:cxnLst/>
              <a:rect l="l" t="t" r="r" b="b"/>
              <a:pathLst>
                <a:path w="7741" h="6778" extrusionOk="0">
                  <a:moveTo>
                    <a:pt x="3867" y="0"/>
                  </a:moveTo>
                  <a:cubicBezTo>
                    <a:pt x="3328" y="0"/>
                    <a:pt x="2781" y="129"/>
                    <a:pt x="2272" y="402"/>
                  </a:cubicBezTo>
                  <a:cubicBezTo>
                    <a:pt x="620" y="1287"/>
                    <a:pt x="0" y="3342"/>
                    <a:pt x="885" y="4985"/>
                  </a:cubicBezTo>
                  <a:cubicBezTo>
                    <a:pt x="1498" y="6129"/>
                    <a:pt x="2668" y="6778"/>
                    <a:pt x="3878" y="6778"/>
                  </a:cubicBezTo>
                  <a:cubicBezTo>
                    <a:pt x="4415" y="6778"/>
                    <a:pt x="4960" y="6650"/>
                    <a:pt x="5468" y="6381"/>
                  </a:cubicBezTo>
                  <a:cubicBezTo>
                    <a:pt x="7120" y="5496"/>
                    <a:pt x="7740" y="3441"/>
                    <a:pt x="6855" y="1788"/>
                  </a:cubicBezTo>
                  <a:cubicBezTo>
                    <a:pt x="6249" y="652"/>
                    <a:pt x="5078" y="0"/>
                    <a:pt x="38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g2ed5c84bb7d_1_236"/>
            <p:cNvSpPr/>
            <p:nvPr/>
          </p:nvSpPr>
          <p:spPr>
            <a:xfrm>
              <a:off x="7673661" y="3490476"/>
              <a:ext cx="216649" cy="206292"/>
            </a:xfrm>
            <a:custGeom>
              <a:avLst/>
              <a:gdLst/>
              <a:ahLst/>
              <a:cxnLst/>
              <a:rect l="l" t="t" r="r" b="b"/>
              <a:pathLst>
                <a:path w="7112" h="6772" extrusionOk="0">
                  <a:moveTo>
                    <a:pt x="3569" y="0"/>
                  </a:moveTo>
                  <a:cubicBezTo>
                    <a:pt x="3456" y="0"/>
                    <a:pt x="3342" y="6"/>
                    <a:pt x="3227" y="18"/>
                  </a:cubicBezTo>
                  <a:cubicBezTo>
                    <a:pt x="1358" y="195"/>
                    <a:pt x="1" y="1857"/>
                    <a:pt x="188" y="3715"/>
                  </a:cubicBezTo>
                  <a:cubicBezTo>
                    <a:pt x="354" y="5469"/>
                    <a:pt x="1827" y="6772"/>
                    <a:pt x="3544" y="6772"/>
                  </a:cubicBezTo>
                  <a:cubicBezTo>
                    <a:pt x="3657" y="6772"/>
                    <a:pt x="3771" y="6766"/>
                    <a:pt x="3886" y="6754"/>
                  </a:cubicBezTo>
                  <a:cubicBezTo>
                    <a:pt x="5754" y="6577"/>
                    <a:pt x="7111" y="4915"/>
                    <a:pt x="6925" y="3056"/>
                  </a:cubicBezTo>
                  <a:cubicBezTo>
                    <a:pt x="6758" y="1303"/>
                    <a:pt x="5285" y="0"/>
                    <a:pt x="3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g2ed5c84bb7d_1_236"/>
            <p:cNvSpPr/>
            <p:nvPr/>
          </p:nvSpPr>
          <p:spPr>
            <a:xfrm>
              <a:off x="6934884" y="4291943"/>
              <a:ext cx="234318" cy="206444"/>
            </a:xfrm>
            <a:custGeom>
              <a:avLst/>
              <a:gdLst/>
              <a:ahLst/>
              <a:cxnLst/>
              <a:rect l="l" t="t" r="r" b="b"/>
              <a:pathLst>
                <a:path w="7692" h="6777" extrusionOk="0">
                  <a:moveTo>
                    <a:pt x="3850" y="1"/>
                  </a:moveTo>
                  <a:cubicBezTo>
                    <a:pt x="3415" y="1"/>
                    <a:pt x="2974" y="85"/>
                    <a:pt x="2547" y="261"/>
                  </a:cubicBezTo>
                  <a:cubicBezTo>
                    <a:pt x="826" y="969"/>
                    <a:pt x="0" y="2956"/>
                    <a:pt x="718" y="4687"/>
                  </a:cubicBezTo>
                  <a:cubicBezTo>
                    <a:pt x="1259" y="5992"/>
                    <a:pt x="2516" y="6777"/>
                    <a:pt x="3843" y="6777"/>
                  </a:cubicBezTo>
                  <a:cubicBezTo>
                    <a:pt x="4277" y="6777"/>
                    <a:pt x="4718" y="6693"/>
                    <a:pt x="5144" y="6516"/>
                  </a:cubicBezTo>
                  <a:cubicBezTo>
                    <a:pt x="6875" y="5798"/>
                    <a:pt x="7691" y="3821"/>
                    <a:pt x="6983" y="2091"/>
                  </a:cubicBezTo>
                  <a:cubicBezTo>
                    <a:pt x="6442" y="786"/>
                    <a:pt x="5180" y="1"/>
                    <a:pt x="3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g2ed5c84bb7d_1_236"/>
            <p:cNvSpPr/>
            <p:nvPr/>
          </p:nvSpPr>
          <p:spPr>
            <a:xfrm>
              <a:off x="6902228" y="3165046"/>
              <a:ext cx="935656" cy="1085135"/>
            </a:xfrm>
            <a:custGeom>
              <a:avLst/>
              <a:gdLst/>
              <a:ahLst/>
              <a:cxnLst/>
              <a:rect l="l" t="t" r="r" b="b"/>
              <a:pathLst>
                <a:path w="30715" h="35622" extrusionOk="0">
                  <a:moveTo>
                    <a:pt x="9137" y="0"/>
                  </a:moveTo>
                  <a:lnTo>
                    <a:pt x="7809" y="1535"/>
                  </a:lnTo>
                  <a:lnTo>
                    <a:pt x="8006" y="2833"/>
                  </a:lnTo>
                  <a:lnTo>
                    <a:pt x="8734" y="7632"/>
                  </a:lnTo>
                  <a:lnTo>
                    <a:pt x="3501" y="8202"/>
                  </a:lnTo>
                  <a:lnTo>
                    <a:pt x="1839" y="8389"/>
                  </a:lnTo>
                  <a:lnTo>
                    <a:pt x="0" y="10504"/>
                  </a:lnTo>
                  <a:cubicBezTo>
                    <a:pt x="0" y="10504"/>
                    <a:pt x="541" y="10819"/>
                    <a:pt x="1407" y="11399"/>
                  </a:cubicBezTo>
                  <a:cubicBezTo>
                    <a:pt x="4396" y="13395"/>
                    <a:pt x="11379" y="18470"/>
                    <a:pt x="14261" y="24174"/>
                  </a:cubicBezTo>
                  <a:cubicBezTo>
                    <a:pt x="17988" y="31540"/>
                    <a:pt x="15638" y="35622"/>
                    <a:pt x="15638" y="35622"/>
                  </a:cubicBezTo>
                  <a:lnTo>
                    <a:pt x="24469" y="34147"/>
                  </a:lnTo>
                  <a:cubicBezTo>
                    <a:pt x="24971" y="33625"/>
                    <a:pt x="25453" y="33094"/>
                    <a:pt x="25895" y="32543"/>
                  </a:cubicBezTo>
                  <a:cubicBezTo>
                    <a:pt x="26751" y="31511"/>
                    <a:pt x="24686" y="28718"/>
                    <a:pt x="25325" y="27577"/>
                  </a:cubicBezTo>
                  <a:cubicBezTo>
                    <a:pt x="25807" y="26721"/>
                    <a:pt x="29033" y="27518"/>
                    <a:pt x="29396" y="26613"/>
                  </a:cubicBezTo>
                  <a:cubicBezTo>
                    <a:pt x="29554" y="26220"/>
                    <a:pt x="29701" y="25826"/>
                    <a:pt x="29829" y="25423"/>
                  </a:cubicBezTo>
                  <a:cubicBezTo>
                    <a:pt x="29928" y="25177"/>
                    <a:pt x="30006" y="24922"/>
                    <a:pt x="30075" y="24666"/>
                  </a:cubicBezTo>
                  <a:cubicBezTo>
                    <a:pt x="30350" y="23741"/>
                    <a:pt x="30567" y="22797"/>
                    <a:pt x="30714" y="21843"/>
                  </a:cubicBezTo>
                  <a:cubicBezTo>
                    <a:pt x="29878" y="19050"/>
                    <a:pt x="28659" y="16385"/>
                    <a:pt x="27115" y="13916"/>
                  </a:cubicBezTo>
                  <a:cubicBezTo>
                    <a:pt x="22119" y="5901"/>
                    <a:pt x="15992" y="2420"/>
                    <a:pt x="12333" y="974"/>
                  </a:cubicBezTo>
                  <a:cubicBezTo>
                    <a:pt x="10376" y="197"/>
                    <a:pt x="9137" y="0"/>
                    <a:pt x="9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g2ed5c84bb7d_1_236"/>
            <p:cNvSpPr/>
            <p:nvPr/>
          </p:nvSpPr>
          <p:spPr>
            <a:xfrm>
              <a:off x="6958553" y="3211775"/>
              <a:ext cx="839181" cy="976384"/>
            </a:xfrm>
            <a:custGeom>
              <a:avLst/>
              <a:gdLst/>
              <a:ahLst/>
              <a:cxnLst/>
              <a:rect l="l" t="t" r="r" b="b"/>
              <a:pathLst>
                <a:path w="27548" h="32052" extrusionOk="0">
                  <a:moveTo>
                    <a:pt x="5960" y="1"/>
                  </a:moveTo>
                  <a:lnTo>
                    <a:pt x="0" y="6855"/>
                  </a:lnTo>
                  <a:cubicBezTo>
                    <a:pt x="325" y="7032"/>
                    <a:pt x="718" y="7239"/>
                    <a:pt x="1151" y="7485"/>
                  </a:cubicBezTo>
                  <a:cubicBezTo>
                    <a:pt x="3954" y="9108"/>
                    <a:pt x="6530" y="11104"/>
                    <a:pt x="8792" y="13415"/>
                  </a:cubicBezTo>
                  <a:cubicBezTo>
                    <a:pt x="10081" y="14733"/>
                    <a:pt x="11271" y="16159"/>
                    <a:pt x="12333" y="17674"/>
                  </a:cubicBezTo>
                  <a:cubicBezTo>
                    <a:pt x="13346" y="19109"/>
                    <a:pt x="14231" y="20624"/>
                    <a:pt x="14988" y="22207"/>
                  </a:cubicBezTo>
                  <a:cubicBezTo>
                    <a:pt x="17732" y="28079"/>
                    <a:pt x="16985" y="32052"/>
                    <a:pt x="16985" y="32052"/>
                  </a:cubicBezTo>
                  <a:lnTo>
                    <a:pt x="24056" y="31009"/>
                  </a:lnTo>
                  <a:cubicBezTo>
                    <a:pt x="25512" y="29220"/>
                    <a:pt x="26692" y="27223"/>
                    <a:pt x="27547" y="25079"/>
                  </a:cubicBezTo>
                  <a:cubicBezTo>
                    <a:pt x="27164" y="22630"/>
                    <a:pt x="26505" y="20221"/>
                    <a:pt x="25571" y="17919"/>
                  </a:cubicBezTo>
                  <a:cubicBezTo>
                    <a:pt x="24931" y="16336"/>
                    <a:pt x="24194" y="14802"/>
                    <a:pt x="23358" y="13307"/>
                  </a:cubicBezTo>
                  <a:cubicBezTo>
                    <a:pt x="21765" y="10455"/>
                    <a:pt x="19562" y="8114"/>
                    <a:pt x="17241" y="6226"/>
                  </a:cubicBezTo>
                  <a:cubicBezTo>
                    <a:pt x="13690" y="3344"/>
                    <a:pt x="9855" y="1525"/>
                    <a:pt x="7416" y="551"/>
                  </a:cubicBezTo>
                  <a:cubicBezTo>
                    <a:pt x="6845" y="315"/>
                    <a:pt x="6353" y="138"/>
                    <a:pt x="5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g2ed5c84bb7d_1_236"/>
            <p:cNvSpPr/>
            <p:nvPr/>
          </p:nvSpPr>
          <p:spPr>
            <a:xfrm>
              <a:off x="7347103" y="3747732"/>
              <a:ext cx="411670" cy="179485"/>
            </a:xfrm>
            <a:custGeom>
              <a:avLst/>
              <a:gdLst/>
              <a:ahLst/>
              <a:cxnLst/>
              <a:rect l="l" t="t" r="r" b="b"/>
              <a:pathLst>
                <a:path w="13514" h="5892" extrusionOk="0">
                  <a:moveTo>
                    <a:pt x="13435" y="1"/>
                  </a:moveTo>
                  <a:cubicBezTo>
                    <a:pt x="8764" y="1388"/>
                    <a:pt x="4250" y="3276"/>
                    <a:pt x="1" y="5656"/>
                  </a:cubicBezTo>
                  <a:lnTo>
                    <a:pt x="129" y="5892"/>
                  </a:lnTo>
                  <a:cubicBezTo>
                    <a:pt x="4368" y="3522"/>
                    <a:pt x="8852" y="1633"/>
                    <a:pt x="13514" y="266"/>
                  </a:cubicBezTo>
                  <a:lnTo>
                    <a:pt x="13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g2ed5c84bb7d_1_236"/>
            <p:cNvSpPr/>
            <p:nvPr/>
          </p:nvSpPr>
          <p:spPr>
            <a:xfrm>
              <a:off x="7186840" y="3370545"/>
              <a:ext cx="339169" cy="291252"/>
            </a:xfrm>
            <a:custGeom>
              <a:avLst/>
              <a:gdLst/>
              <a:ahLst/>
              <a:cxnLst/>
              <a:rect l="l" t="t" r="r" b="b"/>
              <a:pathLst>
                <a:path w="11134" h="9561" extrusionOk="0">
                  <a:moveTo>
                    <a:pt x="10976" y="1"/>
                  </a:moveTo>
                  <a:cubicBezTo>
                    <a:pt x="6963" y="2686"/>
                    <a:pt x="3275" y="5833"/>
                    <a:pt x="0" y="9373"/>
                  </a:cubicBezTo>
                  <a:lnTo>
                    <a:pt x="197" y="9560"/>
                  </a:lnTo>
                  <a:cubicBezTo>
                    <a:pt x="3462" y="6030"/>
                    <a:pt x="7131" y="2902"/>
                    <a:pt x="11133" y="227"/>
                  </a:cubicBezTo>
                  <a:lnTo>
                    <a:pt x="1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g2ed5c84bb7d_1_236"/>
            <p:cNvSpPr/>
            <p:nvPr/>
          </p:nvSpPr>
          <p:spPr>
            <a:xfrm>
              <a:off x="7412415" y="4091409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39" y="206"/>
                    <a:pt x="1" y="580"/>
                    <a:pt x="139" y="914"/>
                  </a:cubicBezTo>
                  <a:cubicBezTo>
                    <a:pt x="254" y="1169"/>
                    <a:pt x="493" y="1294"/>
                    <a:pt x="732" y="1294"/>
                  </a:cubicBezTo>
                  <a:cubicBezTo>
                    <a:pt x="983" y="1294"/>
                    <a:pt x="1233" y="1156"/>
                    <a:pt x="1338" y="884"/>
                  </a:cubicBezTo>
                  <a:cubicBezTo>
                    <a:pt x="1510" y="435"/>
                    <a:pt x="1160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g2ed5c84bb7d_1_236"/>
            <p:cNvSpPr/>
            <p:nvPr/>
          </p:nvSpPr>
          <p:spPr>
            <a:xfrm>
              <a:off x="7396544" y="4003921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196"/>
                    <a:pt x="1" y="580"/>
                    <a:pt x="148" y="904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3" y="1152"/>
                    <a:pt x="1338" y="875"/>
                  </a:cubicBezTo>
                  <a:cubicBezTo>
                    <a:pt x="1510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g2ed5c84bb7d_1_236"/>
            <p:cNvSpPr/>
            <p:nvPr/>
          </p:nvSpPr>
          <p:spPr>
            <a:xfrm>
              <a:off x="7372874" y="392331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1"/>
                  </a:moveTo>
                  <a:cubicBezTo>
                    <a:pt x="661" y="1"/>
                    <a:pt x="571" y="19"/>
                    <a:pt x="483" y="59"/>
                  </a:cubicBezTo>
                  <a:cubicBezTo>
                    <a:pt x="148" y="207"/>
                    <a:pt x="1" y="590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3" y="1295"/>
                    <a:pt x="1242" y="1157"/>
                    <a:pt x="1348" y="885"/>
                  </a:cubicBezTo>
                  <a:cubicBezTo>
                    <a:pt x="1520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g2ed5c84bb7d_1_236"/>
            <p:cNvSpPr/>
            <p:nvPr/>
          </p:nvSpPr>
          <p:spPr>
            <a:xfrm>
              <a:off x="7342930" y="3852035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0" y="0"/>
                    <a:pt x="561" y="18"/>
                    <a:pt x="472" y="58"/>
                  </a:cubicBezTo>
                  <a:cubicBezTo>
                    <a:pt x="148" y="206"/>
                    <a:pt x="0" y="589"/>
                    <a:pt x="148" y="914"/>
                  </a:cubicBezTo>
                  <a:cubicBezTo>
                    <a:pt x="258" y="1169"/>
                    <a:pt x="495" y="1294"/>
                    <a:pt x="733" y="1294"/>
                  </a:cubicBezTo>
                  <a:cubicBezTo>
                    <a:pt x="982" y="1294"/>
                    <a:pt x="1232" y="1156"/>
                    <a:pt x="1338" y="885"/>
                  </a:cubicBezTo>
                  <a:cubicBezTo>
                    <a:pt x="1509" y="436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g2ed5c84bb7d_1_236"/>
            <p:cNvSpPr/>
            <p:nvPr/>
          </p:nvSpPr>
          <p:spPr>
            <a:xfrm>
              <a:off x="7304273" y="3786114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8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7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g2ed5c84bb7d_1_236"/>
            <p:cNvSpPr/>
            <p:nvPr/>
          </p:nvSpPr>
          <p:spPr>
            <a:xfrm>
              <a:off x="7255746" y="3721503"/>
              <a:ext cx="45998" cy="39571"/>
            </a:xfrm>
            <a:custGeom>
              <a:avLst/>
              <a:gdLst/>
              <a:ahLst/>
              <a:cxnLst/>
              <a:rect l="l" t="t" r="r" b="b"/>
              <a:pathLst>
                <a:path w="1510" h="1299" extrusionOk="0">
                  <a:moveTo>
                    <a:pt x="732" y="1"/>
                  </a:moveTo>
                  <a:cubicBezTo>
                    <a:pt x="647" y="1"/>
                    <a:pt x="559" y="18"/>
                    <a:pt x="472" y="55"/>
                  </a:cubicBezTo>
                  <a:cubicBezTo>
                    <a:pt x="138" y="203"/>
                    <a:pt x="0" y="587"/>
                    <a:pt x="138" y="911"/>
                  </a:cubicBezTo>
                  <a:cubicBezTo>
                    <a:pt x="253" y="1171"/>
                    <a:pt x="493" y="1299"/>
                    <a:pt x="732" y="1299"/>
                  </a:cubicBezTo>
                  <a:cubicBezTo>
                    <a:pt x="982" y="1299"/>
                    <a:pt x="1232" y="1158"/>
                    <a:pt x="1338" y="882"/>
                  </a:cubicBezTo>
                  <a:cubicBezTo>
                    <a:pt x="1510" y="431"/>
                    <a:pt x="1156" y="1"/>
                    <a:pt x="73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g2ed5c84bb7d_1_236"/>
            <p:cNvSpPr/>
            <p:nvPr/>
          </p:nvSpPr>
          <p:spPr>
            <a:xfrm>
              <a:off x="7204812" y="3662680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37" y="0"/>
                  </a:moveTo>
                  <a:cubicBezTo>
                    <a:pt x="651" y="0"/>
                    <a:pt x="561" y="19"/>
                    <a:pt x="472" y="59"/>
                  </a:cubicBezTo>
                  <a:cubicBezTo>
                    <a:pt x="148" y="197"/>
                    <a:pt x="0" y="580"/>
                    <a:pt x="148" y="905"/>
                  </a:cubicBezTo>
                  <a:cubicBezTo>
                    <a:pt x="258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59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g2ed5c84bb7d_1_236"/>
            <p:cNvSpPr/>
            <p:nvPr/>
          </p:nvSpPr>
          <p:spPr>
            <a:xfrm>
              <a:off x="7151473" y="3601573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4" y="1169"/>
                    <a:pt x="501" y="1294"/>
                    <a:pt x="737" y="1294"/>
                  </a:cubicBezTo>
                  <a:cubicBezTo>
                    <a:pt x="985" y="1294"/>
                    <a:pt x="1233" y="1156"/>
                    <a:pt x="1338" y="885"/>
                  </a:cubicBezTo>
                  <a:cubicBezTo>
                    <a:pt x="1510" y="436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g2ed5c84bb7d_1_236"/>
            <p:cNvSpPr/>
            <p:nvPr/>
          </p:nvSpPr>
          <p:spPr>
            <a:xfrm>
              <a:off x="7089755" y="3549147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38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48" y="196"/>
                    <a:pt x="1" y="580"/>
                    <a:pt x="139" y="904"/>
                  </a:cubicBezTo>
                  <a:cubicBezTo>
                    <a:pt x="254" y="1164"/>
                    <a:pt x="494" y="1292"/>
                    <a:pt x="733" y="1292"/>
                  </a:cubicBezTo>
                  <a:cubicBezTo>
                    <a:pt x="983" y="1292"/>
                    <a:pt x="1233" y="1151"/>
                    <a:pt x="1338" y="875"/>
                  </a:cubicBezTo>
                  <a:cubicBezTo>
                    <a:pt x="1510" y="434"/>
                    <a:pt x="1160" y="0"/>
                    <a:pt x="738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g2ed5c84bb7d_1_236"/>
            <p:cNvSpPr/>
            <p:nvPr/>
          </p:nvSpPr>
          <p:spPr>
            <a:xfrm>
              <a:off x="7027155" y="3505799"/>
              <a:ext cx="46303" cy="39510"/>
            </a:xfrm>
            <a:custGeom>
              <a:avLst/>
              <a:gdLst/>
              <a:ahLst/>
              <a:cxnLst/>
              <a:rect l="l" t="t" r="r" b="b"/>
              <a:pathLst>
                <a:path w="1520" h="1297" extrusionOk="0">
                  <a:moveTo>
                    <a:pt x="742" y="1"/>
                  </a:moveTo>
                  <a:cubicBezTo>
                    <a:pt x="657" y="1"/>
                    <a:pt x="569" y="18"/>
                    <a:pt x="482" y="55"/>
                  </a:cubicBezTo>
                  <a:cubicBezTo>
                    <a:pt x="148" y="203"/>
                    <a:pt x="0" y="587"/>
                    <a:pt x="158" y="921"/>
                  </a:cubicBezTo>
                  <a:cubicBezTo>
                    <a:pt x="272" y="1173"/>
                    <a:pt x="506" y="1296"/>
                    <a:pt x="740" y="1296"/>
                  </a:cubicBezTo>
                  <a:cubicBezTo>
                    <a:pt x="990" y="1296"/>
                    <a:pt x="1241" y="1156"/>
                    <a:pt x="1348" y="882"/>
                  </a:cubicBezTo>
                  <a:cubicBezTo>
                    <a:pt x="1520" y="431"/>
                    <a:pt x="1166" y="1"/>
                    <a:pt x="74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g2ed5c84bb7d_1_236"/>
            <p:cNvSpPr/>
            <p:nvPr/>
          </p:nvSpPr>
          <p:spPr>
            <a:xfrm>
              <a:off x="6961539" y="3463456"/>
              <a:ext cx="45998" cy="39662"/>
            </a:xfrm>
            <a:custGeom>
              <a:avLst/>
              <a:gdLst/>
              <a:ahLst/>
              <a:cxnLst/>
              <a:rect l="l" t="t" r="r" b="b"/>
              <a:pathLst>
                <a:path w="1510" h="1302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74"/>
                    <a:pt x="501" y="1302"/>
                    <a:pt x="737" y="1302"/>
                  </a:cubicBezTo>
                  <a:cubicBezTo>
                    <a:pt x="985" y="1302"/>
                    <a:pt x="1232" y="1162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g2ed5c84bb7d_1_236"/>
            <p:cNvSpPr/>
            <p:nvPr/>
          </p:nvSpPr>
          <p:spPr>
            <a:xfrm>
              <a:off x="7683866" y="35892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g2ed5c84bb7d_1_236"/>
            <p:cNvSpPr/>
            <p:nvPr/>
          </p:nvSpPr>
          <p:spPr>
            <a:xfrm>
              <a:off x="7638934" y="3519172"/>
              <a:ext cx="45968" cy="39449"/>
            </a:xfrm>
            <a:custGeom>
              <a:avLst/>
              <a:gdLst/>
              <a:ahLst/>
              <a:cxnLst/>
              <a:rect l="l" t="t" r="r" b="b"/>
              <a:pathLst>
                <a:path w="1509" h="1295" extrusionOk="0">
                  <a:moveTo>
                    <a:pt x="740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90"/>
                    <a:pt x="148" y="915"/>
                  </a:cubicBezTo>
                  <a:cubicBezTo>
                    <a:pt x="263" y="1169"/>
                    <a:pt x="500" y="1295"/>
                    <a:pt x="737" y="1295"/>
                  </a:cubicBezTo>
                  <a:cubicBezTo>
                    <a:pt x="985" y="1295"/>
                    <a:pt x="1232" y="1157"/>
                    <a:pt x="1338" y="885"/>
                  </a:cubicBezTo>
                  <a:cubicBezTo>
                    <a:pt x="1509" y="436"/>
                    <a:pt x="1165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g2ed5c84bb7d_1_236"/>
            <p:cNvSpPr/>
            <p:nvPr/>
          </p:nvSpPr>
          <p:spPr>
            <a:xfrm>
              <a:off x="7585290" y="3452977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6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g2ed5c84bb7d_1_236"/>
            <p:cNvSpPr/>
            <p:nvPr/>
          </p:nvSpPr>
          <p:spPr>
            <a:xfrm>
              <a:off x="7524761" y="338976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0"/>
                  </a:moveTo>
                  <a:cubicBezTo>
                    <a:pt x="661" y="0"/>
                    <a:pt x="571" y="18"/>
                    <a:pt x="48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64" y="1169"/>
                    <a:pt x="503" y="1294"/>
                    <a:pt x="742" y="1294"/>
                  </a:cubicBezTo>
                  <a:cubicBezTo>
                    <a:pt x="993" y="1294"/>
                    <a:pt x="1243" y="1156"/>
                    <a:pt x="1348" y="885"/>
                  </a:cubicBezTo>
                  <a:cubicBezTo>
                    <a:pt x="1520" y="435"/>
                    <a:pt x="1169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g2ed5c84bb7d_1_236"/>
            <p:cNvSpPr/>
            <p:nvPr/>
          </p:nvSpPr>
          <p:spPr>
            <a:xfrm>
              <a:off x="7463957" y="3332833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0"/>
                  </a:moveTo>
                  <a:cubicBezTo>
                    <a:pt x="654" y="0"/>
                    <a:pt x="563" y="19"/>
                    <a:pt x="473" y="59"/>
                  </a:cubicBezTo>
                  <a:cubicBezTo>
                    <a:pt x="148" y="196"/>
                    <a:pt x="0" y="580"/>
                    <a:pt x="148" y="905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g2ed5c84bb7d_1_236"/>
            <p:cNvSpPr/>
            <p:nvPr/>
          </p:nvSpPr>
          <p:spPr>
            <a:xfrm>
              <a:off x="7397458" y="3288784"/>
              <a:ext cx="46273" cy="39571"/>
            </a:xfrm>
            <a:custGeom>
              <a:avLst/>
              <a:gdLst/>
              <a:ahLst/>
              <a:cxnLst/>
              <a:rect l="l" t="t" r="r" b="b"/>
              <a:pathLst>
                <a:path w="1519" h="1299" extrusionOk="0">
                  <a:moveTo>
                    <a:pt x="741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80"/>
                    <a:pt x="148" y="915"/>
                  </a:cubicBezTo>
                  <a:cubicBezTo>
                    <a:pt x="264" y="1170"/>
                    <a:pt x="503" y="1298"/>
                    <a:pt x="741" y="1298"/>
                  </a:cubicBezTo>
                  <a:cubicBezTo>
                    <a:pt x="989" y="1298"/>
                    <a:pt x="1237" y="1161"/>
                    <a:pt x="1348" y="885"/>
                  </a:cubicBezTo>
                  <a:cubicBezTo>
                    <a:pt x="1519" y="436"/>
                    <a:pt x="1169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g2ed5c84bb7d_1_236"/>
            <p:cNvSpPr/>
            <p:nvPr/>
          </p:nvSpPr>
          <p:spPr>
            <a:xfrm>
              <a:off x="7329130" y="3248939"/>
              <a:ext cx="45998" cy="39418"/>
            </a:xfrm>
            <a:custGeom>
              <a:avLst/>
              <a:gdLst/>
              <a:ahLst/>
              <a:cxnLst/>
              <a:rect l="l" t="t" r="r" b="b"/>
              <a:pathLst>
                <a:path w="1510" h="1294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0"/>
                    <a:pt x="148" y="915"/>
                  </a:cubicBezTo>
                  <a:cubicBezTo>
                    <a:pt x="258" y="1168"/>
                    <a:pt x="494" y="1294"/>
                    <a:pt x="730" y="1294"/>
                  </a:cubicBezTo>
                  <a:cubicBezTo>
                    <a:pt x="981" y="1294"/>
                    <a:pt x="1232" y="1153"/>
                    <a:pt x="1338" y="875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g2ed5c84bb7d_1_236"/>
            <p:cNvSpPr/>
            <p:nvPr/>
          </p:nvSpPr>
          <p:spPr>
            <a:xfrm>
              <a:off x="7258427" y="3212110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1" y="18"/>
                    <a:pt x="47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59" y="1169"/>
                    <a:pt x="496" y="1294"/>
                    <a:pt x="734" y="1294"/>
                  </a:cubicBezTo>
                  <a:cubicBezTo>
                    <a:pt x="983" y="1294"/>
                    <a:pt x="1233" y="1156"/>
                    <a:pt x="1338" y="885"/>
                  </a:cubicBezTo>
                  <a:cubicBezTo>
                    <a:pt x="1510" y="435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g2ed5c84bb7d_1_236"/>
            <p:cNvSpPr/>
            <p:nvPr/>
          </p:nvSpPr>
          <p:spPr>
            <a:xfrm>
              <a:off x="7197014" y="3188715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1"/>
                    <a:pt x="148" y="905"/>
                  </a:cubicBezTo>
                  <a:cubicBezTo>
                    <a:pt x="264" y="1165"/>
                    <a:pt x="501" y="1293"/>
                    <a:pt x="738" y="1293"/>
                  </a:cubicBezTo>
                  <a:cubicBezTo>
                    <a:pt x="985" y="1293"/>
                    <a:pt x="1233" y="1152"/>
                    <a:pt x="1338" y="876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g2ed5c84bb7d_1_236"/>
            <p:cNvSpPr/>
            <p:nvPr/>
          </p:nvSpPr>
          <p:spPr>
            <a:xfrm>
              <a:off x="6273390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8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8" y="16897"/>
                  </a:cubicBezTo>
                  <a:cubicBezTo>
                    <a:pt x="13110" y="16897"/>
                    <a:pt x="16886" y="13111"/>
                    <a:pt x="16886" y="8449"/>
                  </a:cubicBezTo>
                  <a:cubicBezTo>
                    <a:pt x="16886" y="3787"/>
                    <a:pt x="13110" y="1"/>
                    <a:pt x="8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g2ed5c84bb7d_1_236"/>
            <p:cNvSpPr/>
            <p:nvPr/>
          </p:nvSpPr>
          <p:spPr>
            <a:xfrm>
              <a:off x="6835119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9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9" y="16897"/>
                  </a:cubicBezTo>
                  <a:cubicBezTo>
                    <a:pt x="13110" y="16897"/>
                    <a:pt x="16887" y="13111"/>
                    <a:pt x="16887" y="8449"/>
                  </a:cubicBezTo>
                  <a:cubicBezTo>
                    <a:pt x="16887" y="3787"/>
                    <a:pt x="13110" y="1"/>
                    <a:pt x="8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g2ed5c84bb7d_1_236"/>
            <p:cNvSpPr/>
            <p:nvPr/>
          </p:nvSpPr>
          <p:spPr>
            <a:xfrm>
              <a:off x="6430059" y="3891545"/>
              <a:ext cx="740026" cy="426049"/>
            </a:xfrm>
            <a:custGeom>
              <a:avLst/>
              <a:gdLst/>
              <a:ahLst/>
              <a:cxnLst/>
              <a:rect l="l" t="t" r="r" b="b"/>
              <a:pathLst>
                <a:path w="24293" h="13986" extrusionOk="0">
                  <a:moveTo>
                    <a:pt x="276" y="1"/>
                  </a:moveTo>
                  <a:cubicBezTo>
                    <a:pt x="119" y="1"/>
                    <a:pt x="1" y="128"/>
                    <a:pt x="1" y="276"/>
                  </a:cubicBezTo>
                  <a:lnTo>
                    <a:pt x="1" y="13710"/>
                  </a:lnTo>
                  <a:cubicBezTo>
                    <a:pt x="1" y="13868"/>
                    <a:pt x="119" y="13986"/>
                    <a:pt x="276" y="13986"/>
                  </a:cubicBezTo>
                  <a:lnTo>
                    <a:pt x="24027" y="13986"/>
                  </a:lnTo>
                  <a:cubicBezTo>
                    <a:pt x="24175" y="13986"/>
                    <a:pt x="24293" y="13868"/>
                    <a:pt x="24293" y="13710"/>
                  </a:cubicBezTo>
                  <a:lnTo>
                    <a:pt x="24293" y="276"/>
                  </a:lnTo>
                  <a:cubicBezTo>
                    <a:pt x="24293" y="128"/>
                    <a:pt x="24175" y="1"/>
                    <a:pt x="24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g2ed5c84bb7d_1_236"/>
            <p:cNvSpPr/>
            <p:nvPr/>
          </p:nvSpPr>
          <p:spPr>
            <a:xfrm>
              <a:off x="6449250" y="3913721"/>
              <a:ext cx="704049" cy="387696"/>
            </a:xfrm>
            <a:custGeom>
              <a:avLst/>
              <a:gdLst/>
              <a:ahLst/>
              <a:cxnLst/>
              <a:rect l="l" t="t" r="r" b="b"/>
              <a:pathLst>
                <a:path w="23112" h="12727" extrusionOk="0">
                  <a:moveTo>
                    <a:pt x="22846" y="266"/>
                  </a:moveTo>
                  <a:lnTo>
                    <a:pt x="22846" y="12451"/>
                  </a:lnTo>
                  <a:lnTo>
                    <a:pt x="266" y="12451"/>
                  </a:lnTo>
                  <a:lnTo>
                    <a:pt x="266" y="266"/>
                  </a:lnTo>
                  <a:close/>
                  <a:moveTo>
                    <a:pt x="0" y="0"/>
                  </a:moveTo>
                  <a:lnTo>
                    <a:pt x="0" y="12726"/>
                  </a:lnTo>
                  <a:lnTo>
                    <a:pt x="23112" y="12726"/>
                  </a:lnTo>
                  <a:lnTo>
                    <a:pt x="23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g2ed5c84bb7d_1_236"/>
            <p:cNvSpPr/>
            <p:nvPr/>
          </p:nvSpPr>
          <p:spPr>
            <a:xfrm>
              <a:off x="6335077" y="3984425"/>
              <a:ext cx="883534" cy="107563"/>
            </a:xfrm>
            <a:custGeom>
              <a:avLst/>
              <a:gdLst/>
              <a:ahLst/>
              <a:cxnLst/>
              <a:rect l="l" t="t" r="r" b="b"/>
              <a:pathLst>
                <a:path w="29004" h="3531" extrusionOk="0">
                  <a:moveTo>
                    <a:pt x="1" y="0"/>
                  </a:moveTo>
                  <a:lnTo>
                    <a:pt x="1" y="3531"/>
                  </a:lnTo>
                  <a:lnTo>
                    <a:pt x="28188" y="3531"/>
                  </a:lnTo>
                  <a:cubicBezTo>
                    <a:pt x="28640" y="3531"/>
                    <a:pt x="29004" y="3167"/>
                    <a:pt x="29004" y="2725"/>
                  </a:cubicBezTo>
                  <a:lnTo>
                    <a:pt x="29004" y="817"/>
                  </a:lnTo>
                  <a:cubicBezTo>
                    <a:pt x="29004" y="364"/>
                    <a:pt x="28640" y="0"/>
                    <a:pt x="28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g2ed5c84bb7d_1_236"/>
            <p:cNvSpPr/>
            <p:nvPr/>
          </p:nvSpPr>
          <p:spPr>
            <a:xfrm>
              <a:off x="6512155" y="4014065"/>
              <a:ext cx="282844" cy="50690"/>
            </a:xfrm>
            <a:custGeom>
              <a:avLst/>
              <a:gdLst/>
              <a:ahLst/>
              <a:cxnLst/>
              <a:rect l="l" t="t" r="r" b="b"/>
              <a:pathLst>
                <a:path w="9285" h="1664" fill="none" extrusionOk="0">
                  <a:moveTo>
                    <a:pt x="836" y="1"/>
                  </a:moveTo>
                  <a:lnTo>
                    <a:pt x="8448" y="1"/>
                  </a:lnTo>
                  <a:cubicBezTo>
                    <a:pt x="8911" y="1"/>
                    <a:pt x="9284" y="365"/>
                    <a:pt x="9284" y="827"/>
                  </a:cubicBezTo>
                  <a:cubicBezTo>
                    <a:pt x="9284" y="1289"/>
                    <a:pt x="8911" y="1663"/>
                    <a:pt x="8448" y="1663"/>
                  </a:cubicBezTo>
                  <a:lnTo>
                    <a:pt x="836" y="1663"/>
                  </a:lnTo>
                  <a:cubicBezTo>
                    <a:pt x="374" y="1663"/>
                    <a:pt x="0" y="1289"/>
                    <a:pt x="0" y="827"/>
                  </a:cubicBezTo>
                  <a:cubicBezTo>
                    <a:pt x="0" y="365"/>
                    <a:pt x="374" y="1"/>
                    <a:pt x="8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g2ed5c84bb7d_1_236"/>
            <p:cNvSpPr/>
            <p:nvPr/>
          </p:nvSpPr>
          <p:spPr>
            <a:xfrm>
              <a:off x="6871948" y="4011993"/>
              <a:ext cx="53675" cy="53340"/>
            </a:xfrm>
            <a:custGeom>
              <a:avLst/>
              <a:gdLst/>
              <a:ahLst/>
              <a:cxnLst/>
              <a:rect l="l" t="t" r="r" b="b"/>
              <a:pathLst>
                <a:path w="1762" h="1751" fill="none" extrusionOk="0">
                  <a:moveTo>
                    <a:pt x="1761" y="875"/>
                  </a:moveTo>
                  <a:cubicBezTo>
                    <a:pt x="1761" y="1357"/>
                    <a:pt x="1368" y="1751"/>
                    <a:pt x="886" y="1751"/>
                  </a:cubicBezTo>
                  <a:cubicBezTo>
                    <a:pt x="394" y="1751"/>
                    <a:pt x="1" y="1357"/>
                    <a:pt x="1" y="875"/>
                  </a:cubicBezTo>
                  <a:cubicBezTo>
                    <a:pt x="1" y="394"/>
                    <a:pt x="394" y="0"/>
                    <a:pt x="886" y="0"/>
                  </a:cubicBezTo>
                  <a:cubicBezTo>
                    <a:pt x="1368" y="0"/>
                    <a:pt x="1761" y="394"/>
                    <a:pt x="176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g2ed5c84bb7d_1_236"/>
            <p:cNvSpPr/>
            <p:nvPr/>
          </p:nvSpPr>
          <p:spPr>
            <a:xfrm>
              <a:off x="6963641" y="401199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1751" h="1751" fill="none" extrusionOk="0">
                  <a:moveTo>
                    <a:pt x="1751" y="875"/>
                  </a:moveTo>
                  <a:cubicBezTo>
                    <a:pt x="1751" y="1357"/>
                    <a:pt x="1358" y="1751"/>
                    <a:pt x="876" y="1751"/>
                  </a:cubicBezTo>
                  <a:cubicBezTo>
                    <a:pt x="384" y="1751"/>
                    <a:pt x="0" y="1357"/>
                    <a:pt x="0" y="875"/>
                  </a:cubicBezTo>
                  <a:cubicBezTo>
                    <a:pt x="0" y="394"/>
                    <a:pt x="384" y="0"/>
                    <a:pt x="876" y="0"/>
                  </a:cubicBezTo>
                  <a:cubicBezTo>
                    <a:pt x="1358" y="0"/>
                    <a:pt x="1751" y="394"/>
                    <a:pt x="175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g2ed5c84bb7d_1_236"/>
            <p:cNvSpPr/>
            <p:nvPr/>
          </p:nvSpPr>
          <p:spPr>
            <a:xfrm>
              <a:off x="6276071" y="4007790"/>
              <a:ext cx="115971" cy="59036"/>
            </a:xfrm>
            <a:custGeom>
              <a:avLst/>
              <a:gdLst/>
              <a:ahLst/>
              <a:cxnLst/>
              <a:rect l="l" t="t" r="r" b="b"/>
              <a:pathLst>
                <a:path w="3807" h="1938" extrusionOk="0">
                  <a:moveTo>
                    <a:pt x="1" y="0"/>
                  </a:moveTo>
                  <a:lnTo>
                    <a:pt x="1" y="1938"/>
                  </a:lnTo>
                  <a:lnTo>
                    <a:pt x="3807" y="1938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g2ed5c84bb7d_1_236"/>
            <p:cNvSpPr/>
            <p:nvPr/>
          </p:nvSpPr>
          <p:spPr>
            <a:xfrm>
              <a:off x="7197623" y="3807377"/>
              <a:ext cx="307702" cy="440701"/>
            </a:xfrm>
            <a:custGeom>
              <a:avLst/>
              <a:gdLst/>
              <a:ahLst/>
              <a:cxnLst/>
              <a:rect l="l" t="t" r="r" b="b"/>
              <a:pathLst>
                <a:path w="10101" h="14467" extrusionOk="0">
                  <a:moveTo>
                    <a:pt x="10101" y="0"/>
                  </a:moveTo>
                  <a:lnTo>
                    <a:pt x="9206" y="325"/>
                  </a:lnTo>
                  <a:lnTo>
                    <a:pt x="8930" y="423"/>
                  </a:lnTo>
                  <a:lnTo>
                    <a:pt x="0" y="3600"/>
                  </a:lnTo>
                  <a:lnTo>
                    <a:pt x="0" y="11487"/>
                  </a:lnTo>
                  <a:lnTo>
                    <a:pt x="8930" y="14123"/>
                  </a:lnTo>
                  <a:lnTo>
                    <a:pt x="9206" y="14201"/>
                  </a:lnTo>
                  <a:lnTo>
                    <a:pt x="10101" y="14467"/>
                  </a:lnTo>
                  <a:lnTo>
                    <a:pt x="10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g2ed5c84bb7d_1_236"/>
            <p:cNvSpPr/>
            <p:nvPr/>
          </p:nvSpPr>
          <p:spPr>
            <a:xfrm>
              <a:off x="7469654" y="3817247"/>
              <a:ext cx="8408" cy="422759"/>
            </a:xfrm>
            <a:custGeom>
              <a:avLst/>
              <a:gdLst/>
              <a:ahLst/>
              <a:cxnLst/>
              <a:rect l="l" t="t" r="r" b="b"/>
              <a:pathLst>
                <a:path w="276" h="13878" extrusionOk="0">
                  <a:moveTo>
                    <a:pt x="276" y="1"/>
                  </a:moveTo>
                  <a:lnTo>
                    <a:pt x="0" y="99"/>
                  </a:lnTo>
                  <a:lnTo>
                    <a:pt x="0" y="13799"/>
                  </a:lnTo>
                  <a:lnTo>
                    <a:pt x="276" y="13877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g2ed5c84bb7d_1_236"/>
            <p:cNvSpPr/>
            <p:nvPr/>
          </p:nvSpPr>
          <p:spPr>
            <a:xfrm>
              <a:off x="6329685" y="3422910"/>
              <a:ext cx="400308" cy="385076"/>
            </a:xfrm>
            <a:custGeom>
              <a:avLst/>
              <a:gdLst/>
              <a:ahLst/>
              <a:cxnLst/>
              <a:rect l="l" t="t" r="r" b="b"/>
              <a:pathLst>
                <a:path w="13141" h="12641" extrusionOk="0">
                  <a:moveTo>
                    <a:pt x="6826" y="278"/>
                  </a:moveTo>
                  <a:cubicBezTo>
                    <a:pt x="10160" y="278"/>
                    <a:pt x="12875" y="2983"/>
                    <a:pt x="12875" y="6327"/>
                  </a:cubicBezTo>
                  <a:cubicBezTo>
                    <a:pt x="12875" y="8766"/>
                    <a:pt x="11399" y="10979"/>
                    <a:pt x="9137" y="11913"/>
                  </a:cubicBezTo>
                  <a:cubicBezTo>
                    <a:pt x="8393" y="12222"/>
                    <a:pt x="7610" y="12372"/>
                    <a:pt x="6833" y="12372"/>
                  </a:cubicBezTo>
                  <a:cubicBezTo>
                    <a:pt x="5258" y="12372"/>
                    <a:pt x="3707" y="11757"/>
                    <a:pt x="2548" y="10605"/>
                  </a:cubicBezTo>
                  <a:cubicBezTo>
                    <a:pt x="817" y="8874"/>
                    <a:pt x="306" y="6268"/>
                    <a:pt x="1240" y="4006"/>
                  </a:cubicBezTo>
                  <a:cubicBezTo>
                    <a:pt x="2174" y="1754"/>
                    <a:pt x="4377" y="278"/>
                    <a:pt x="6826" y="278"/>
                  </a:cubicBezTo>
                  <a:close/>
                  <a:moveTo>
                    <a:pt x="6818" y="0"/>
                  </a:moveTo>
                  <a:cubicBezTo>
                    <a:pt x="5174" y="0"/>
                    <a:pt x="3561" y="643"/>
                    <a:pt x="2351" y="1852"/>
                  </a:cubicBezTo>
                  <a:cubicBezTo>
                    <a:pt x="542" y="3662"/>
                    <a:pt x="1" y="6376"/>
                    <a:pt x="984" y="8746"/>
                  </a:cubicBezTo>
                  <a:cubicBezTo>
                    <a:pt x="1958" y="11106"/>
                    <a:pt x="4269" y="12641"/>
                    <a:pt x="6826" y="12641"/>
                  </a:cubicBezTo>
                  <a:cubicBezTo>
                    <a:pt x="10308" y="12641"/>
                    <a:pt x="13140" y="9808"/>
                    <a:pt x="13140" y="6327"/>
                  </a:cubicBezTo>
                  <a:cubicBezTo>
                    <a:pt x="13140" y="3770"/>
                    <a:pt x="11606" y="1459"/>
                    <a:pt x="9246" y="485"/>
                  </a:cubicBezTo>
                  <a:cubicBezTo>
                    <a:pt x="8459" y="159"/>
                    <a:pt x="7635" y="0"/>
                    <a:pt x="6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g2ed5c84bb7d_1_236"/>
            <p:cNvSpPr/>
            <p:nvPr/>
          </p:nvSpPr>
          <p:spPr>
            <a:xfrm>
              <a:off x="6890835" y="3422910"/>
              <a:ext cx="400277" cy="385076"/>
            </a:xfrm>
            <a:custGeom>
              <a:avLst/>
              <a:gdLst/>
              <a:ahLst/>
              <a:cxnLst/>
              <a:rect l="l" t="t" r="r" b="b"/>
              <a:pathLst>
                <a:path w="13140" h="12641" extrusionOk="0">
                  <a:moveTo>
                    <a:pt x="6816" y="278"/>
                  </a:moveTo>
                  <a:cubicBezTo>
                    <a:pt x="10150" y="278"/>
                    <a:pt x="12855" y="2983"/>
                    <a:pt x="12864" y="6317"/>
                  </a:cubicBezTo>
                  <a:cubicBezTo>
                    <a:pt x="12864" y="8766"/>
                    <a:pt x="11389" y="10979"/>
                    <a:pt x="9127" y="11913"/>
                  </a:cubicBezTo>
                  <a:cubicBezTo>
                    <a:pt x="8383" y="12222"/>
                    <a:pt x="7600" y="12372"/>
                    <a:pt x="6822" y="12372"/>
                  </a:cubicBezTo>
                  <a:cubicBezTo>
                    <a:pt x="5248" y="12372"/>
                    <a:pt x="3697" y="11757"/>
                    <a:pt x="2538" y="10605"/>
                  </a:cubicBezTo>
                  <a:cubicBezTo>
                    <a:pt x="807" y="8874"/>
                    <a:pt x="296" y="6268"/>
                    <a:pt x="1230" y="4006"/>
                  </a:cubicBezTo>
                  <a:cubicBezTo>
                    <a:pt x="2164" y="1744"/>
                    <a:pt x="4367" y="278"/>
                    <a:pt x="6816" y="278"/>
                  </a:cubicBezTo>
                  <a:close/>
                  <a:moveTo>
                    <a:pt x="6815" y="0"/>
                  </a:moveTo>
                  <a:cubicBezTo>
                    <a:pt x="5173" y="0"/>
                    <a:pt x="3560" y="643"/>
                    <a:pt x="2351" y="1852"/>
                  </a:cubicBezTo>
                  <a:cubicBezTo>
                    <a:pt x="541" y="3662"/>
                    <a:pt x="1" y="6376"/>
                    <a:pt x="984" y="8736"/>
                  </a:cubicBezTo>
                  <a:cubicBezTo>
                    <a:pt x="1958" y="11097"/>
                    <a:pt x="4259" y="12641"/>
                    <a:pt x="6816" y="12641"/>
                  </a:cubicBezTo>
                  <a:cubicBezTo>
                    <a:pt x="10307" y="12641"/>
                    <a:pt x="13140" y="9808"/>
                    <a:pt x="13140" y="6327"/>
                  </a:cubicBezTo>
                  <a:cubicBezTo>
                    <a:pt x="13140" y="3770"/>
                    <a:pt x="11596" y="1459"/>
                    <a:pt x="9235" y="485"/>
                  </a:cubicBezTo>
                  <a:cubicBezTo>
                    <a:pt x="8452" y="159"/>
                    <a:pt x="7630" y="0"/>
                    <a:pt x="6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g2ed5c84bb7d_1_236"/>
            <p:cNvSpPr/>
            <p:nvPr/>
          </p:nvSpPr>
          <p:spPr>
            <a:xfrm>
              <a:off x="6490588" y="3564865"/>
              <a:ext cx="93489" cy="80147"/>
            </a:xfrm>
            <a:custGeom>
              <a:avLst/>
              <a:gdLst/>
              <a:ahLst/>
              <a:cxnLst/>
              <a:rect l="l" t="t" r="r" b="b"/>
              <a:pathLst>
                <a:path w="3069" h="2631" extrusionOk="0">
                  <a:moveTo>
                    <a:pt x="1751" y="280"/>
                  </a:moveTo>
                  <a:cubicBezTo>
                    <a:pt x="2321" y="280"/>
                    <a:pt x="2793" y="742"/>
                    <a:pt x="2793" y="1313"/>
                  </a:cubicBezTo>
                  <a:cubicBezTo>
                    <a:pt x="2793" y="1944"/>
                    <a:pt x="2281" y="2360"/>
                    <a:pt x="1746" y="2360"/>
                  </a:cubicBezTo>
                  <a:cubicBezTo>
                    <a:pt x="1489" y="2360"/>
                    <a:pt x="1227" y="2264"/>
                    <a:pt x="1013" y="2050"/>
                  </a:cubicBezTo>
                  <a:cubicBezTo>
                    <a:pt x="354" y="1401"/>
                    <a:pt x="826" y="280"/>
                    <a:pt x="1751" y="280"/>
                  </a:cubicBezTo>
                  <a:close/>
                  <a:moveTo>
                    <a:pt x="1741" y="0"/>
                  </a:moveTo>
                  <a:cubicBezTo>
                    <a:pt x="1419" y="0"/>
                    <a:pt x="1091" y="120"/>
                    <a:pt x="826" y="388"/>
                  </a:cubicBezTo>
                  <a:cubicBezTo>
                    <a:pt x="0" y="1214"/>
                    <a:pt x="580" y="2631"/>
                    <a:pt x="1751" y="2631"/>
                  </a:cubicBezTo>
                  <a:cubicBezTo>
                    <a:pt x="2479" y="2631"/>
                    <a:pt x="3069" y="2040"/>
                    <a:pt x="3059" y="1313"/>
                  </a:cubicBezTo>
                  <a:cubicBezTo>
                    <a:pt x="3059" y="522"/>
                    <a:pt x="2412" y="0"/>
                    <a:pt x="1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g2ed5c84bb7d_1_236"/>
            <p:cNvSpPr/>
            <p:nvPr/>
          </p:nvSpPr>
          <p:spPr>
            <a:xfrm>
              <a:off x="7044214" y="3564865"/>
              <a:ext cx="93520" cy="80147"/>
            </a:xfrm>
            <a:custGeom>
              <a:avLst/>
              <a:gdLst/>
              <a:ahLst/>
              <a:cxnLst/>
              <a:rect l="l" t="t" r="r" b="b"/>
              <a:pathLst>
                <a:path w="3070" h="2631" extrusionOk="0">
                  <a:moveTo>
                    <a:pt x="1761" y="280"/>
                  </a:moveTo>
                  <a:cubicBezTo>
                    <a:pt x="2332" y="280"/>
                    <a:pt x="2794" y="742"/>
                    <a:pt x="2794" y="1313"/>
                  </a:cubicBezTo>
                  <a:cubicBezTo>
                    <a:pt x="2794" y="1944"/>
                    <a:pt x="2282" y="2360"/>
                    <a:pt x="1750" y="2360"/>
                  </a:cubicBezTo>
                  <a:cubicBezTo>
                    <a:pt x="1494" y="2360"/>
                    <a:pt x="1234" y="2264"/>
                    <a:pt x="1024" y="2050"/>
                  </a:cubicBezTo>
                  <a:cubicBezTo>
                    <a:pt x="365" y="1401"/>
                    <a:pt x="827" y="280"/>
                    <a:pt x="1761" y="280"/>
                  </a:cubicBezTo>
                  <a:close/>
                  <a:moveTo>
                    <a:pt x="1742" y="0"/>
                  </a:moveTo>
                  <a:cubicBezTo>
                    <a:pt x="1419" y="0"/>
                    <a:pt x="1092" y="120"/>
                    <a:pt x="827" y="388"/>
                  </a:cubicBezTo>
                  <a:cubicBezTo>
                    <a:pt x="1" y="1224"/>
                    <a:pt x="591" y="2631"/>
                    <a:pt x="1761" y="2631"/>
                  </a:cubicBezTo>
                  <a:cubicBezTo>
                    <a:pt x="2479" y="2621"/>
                    <a:pt x="3069" y="2040"/>
                    <a:pt x="3069" y="1313"/>
                  </a:cubicBezTo>
                  <a:cubicBezTo>
                    <a:pt x="3063" y="522"/>
                    <a:pt x="2414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g2ed5c84bb7d_1_236"/>
            <p:cNvSpPr/>
            <p:nvPr/>
          </p:nvSpPr>
          <p:spPr>
            <a:xfrm>
              <a:off x="6948653" y="4274123"/>
              <a:ext cx="335270" cy="137234"/>
            </a:xfrm>
            <a:custGeom>
              <a:avLst/>
              <a:gdLst/>
              <a:ahLst/>
              <a:cxnLst/>
              <a:rect l="l" t="t" r="r" b="b"/>
              <a:pathLst>
                <a:path w="11006" h="4505" extrusionOk="0">
                  <a:moveTo>
                    <a:pt x="7151" y="1250"/>
                  </a:moveTo>
                  <a:cubicBezTo>
                    <a:pt x="7367" y="1250"/>
                    <a:pt x="7534" y="1515"/>
                    <a:pt x="7593" y="1751"/>
                  </a:cubicBezTo>
                  <a:cubicBezTo>
                    <a:pt x="7682" y="2164"/>
                    <a:pt x="7632" y="2587"/>
                    <a:pt x="7455" y="2971"/>
                  </a:cubicBezTo>
                  <a:cubicBezTo>
                    <a:pt x="7121" y="2725"/>
                    <a:pt x="6885" y="2361"/>
                    <a:pt x="6806" y="1958"/>
                  </a:cubicBezTo>
                  <a:cubicBezTo>
                    <a:pt x="6767" y="1741"/>
                    <a:pt x="6816" y="1535"/>
                    <a:pt x="6934" y="1358"/>
                  </a:cubicBezTo>
                  <a:cubicBezTo>
                    <a:pt x="6983" y="1289"/>
                    <a:pt x="7062" y="1250"/>
                    <a:pt x="7151" y="1250"/>
                  </a:cubicBezTo>
                  <a:close/>
                  <a:moveTo>
                    <a:pt x="3551" y="1859"/>
                  </a:moveTo>
                  <a:cubicBezTo>
                    <a:pt x="3600" y="1859"/>
                    <a:pt x="3649" y="1869"/>
                    <a:pt x="3699" y="1889"/>
                  </a:cubicBezTo>
                  <a:cubicBezTo>
                    <a:pt x="3836" y="1938"/>
                    <a:pt x="3944" y="2036"/>
                    <a:pt x="4003" y="2174"/>
                  </a:cubicBezTo>
                  <a:cubicBezTo>
                    <a:pt x="4112" y="2449"/>
                    <a:pt x="3994" y="2764"/>
                    <a:pt x="3856" y="2971"/>
                  </a:cubicBezTo>
                  <a:cubicBezTo>
                    <a:pt x="3767" y="3098"/>
                    <a:pt x="3659" y="3207"/>
                    <a:pt x="3531" y="3295"/>
                  </a:cubicBezTo>
                  <a:cubicBezTo>
                    <a:pt x="3394" y="3118"/>
                    <a:pt x="3295" y="2921"/>
                    <a:pt x="3226" y="2705"/>
                  </a:cubicBezTo>
                  <a:cubicBezTo>
                    <a:pt x="3138" y="2410"/>
                    <a:pt x="3148" y="2036"/>
                    <a:pt x="3394" y="1899"/>
                  </a:cubicBezTo>
                  <a:cubicBezTo>
                    <a:pt x="3443" y="1869"/>
                    <a:pt x="3492" y="1859"/>
                    <a:pt x="3551" y="1859"/>
                  </a:cubicBezTo>
                  <a:close/>
                  <a:moveTo>
                    <a:pt x="10593" y="1"/>
                  </a:moveTo>
                  <a:lnTo>
                    <a:pt x="10347" y="119"/>
                  </a:lnTo>
                  <a:cubicBezTo>
                    <a:pt x="10612" y="679"/>
                    <a:pt x="10730" y="1299"/>
                    <a:pt x="10691" y="1918"/>
                  </a:cubicBezTo>
                  <a:cubicBezTo>
                    <a:pt x="10691" y="2204"/>
                    <a:pt x="10612" y="2489"/>
                    <a:pt x="10485" y="2744"/>
                  </a:cubicBezTo>
                  <a:cubicBezTo>
                    <a:pt x="10191" y="3279"/>
                    <a:pt x="9568" y="3503"/>
                    <a:pt x="8961" y="3503"/>
                  </a:cubicBezTo>
                  <a:cubicBezTo>
                    <a:pt x="8776" y="3503"/>
                    <a:pt x="8592" y="3482"/>
                    <a:pt x="8419" y="3443"/>
                  </a:cubicBezTo>
                  <a:cubicBezTo>
                    <a:pt x="8154" y="3374"/>
                    <a:pt x="7908" y="3275"/>
                    <a:pt x="7682" y="3128"/>
                  </a:cubicBezTo>
                  <a:cubicBezTo>
                    <a:pt x="7898" y="2685"/>
                    <a:pt x="7957" y="2174"/>
                    <a:pt x="7849" y="1682"/>
                  </a:cubicBezTo>
                  <a:cubicBezTo>
                    <a:pt x="7760" y="1328"/>
                    <a:pt x="7514" y="964"/>
                    <a:pt x="7151" y="964"/>
                  </a:cubicBezTo>
                  <a:cubicBezTo>
                    <a:pt x="6974" y="974"/>
                    <a:pt x="6816" y="1043"/>
                    <a:pt x="6718" y="1181"/>
                  </a:cubicBezTo>
                  <a:cubicBezTo>
                    <a:pt x="6541" y="1417"/>
                    <a:pt x="6472" y="1712"/>
                    <a:pt x="6521" y="2007"/>
                  </a:cubicBezTo>
                  <a:cubicBezTo>
                    <a:pt x="6629" y="2489"/>
                    <a:pt x="6905" y="2921"/>
                    <a:pt x="7318" y="3216"/>
                  </a:cubicBezTo>
                  <a:cubicBezTo>
                    <a:pt x="7278" y="3275"/>
                    <a:pt x="7229" y="3344"/>
                    <a:pt x="7190" y="3403"/>
                  </a:cubicBezTo>
                  <a:cubicBezTo>
                    <a:pt x="6806" y="3856"/>
                    <a:pt x="6256" y="4151"/>
                    <a:pt x="5656" y="4220"/>
                  </a:cubicBezTo>
                  <a:cubicBezTo>
                    <a:pt x="5588" y="4225"/>
                    <a:pt x="5520" y="4228"/>
                    <a:pt x="5452" y="4228"/>
                  </a:cubicBezTo>
                  <a:cubicBezTo>
                    <a:pt x="4804" y="4228"/>
                    <a:pt x="4172" y="3974"/>
                    <a:pt x="3718" y="3502"/>
                  </a:cubicBezTo>
                  <a:cubicBezTo>
                    <a:pt x="3856" y="3403"/>
                    <a:pt x="3984" y="3275"/>
                    <a:pt x="4082" y="3138"/>
                  </a:cubicBezTo>
                  <a:cubicBezTo>
                    <a:pt x="4318" y="2833"/>
                    <a:pt x="4387" y="2430"/>
                    <a:pt x="4259" y="2066"/>
                  </a:cubicBezTo>
                  <a:cubicBezTo>
                    <a:pt x="4180" y="1859"/>
                    <a:pt x="4003" y="1702"/>
                    <a:pt x="3797" y="1623"/>
                  </a:cubicBezTo>
                  <a:cubicBezTo>
                    <a:pt x="3719" y="1593"/>
                    <a:pt x="3638" y="1578"/>
                    <a:pt x="3558" y="1578"/>
                  </a:cubicBezTo>
                  <a:cubicBezTo>
                    <a:pt x="3455" y="1578"/>
                    <a:pt x="3354" y="1603"/>
                    <a:pt x="3266" y="1653"/>
                  </a:cubicBezTo>
                  <a:cubicBezTo>
                    <a:pt x="2882" y="1869"/>
                    <a:pt x="2843" y="2371"/>
                    <a:pt x="2961" y="2784"/>
                  </a:cubicBezTo>
                  <a:cubicBezTo>
                    <a:pt x="3030" y="3020"/>
                    <a:pt x="3148" y="3236"/>
                    <a:pt x="3285" y="3443"/>
                  </a:cubicBezTo>
                  <a:cubicBezTo>
                    <a:pt x="3052" y="3547"/>
                    <a:pt x="2800" y="3602"/>
                    <a:pt x="2548" y="3602"/>
                  </a:cubicBezTo>
                  <a:cubicBezTo>
                    <a:pt x="2396" y="3602"/>
                    <a:pt x="2243" y="3582"/>
                    <a:pt x="2095" y="3541"/>
                  </a:cubicBezTo>
                  <a:cubicBezTo>
                    <a:pt x="1486" y="3374"/>
                    <a:pt x="945" y="2892"/>
                    <a:pt x="640" y="2233"/>
                  </a:cubicBezTo>
                  <a:cubicBezTo>
                    <a:pt x="384" y="1663"/>
                    <a:pt x="286" y="984"/>
                    <a:pt x="355" y="207"/>
                  </a:cubicBezTo>
                  <a:lnTo>
                    <a:pt x="69" y="178"/>
                  </a:lnTo>
                  <a:lnTo>
                    <a:pt x="69" y="178"/>
                  </a:lnTo>
                  <a:cubicBezTo>
                    <a:pt x="1" y="1014"/>
                    <a:pt x="109" y="1741"/>
                    <a:pt x="384" y="2351"/>
                  </a:cubicBezTo>
                  <a:cubicBezTo>
                    <a:pt x="728" y="3079"/>
                    <a:pt x="1338" y="3630"/>
                    <a:pt x="2027" y="3816"/>
                  </a:cubicBezTo>
                  <a:cubicBezTo>
                    <a:pt x="2195" y="3861"/>
                    <a:pt x="2366" y="3883"/>
                    <a:pt x="2537" y="3883"/>
                  </a:cubicBezTo>
                  <a:cubicBezTo>
                    <a:pt x="2857" y="3883"/>
                    <a:pt x="3174" y="3806"/>
                    <a:pt x="3462" y="3659"/>
                  </a:cubicBezTo>
                  <a:cubicBezTo>
                    <a:pt x="3974" y="4200"/>
                    <a:pt x="4672" y="4505"/>
                    <a:pt x="5410" y="4505"/>
                  </a:cubicBezTo>
                  <a:cubicBezTo>
                    <a:pt x="5498" y="4505"/>
                    <a:pt x="5587" y="4495"/>
                    <a:pt x="5675" y="4485"/>
                  </a:cubicBezTo>
                  <a:cubicBezTo>
                    <a:pt x="6344" y="4416"/>
                    <a:pt x="6954" y="4092"/>
                    <a:pt x="7387" y="3571"/>
                  </a:cubicBezTo>
                  <a:cubicBezTo>
                    <a:pt x="7436" y="3512"/>
                    <a:pt x="7485" y="3443"/>
                    <a:pt x="7534" y="3374"/>
                  </a:cubicBezTo>
                  <a:cubicBezTo>
                    <a:pt x="7780" y="3521"/>
                    <a:pt x="8055" y="3639"/>
                    <a:pt x="8341" y="3708"/>
                  </a:cubicBezTo>
                  <a:cubicBezTo>
                    <a:pt x="8535" y="3753"/>
                    <a:pt x="8745" y="3777"/>
                    <a:pt x="8958" y="3777"/>
                  </a:cubicBezTo>
                  <a:cubicBezTo>
                    <a:pt x="9641" y="3777"/>
                    <a:pt x="10361" y="3527"/>
                    <a:pt x="10721" y="2882"/>
                  </a:cubicBezTo>
                  <a:cubicBezTo>
                    <a:pt x="10868" y="2587"/>
                    <a:pt x="10957" y="2263"/>
                    <a:pt x="10966" y="1938"/>
                  </a:cubicBezTo>
                  <a:cubicBezTo>
                    <a:pt x="11006" y="1269"/>
                    <a:pt x="10878" y="600"/>
                    <a:pt x="10593" y="1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g2ed5c84bb7d_1_236"/>
            <p:cNvSpPr/>
            <p:nvPr/>
          </p:nvSpPr>
          <p:spPr>
            <a:xfrm>
              <a:off x="7444796" y="3215065"/>
              <a:ext cx="210344" cy="144727"/>
            </a:xfrm>
            <a:custGeom>
              <a:avLst/>
              <a:gdLst/>
              <a:ahLst/>
              <a:cxnLst/>
              <a:rect l="l" t="t" r="r" b="b"/>
              <a:pathLst>
                <a:path w="6905" h="4751" fill="none" extrusionOk="0">
                  <a:moveTo>
                    <a:pt x="0" y="1348"/>
                  </a:moveTo>
                  <a:cubicBezTo>
                    <a:pt x="600" y="286"/>
                    <a:pt x="2016" y="1"/>
                    <a:pt x="2980" y="758"/>
                  </a:cubicBezTo>
                  <a:cubicBezTo>
                    <a:pt x="3285" y="1004"/>
                    <a:pt x="3531" y="1299"/>
                    <a:pt x="3718" y="1643"/>
                  </a:cubicBezTo>
                  <a:cubicBezTo>
                    <a:pt x="3904" y="1928"/>
                    <a:pt x="4032" y="2243"/>
                    <a:pt x="4082" y="2587"/>
                  </a:cubicBezTo>
                  <a:cubicBezTo>
                    <a:pt x="4121" y="3207"/>
                    <a:pt x="3747" y="3777"/>
                    <a:pt x="3157" y="4003"/>
                  </a:cubicBezTo>
                  <a:cubicBezTo>
                    <a:pt x="3088" y="4033"/>
                    <a:pt x="3000" y="4043"/>
                    <a:pt x="2911" y="4013"/>
                  </a:cubicBezTo>
                  <a:cubicBezTo>
                    <a:pt x="2862" y="3984"/>
                    <a:pt x="2813" y="3925"/>
                    <a:pt x="2783" y="3866"/>
                  </a:cubicBezTo>
                  <a:cubicBezTo>
                    <a:pt x="2606" y="3502"/>
                    <a:pt x="2646" y="3069"/>
                    <a:pt x="2891" y="2754"/>
                  </a:cubicBezTo>
                  <a:cubicBezTo>
                    <a:pt x="3137" y="2440"/>
                    <a:pt x="3491" y="2223"/>
                    <a:pt x="3885" y="2145"/>
                  </a:cubicBezTo>
                  <a:cubicBezTo>
                    <a:pt x="5468" y="1791"/>
                    <a:pt x="6904" y="3148"/>
                    <a:pt x="6648" y="4751"/>
                  </a:cubicBezTo>
                </a:path>
              </a:pathLst>
            </a:custGeom>
            <a:noFill/>
            <a:ln w="9525" cap="flat" cmpd="sng">
              <a:solidFill>
                <a:srgbClr val="1F154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g2ed5c84bb7d_1_236"/>
            <p:cNvSpPr/>
            <p:nvPr/>
          </p:nvSpPr>
          <p:spPr>
            <a:xfrm>
              <a:off x="7719941" y="3657291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g2ed5c84bb7d_1_236"/>
            <p:cNvSpPr/>
            <p:nvPr/>
          </p:nvSpPr>
          <p:spPr>
            <a:xfrm>
              <a:off x="7754091" y="37304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g2ed5c84bb7d_1_236"/>
            <p:cNvSpPr/>
            <p:nvPr/>
          </p:nvSpPr>
          <p:spPr>
            <a:xfrm>
              <a:off x="7782391" y="38143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12" name="Google Shape;1912;g2ed5c84bb7d_1_236"/>
          <p:cNvGrpSpPr/>
          <p:nvPr/>
        </p:nvGrpSpPr>
        <p:grpSpPr>
          <a:xfrm rot="1028379">
            <a:off x="7302080" y="3775618"/>
            <a:ext cx="1132422" cy="1064021"/>
            <a:chOff x="220838" y="-10150"/>
            <a:chExt cx="1417700" cy="1331700"/>
          </a:xfrm>
        </p:grpSpPr>
        <p:sp>
          <p:nvSpPr>
            <p:cNvPr id="1913" name="Google Shape;1913;g2ed5c84bb7d_1_236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g2ed5c84bb7d_1_236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g2ed5c84bb7d_1_236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g2ed5c84bb7d_1_236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g2ed5c84bb7d_1_236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g2ed5c84bb7d_1_236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g2ed5c84bb7d_1_236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g2ed5c84bb7d_1_236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g2ed5c84bb7d_1_236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g2ed5c84bb7d_1_236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g2ed5c84bb7d_1_236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g2ed5c84bb7d_1_236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g2ed5c84bb7d_1_236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g2ed5c84bb7d_1_236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g2ed5c84bb7d_1_236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g2ed5c84bb7d_1_236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g2ed5c84bb7d_1_236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g2ed5c84bb7d_1_236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g2ed5c84bb7d_1_236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g2ed5c84bb7d_1_236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g2ed5c84bb7d_1_236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g2ed5c84bb7d_1_236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g2ed5c84bb7d_1_236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g2ed5c84bb7d_1_236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g2ed5c84bb7d_1_236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g2ed5c84bb7d_1_236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g2ed5c84bb7d_1_236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g2ed5c84bb7d_1_236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g2ed5c84bb7d_1_236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g2ed5c84bb7d_1_236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g2ed5c84bb7d_1_236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g2ed5c84bb7d_1_236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g2ed5c84bb7d_1_236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g2ed5c84bb7d_1_236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g2ed5c84bb7d_1_236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g2ed5c84bb7d_1_236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g2ed5c84bb7d_1_236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2ed5c84bb7d_1_236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g2ed5c84bb7d_1_236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g2ed5c84bb7d_1_236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g2ed5c84bb7d_1_236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g2ed5c84bb7d_1_236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g2ed5c84bb7d_1_236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g2ed5c84bb7d_1_236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g2ed5c84bb7d_1_236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g2ed5c84bb7d_1_236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9" name="Google Shape;1959;g2ed5c84bb7d_1_236"/>
          <p:cNvGrpSpPr/>
          <p:nvPr/>
        </p:nvGrpSpPr>
        <p:grpSpPr>
          <a:xfrm rot="657575">
            <a:off x="122645" y="4352680"/>
            <a:ext cx="773062" cy="656341"/>
            <a:chOff x="3502275" y="3218775"/>
            <a:chExt cx="1175775" cy="998250"/>
          </a:xfrm>
        </p:grpSpPr>
        <p:sp>
          <p:nvSpPr>
            <p:cNvPr id="1960" name="Google Shape;1960;g2ed5c84bb7d_1_236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g2ed5c84bb7d_1_236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g2ed5c84bb7d_1_236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g2ed5c84bb7d_1_236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g2ed5c84bb7d_1_236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g2ed5c84bb7d_1_236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g2ed5c84bb7d_1_236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g2ed5c84bb7d_1_236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g2ed5c84bb7d_1_236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g2ed5c84bb7d_1_236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g2ed5c84bb7d_1_236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g2ed5c84bb7d_1_236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2" name="Google Shape;1972;g2ed5c84bb7d_1_236"/>
          <p:cNvSpPr txBox="1"/>
          <p:nvPr/>
        </p:nvSpPr>
        <p:spPr>
          <a:xfrm>
            <a:off x="2586125" y="4182088"/>
            <a:ext cx="40164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Aiding soundtrack composer creativity through automated film script-profiled algorithmic composition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2ed5c84bb7d_1_352"/>
          <p:cNvSpPr txBox="1">
            <a:spLocks noGrp="1"/>
          </p:cNvSpPr>
          <p:nvPr>
            <p:ph type="body" idx="1"/>
          </p:nvPr>
        </p:nvSpPr>
        <p:spPr>
          <a:xfrm>
            <a:off x="786925" y="1617375"/>
            <a:ext cx="4844400" cy="21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Si estraggono le emozioni a partire dalla sceneggiatura del film e le si mappano in uno spazio continuo </a:t>
            </a:r>
            <a:r>
              <a:rPr lang="en" sz="1600" i="1">
                <a:latin typeface="Fira Sans"/>
                <a:ea typeface="Fira Sans"/>
                <a:cs typeface="Fira Sans"/>
                <a:sym typeface="Fira Sans"/>
              </a:rPr>
              <a:t>Arousal-Valence.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Questi vettori rappresentativi vengono poi dati in input ad un modello generativo condizionale che produrrà una melodia tramite il pianoforte in formato MIDI.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78" name="Google Shape;1978;g2ed5c84bb7d_1_3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Analisi Testuale</a:t>
            </a:r>
            <a:endParaRPr/>
          </a:p>
        </p:txBody>
      </p:sp>
      <p:grpSp>
        <p:nvGrpSpPr>
          <p:cNvPr id="1979" name="Google Shape;1979;g2ed5c84bb7d_1_352"/>
          <p:cNvGrpSpPr/>
          <p:nvPr/>
        </p:nvGrpSpPr>
        <p:grpSpPr>
          <a:xfrm rot="-570253">
            <a:off x="6895512" y="452541"/>
            <a:ext cx="1688730" cy="1344196"/>
            <a:chOff x="6170914" y="3120997"/>
            <a:chExt cx="1788606" cy="1423695"/>
          </a:xfrm>
        </p:grpSpPr>
        <p:sp>
          <p:nvSpPr>
            <p:cNvPr id="1980" name="Google Shape;1980;g2ed5c84bb7d_1_352"/>
            <p:cNvSpPr/>
            <p:nvPr/>
          </p:nvSpPr>
          <p:spPr>
            <a:xfrm>
              <a:off x="6170914" y="3120997"/>
              <a:ext cx="1788606" cy="1423695"/>
            </a:xfrm>
            <a:custGeom>
              <a:avLst/>
              <a:gdLst/>
              <a:ahLst/>
              <a:cxnLst/>
              <a:rect l="l" t="t" r="r" b="b"/>
              <a:pathLst>
                <a:path w="58715" h="46736" extrusionOk="0">
                  <a:moveTo>
                    <a:pt x="33016" y="1"/>
                  </a:moveTo>
                  <a:cubicBezTo>
                    <a:pt x="32593" y="1"/>
                    <a:pt x="32180" y="187"/>
                    <a:pt x="31895" y="512"/>
                  </a:cubicBezTo>
                  <a:lnTo>
                    <a:pt x="25748" y="7593"/>
                  </a:lnTo>
                  <a:cubicBezTo>
                    <a:pt x="23545" y="8665"/>
                    <a:pt x="21814" y="10524"/>
                    <a:pt x="20909" y="12815"/>
                  </a:cubicBezTo>
                  <a:cubicBezTo>
                    <a:pt x="19309" y="8819"/>
                    <a:pt x="15533" y="6572"/>
                    <a:pt x="11669" y="6572"/>
                  </a:cubicBezTo>
                  <a:cubicBezTo>
                    <a:pt x="9380" y="6572"/>
                    <a:pt x="7061" y="7360"/>
                    <a:pt x="5144" y="9039"/>
                  </a:cubicBezTo>
                  <a:cubicBezTo>
                    <a:pt x="1" y="13553"/>
                    <a:pt x="856" y="21794"/>
                    <a:pt x="6826" y="25158"/>
                  </a:cubicBezTo>
                  <a:cubicBezTo>
                    <a:pt x="6718" y="25728"/>
                    <a:pt x="6659" y="26318"/>
                    <a:pt x="6629" y="26899"/>
                  </a:cubicBezTo>
                  <a:lnTo>
                    <a:pt x="5272" y="26899"/>
                  </a:lnTo>
                  <a:cubicBezTo>
                    <a:pt x="4731" y="26899"/>
                    <a:pt x="4239" y="27194"/>
                    <a:pt x="3974" y="27666"/>
                  </a:cubicBezTo>
                  <a:lnTo>
                    <a:pt x="3335" y="27666"/>
                  </a:lnTo>
                  <a:cubicBezTo>
                    <a:pt x="2518" y="27666"/>
                    <a:pt x="1859" y="28325"/>
                    <a:pt x="1859" y="29141"/>
                  </a:cubicBezTo>
                  <a:lnTo>
                    <a:pt x="1859" y="31078"/>
                  </a:lnTo>
                  <a:cubicBezTo>
                    <a:pt x="1859" y="31895"/>
                    <a:pt x="2518" y="32563"/>
                    <a:pt x="3335" y="32563"/>
                  </a:cubicBezTo>
                  <a:lnTo>
                    <a:pt x="3954" y="32563"/>
                  </a:lnTo>
                  <a:cubicBezTo>
                    <a:pt x="4200" y="33075"/>
                    <a:pt x="4711" y="33399"/>
                    <a:pt x="5272" y="33399"/>
                  </a:cubicBezTo>
                  <a:lnTo>
                    <a:pt x="6905" y="33399"/>
                  </a:lnTo>
                  <a:lnTo>
                    <a:pt x="6905" y="39054"/>
                  </a:lnTo>
                  <a:cubicBezTo>
                    <a:pt x="6905" y="40018"/>
                    <a:pt x="7691" y="40805"/>
                    <a:pt x="8665" y="40805"/>
                  </a:cubicBezTo>
                  <a:lnTo>
                    <a:pt x="13346" y="40805"/>
                  </a:lnTo>
                  <a:cubicBezTo>
                    <a:pt x="14251" y="41464"/>
                    <a:pt x="15225" y="42034"/>
                    <a:pt x="16238" y="42526"/>
                  </a:cubicBezTo>
                  <a:cubicBezTo>
                    <a:pt x="18765" y="43765"/>
                    <a:pt x="21785" y="44572"/>
                    <a:pt x="25001" y="44886"/>
                  </a:cubicBezTo>
                  <a:cubicBezTo>
                    <a:pt x="25925" y="46057"/>
                    <a:pt x="27322" y="46735"/>
                    <a:pt x="28807" y="46735"/>
                  </a:cubicBezTo>
                  <a:cubicBezTo>
                    <a:pt x="30370" y="46725"/>
                    <a:pt x="31836" y="45968"/>
                    <a:pt x="32760" y="44700"/>
                  </a:cubicBezTo>
                  <a:cubicBezTo>
                    <a:pt x="33478" y="44601"/>
                    <a:pt x="34167" y="44473"/>
                    <a:pt x="34816" y="44336"/>
                  </a:cubicBezTo>
                  <a:cubicBezTo>
                    <a:pt x="40628" y="43077"/>
                    <a:pt x="45624" y="40471"/>
                    <a:pt x="49293" y="36783"/>
                  </a:cubicBezTo>
                  <a:cubicBezTo>
                    <a:pt x="49342" y="36743"/>
                    <a:pt x="49381" y="36694"/>
                    <a:pt x="49420" y="36665"/>
                  </a:cubicBezTo>
                  <a:cubicBezTo>
                    <a:pt x="49951" y="36114"/>
                    <a:pt x="50463" y="35543"/>
                    <a:pt x="50935" y="34963"/>
                  </a:cubicBezTo>
                  <a:cubicBezTo>
                    <a:pt x="52489" y="33055"/>
                    <a:pt x="53748" y="30931"/>
                    <a:pt x="54662" y="28649"/>
                  </a:cubicBezTo>
                  <a:cubicBezTo>
                    <a:pt x="54829" y="28246"/>
                    <a:pt x="54987" y="27813"/>
                    <a:pt x="55125" y="27381"/>
                  </a:cubicBezTo>
                  <a:cubicBezTo>
                    <a:pt x="55223" y="27085"/>
                    <a:pt x="55311" y="26810"/>
                    <a:pt x="55390" y="26564"/>
                  </a:cubicBezTo>
                  <a:cubicBezTo>
                    <a:pt x="55675" y="25581"/>
                    <a:pt x="55911" y="24578"/>
                    <a:pt x="56069" y="23555"/>
                  </a:cubicBezTo>
                  <a:cubicBezTo>
                    <a:pt x="56315" y="22011"/>
                    <a:pt x="56393" y="20437"/>
                    <a:pt x="56324" y="18873"/>
                  </a:cubicBezTo>
                  <a:cubicBezTo>
                    <a:pt x="58714" y="16326"/>
                    <a:pt x="57731" y="12176"/>
                    <a:pt x="54456" y="10976"/>
                  </a:cubicBezTo>
                  <a:cubicBezTo>
                    <a:pt x="53777" y="9442"/>
                    <a:pt x="52931" y="7986"/>
                    <a:pt x="51928" y="6649"/>
                  </a:cubicBezTo>
                  <a:cubicBezTo>
                    <a:pt x="50473" y="4702"/>
                    <a:pt x="48830" y="3207"/>
                    <a:pt x="47070" y="2223"/>
                  </a:cubicBezTo>
                  <a:cubicBezTo>
                    <a:pt x="45064" y="1112"/>
                    <a:pt x="42634" y="522"/>
                    <a:pt x="40058" y="522"/>
                  </a:cubicBezTo>
                  <a:cubicBezTo>
                    <a:pt x="39104" y="522"/>
                    <a:pt x="38150" y="601"/>
                    <a:pt x="37206" y="748"/>
                  </a:cubicBezTo>
                  <a:cubicBezTo>
                    <a:pt x="36930" y="797"/>
                    <a:pt x="36635" y="846"/>
                    <a:pt x="36340" y="905"/>
                  </a:cubicBezTo>
                  <a:cubicBezTo>
                    <a:pt x="34491" y="217"/>
                    <a:pt x="33301" y="20"/>
                    <a:pt x="33252" y="20"/>
                  </a:cubicBezTo>
                  <a:cubicBezTo>
                    <a:pt x="33173" y="10"/>
                    <a:pt x="33095" y="1"/>
                    <a:pt x="33016" y="1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g2ed5c84bb7d_1_352"/>
            <p:cNvSpPr/>
            <p:nvPr/>
          </p:nvSpPr>
          <p:spPr>
            <a:xfrm>
              <a:off x="6404897" y="3180825"/>
              <a:ext cx="1459337" cy="1266143"/>
            </a:xfrm>
            <a:custGeom>
              <a:avLst/>
              <a:gdLst/>
              <a:ahLst/>
              <a:cxnLst/>
              <a:rect l="l" t="t" r="r" b="b"/>
              <a:pathLst>
                <a:path w="47906" h="41564" extrusionOk="0">
                  <a:moveTo>
                    <a:pt x="32498" y="1"/>
                  </a:moveTo>
                  <a:cubicBezTo>
                    <a:pt x="31621" y="1"/>
                    <a:pt x="30742" y="73"/>
                    <a:pt x="29879" y="210"/>
                  </a:cubicBezTo>
                  <a:cubicBezTo>
                    <a:pt x="29475" y="279"/>
                    <a:pt x="29062" y="367"/>
                    <a:pt x="28659" y="456"/>
                  </a:cubicBezTo>
                  <a:cubicBezTo>
                    <a:pt x="28226" y="564"/>
                    <a:pt x="27784" y="682"/>
                    <a:pt x="27390" y="820"/>
                  </a:cubicBezTo>
                  <a:cubicBezTo>
                    <a:pt x="26987" y="948"/>
                    <a:pt x="26594" y="1105"/>
                    <a:pt x="26210" y="1272"/>
                  </a:cubicBezTo>
                  <a:cubicBezTo>
                    <a:pt x="26004" y="1361"/>
                    <a:pt x="25797" y="1459"/>
                    <a:pt x="25600" y="1567"/>
                  </a:cubicBezTo>
                  <a:cubicBezTo>
                    <a:pt x="25158" y="1784"/>
                    <a:pt x="24735" y="2039"/>
                    <a:pt x="24332" y="2325"/>
                  </a:cubicBezTo>
                  <a:cubicBezTo>
                    <a:pt x="24174" y="2433"/>
                    <a:pt x="24017" y="2551"/>
                    <a:pt x="23860" y="2679"/>
                  </a:cubicBezTo>
                  <a:cubicBezTo>
                    <a:pt x="22168" y="4006"/>
                    <a:pt x="20988" y="5845"/>
                    <a:pt x="19837" y="7684"/>
                  </a:cubicBezTo>
                  <a:cubicBezTo>
                    <a:pt x="19670" y="7960"/>
                    <a:pt x="19503" y="8225"/>
                    <a:pt x="19326" y="8501"/>
                  </a:cubicBezTo>
                  <a:cubicBezTo>
                    <a:pt x="19159" y="8776"/>
                    <a:pt x="18991" y="9042"/>
                    <a:pt x="18814" y="9317"/>
                  </a:cubicBezTo>
                  <a:cubicBezTo>
                    <a:pt x="18667" y="9543"/>
                    <a:pt x="18519" y="9769"/>
                    <a:pt x="18372" y="9996"/>
                  </a:cubicBezTo>
                  <a:cubicBezTo>
                    <a:pt x="18165" y="10291"/>
                    <a:pt x="17949" y="10586"/>
                    <a:pt x="17742" y="10881"/>
                  </a:cubicBezTo>
                  <a:cubicBezTo>
                    <a:pt x="16798" y="12130"/>
                    <a:pt x="15736" y="13231"/>
                    <a:pt x="14349" y="14008"/>
                  </a:cubicBezTo>
                  <a:cubicBezTo>
                    <a:pt x="11851" y="15395"/>
                    <a:pt x="8803" y="15385"/>
                    <a:pt x="6196" y="16546"/>
                  </a:cubicBezTo>
                  <a:cubicBezTo>
                    <a:pt x="4003" y="17529"/>
                    <a:pt x="2253" y="19289"/>
                    <a:pt x="1289" y="21492"/>
                  </a:cubicBezTo>
                  <a:cubicBezTo>
                    <a:pt x="0" y="24463"/>
                    <a:pt x="541" y="28249"/>
                    <a:pt x="1663" y="31180"/>
                  </a:cubicBezTo>
                  <a:cubicBezTo>
                    <a:pt x="3098" y="34917"/>
                    <a:pt x="5892" y="37533"/>
                    <a:pt x="9314" y="39195"/>
                  </a:cubicBezTo>
                  <a:cubicBezTo>
                    <a:pt x="12687" y="40834"/>
                    <a:pt x="16666" y="41563"/>
                    <a:pt x="20556" y="41563"/>
                  </a:cubicBezTo>
                  <a:cubicBezTo>
                    <a:pt x="22757" y="41563"/>
                    <a:pt x="24929" y="41330"/>
                    <a:pt x="26948" y="40896"/>
                  </a:cubicBezTo>
                  <a:cubicBezTo>
                    <a:pt x="32072" y="39775"/>
                    <a:pt x="36930" y="37513"/>
                    <a:pt x="40667" y="33766"/>
                  </a:cubicBezTo>
                  <a:cubicBezTo>
                    <a:pt x="40707" y="33717"/>
                    <a:pt x="40756" y="33678"/>
                    <a:pt x="40795" y="33629"/>
                  </a:cubicBezTo>
                  <a:cubicBezTo>
                    <a:pt x="41307" y="33107"/>
                    <a:pt x="40185" y="31435"/>
                    <a:pt x="40628" y="30885"/>
                  </a:cubicBezTo>
                  <a:cubicBezTo>
                    <a:pt x="41228" y="30157"/>
                    <a:pt x="41513" y="29242"/>
                    <a:pt x="41690" y="28328"/>
                  </a:cubicBezTo>
                  <a:cubicBezTo>
                    <a:pt x="41857" y="27511"/>
                    <a:pt x="41946" y="26675"/>
                    <a:pt x="42152" y="25859"/>
                  </a:cubicBezTo>
                  <a:cubicBezTo>
                    <a:pt x="42211" y="25564"/>
                    <a:pt x="42339" y="25279"/>
                    <a:pt x="42526" y="25043"/>
                  </a:cubicBezTo>
                  <a:cubicBezTo>
                    <a:pt x="42723" y="24826"/>
                    <a:pt x="43018" y="24699"/>
                    <a:pt x="43264" y="24531"/>
                  </a:cubicBezTo>
                  <a:cubicBezTo>
                    <a:pt x="43637" y="24286"/>
                    <a:pt x="43942" y="23931"/>
                    <a:pt x="44139" y="23518"/>
                  </a:cubicBezTo>
                  <a:cubicBezTo>
                    <a:pt x="44257" y="23253"/>
                    <a:pt x="44336" y="22968"/>
                    <a:pt x="44473" y="22722"/>
                  </a:cubicBezTo>
                  <a:cubicBezTo>
                    <a:pt x="44788" y="22161"/>
                    <a:pt x="45378" y="22112"/>
                    <a:pt x="45949" y="22014"/>
                  </a:cubicBezTo>
                  <a:cubicBezTo>
                    <a:pt x="46372" y="21945"/>
                    <a:pt x="46962" y="21837"/>
                    <a:pt x="47040" y="21325"/>
                  </a:cubicBezTo>
                  <a:cubicBezTo>
                    <a:pt x="47906" y="15887"/>
                    <a:pt x="46686" y="10222"/>
                    <a:pt x="43185" y="5541"/>
                  </a:cubicBezTo>
                  <a:cubicBezTo>
                    <a:pt x="41995" y="3937"/>
                    <a:pt x="40549" y="2502"/>
                    <a:pt x="38799" y="1518"/>
                  </a:cubicBezTo>
                  <a:cubicBezTo>
                    <a:pt x="36905" y="462"/>
                    <a:pt x="34708" y="1"/>
                    <a:pt x="32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g2ed5c84bb7d_1_352"/>
            <p:cNvSpPr/>
            <p:nvPr/>
          </p:nvSpPr>
          <p:spPr>
            <a:xfrm>
              <a:off x="6695814" y="3784957"/>
              <a:ext cx="235810" cy="206475"/>
            </a:xfrm>
            <a:custGeom>
              <a:avLst/>
              <a:gdLst/>
              <a:ahLst/>
              <a:cxnLst/>
              <a:rect l="l" t="t" r="r" b="b"/>
              <a:pathLst>
                <a:path w="7741" h="6778" extrusionOk="0">
                  <a:moveTo>
                    <a:pt x="3867" y="0"/>
                  </a:moveTo>
                  <a:cubicBezTo>
                    <a:pt x="3328" y="0"/>
                    <a:pt x="2781" y="129"/>
                    <a:pt x="2272" y="402"/>
                  </a:cubicBezTo>
                  <a:cubicBezTo>
                    <a:pt x="620" y="1287"/>
                    <a:pt x="0" y="3342"/>
                    <a:pt x="885" y="4985"/>
                  </a:cubicBezTo>
                  <a:cubicBezTo>
                    <a:pt x="1498" y="6129"/>
                    <a:pt x="2668" y="6778"/>
                    <a:pt x="3878" y="6778"/>
                  </a:cubicBezTo>
                  <a:cubicBezTo>
                    <a:pt x="4415" y="6778"/>
                    <a:pt x="4960" y="6650"/>
                    <a:pt x="5468" y="6381"/>
                  </a:cubicBezTo>
                  <a:cubicBezTo>
                    <a:pt x="7120" y="5496"/>
                    <a:pt x="7740" y="3441"/>
                    <a:pt x="6855" y="1788"/>
                  </a:cubicBezTo>
                  <a:cubicBezTo>
                    <a:pt x="6249" y="652"/>
                    <a:pt x="5078" y="0"/>
                    <a:pt x="38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g2ed5c84bb7d_1_352"/>
            <p:cNvSpPr/>
            <p:nvPr/>
          </p:nvSpPr>
          <p:spPr>
            <a:xfrm>
              <a:off x="7673661" y="3490476"/>
              <a:ext cx="216649" cy="206292"/>
            </a:xfrm>
            <a:custGeom>
              <a:avLst/>
              <a:gdLst/>
              <a:ahLst/>
              <a:cxnLst/>
              <a:rect l="l" t="t" r="r" b="b"/>
              <a:pathLst>
                <a:path w="7112" h="6772" extrusionOk="0">
                  <a:moveTo>
                    <a:pt x="3569" y="0"/>
                  </a:moveTo>
                  <a:cubicBezTo>
                    <a:pt x="3456" y="0"/>
                    <a:pt x="3342" y="6"/>
                    <a:pt x="3227" y="18"/>
                  </a:cubicBezTo>
                  <a:cubicBezTo>
                    <a:pt x="1358" y="195"/>
                    <a:pt x="1" y="1857"/>
                    <a:pt x="188" y="3715"/>
                  </a:cubicBezTo>
                  <a:cubicBezTo>
                    <a:pt x="354" y="5469"/>
                    <a:pt x="1827" y="6772"/>
                    <a:pt x="3544" y="6772"/>
                  </a:cubicBezTo>
                  <a:cubicBezTo>
                    <a:pt x="3657" y="6772"/>
                    <a:pt x="3771" y="6766"/>
                    <a:pt x="3886" y="6754"/>
                  </a:cubicBezTo>
                  <a:cubicBezTo>
                    <a:pt x="5754" y="6577"/>
                    <a:pt x="7111" y="4915"/>
                    <a:pt x="6925" y="3056"/>
                  </a:cubicBezTo>
                  <a:cubicBezTo>
                    <a:pt x="6758" y="1303"/>
                    <a:pt x="5285" y="0"/>
                    <a:pt x="3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g2ed5c84bb7d_1_352"/>
            <p:cNvSpPr/>
            <p:nvPr/>
          </p:nvSpPr>
          <p:spPr>
            <a:xfrm>
              <a:off x="6934884" y="4291943"/>
              <a:ext cx="234318" cy="206444"/>
            </a:xfrm>
            <a:custGeom>
              <a:avLst/>
              <a:gdLst/>
              <a:ahLst/>
              <a:cxnLst/>
              <a:rect l="l" t="t" r="r" b="b"/>
              <a:pathLst>
                <a:path w="7692" h="6777" extrusionOk="0">
                  <a:moveTo>
                    <a:pt x="3850" y="1"/>
                  </a:moveTo>
                  <a:cubicBezTo>
                    <a:pt x="3415" y="1"/>
                    <a:pt x="2974" y="85"/>
                    <a:pt x="2547" y="261"/>
                  </a:cubicBezTo>
                  <a:cubicBezTo>
                    <a:pt x="826" y="969"/>
                    <a:pt x="0" y="2956"/>
                    <a:pt x="718" y="4687"/>
                  </a:cubicBezTo>
                  <a:cubicBezTo>
                    <a:pt x="1259" y="5992"/>
                    <a:pt x="2516" y="6777"/>
                    <a:pt x="3843" y="6777"/>
                  </a:cubicBezTo>
                  <a:cubicBezTo>
                    <a:pt x="4277" y="6777"/>
                    <a:pt x="4718" y="6693"/>
                    <a:pt x="5144" y="6516"/>
                  </a:cubicBezTo>
                  <a:cubicBezTo>
                    <a:pt x="6875" y="5798"/>
                    <a:pt x="7691" y="3821"/>
                    <a:pt x="6983" y="2091"/>
                  </a:cubicBezTo>
                  <a:cubicBezTo>
                    <a:pt x="6442" y="786"/>
                    <a:pt x="5180" y="1"/>
                    <a:pt x="3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g2ed5c84bb7d_1_352"/>
            <p:cNvSpPr/>
            <p:nvPr/>
          </p:nvSpPr>
          <p:spPr>
            <a:xfrm>
              <a:off x="6902228" y="3165046"/>
              <a:ext cx="935656" cy="1085135"/>
            </a:xfrm>
            <a:custGeom>
              <a:avLst/>
              <a:gdLst/>
              <a:ahLst/>
              <a:cxnLst/>
              <a:rect l="l" t="t" r="r" b="b"/>
              <a:pathLst>
                <a:path w="30715" h="35622" extrusionOk="0">
                  <a:moveTo>
                    <a:pt x="9137" y="0"/>
                  </a:moveTo>
                  <a:lnTo>
                    <a:pt x="7809" y="1535"/>
                  </a:lnTo>
                  <a:lnTo>
                    <a:pt x="8006" y="2833"/>
                  </a:lnTo>
                  <a:lnTo>
                    <a:pt x="8734" y="7632"/>
                  </a:lnTo>
                  <a:lnTo>
                    <a:pt x="3501" y="8202"/>
                  </a:lnTo>
                  <a:lnTo>
                    <a:pt x="1839" y="8389"/>
                  </a:lnTo>
                  <a:lnTo>
                    <a:pt x="0" y="10504"/>
                  </a:lnTo>
                  <a:cubicBezTo>
                    <a:pt x="0" y="10504"/>
                    <a:pt x="541" y="10819"/>
                    <a:pt x="1407" y="11399"/>
                  </a:cubicBezTo>
                  <a:cubicBezTo>
                    <a:pt x="4396" y="13395"/>
                    <a:pt x="11379" y="18470"/>
                    <a:pt x="14261" y="24174"/>
                  </a:cubicBezTo>
                  <a:cubicBezTo>
                    <a:pt x="17988" y="31540"/>
                    <a:pt x="15638" y="35622"/>
                    <a:pt x="15638" y="35622"/>
                  </a:cubicBezTo>
                  <a:lnTo>
                    <a:pt x="24469" y="34147"/>
                  </a:lnTo>
                  <a:cubicBezTo>
                    <a:pt x="24971" y="33625"/>
                    <a:pt x="25453" y="33094"/>
                    <a:pt x="25895" y="32543"/>
                  </a:cubicBezTo>
                  <a:cubicBezTo>
                    <a:pt x="26751" y="31511"/>
                    <a:pt x="24686" y="28718"/>
                    <a:pt x="25325" y="27577"/>
                  </a:cubicBezTo>
                  <a:cubicBezTo>
                    <a:pt x="25807" y="26721"/>
                    <a:pt x="29033" y="27518"/>
                    <a:pt x="29396" y="26613"/>
                  </a:cubicBezTo>
                  <a:cubicBezTo>
                    <a:pt x="29554" y="26220"/>
                    <a:pt x="29701" y="25826"/>
                    <a:pt x="29829" y="25423"/>
                  </a:cubicBezTo>
                  <a:cubicBezTo>
                    <a:pt x="29928" y="25177"/>
                    <a:pt x="30006" y="24922"/>
                    <a:pt x="30075" y="24666"/>
                  </a:cubicBezTo>
                  <a:cubicBezTo>
                    <a:pt x="30350" y="23741"/>
                    <a:pt x="30567" y="22797"/>
                    <a:pt x="30714" y="21843"/>
                  </a:cubicBezTo>
                  <a:cubicBezTo>
                    <a:pt x="29878" y="19050"/>
                    <a:pt x="28659" y="16385"/>
                    <a:pt x="27115" y="13916"/>
                  </a:cubicBezTo>
                  <a:cubicBezTo>
                    <a:pt x="22119" y="5901"/>
                    <a:pt x="15992" y="2420"/>
                    <a:pt x="12333" y="974"/>
                  </a:cubicBezTo>
                  <a:cubicBezTo>
                    <a:pt x="10376" y="197"/>
                    <a:pt x="9137" y="0"/>
                    <a:pt x="9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g2ed5c84bb7d_1_352"/>
            <p:cNvSpPr/>
            <p:nvPr/>
          </p:nvSpPr>
          <p:spPr>
            <a:xfrm>
              <a:off x="6958553" y="3211775"/>
              <a:ext cx="839181" cy="976384"/>
            </a:xfrm>
            <a:custGeom>
              <a:avLst/>
              <a:gdLst/>
              <a:ahLst/>
              <a:cxnLst/>
              <a:rect l="l" t="t" r="r" b="b"/>
              <a:pathLst>
                <a:path w="27548" h="32052" extrusionOk="0">
                  <a:moveTo>
                    <a:pt x="5960" y="1"/>
                  </a:moveTo>
                  <a:lnTo>
                    <a:pt x="0" y="6855"/>
                  </a:lnTo>
                  <a:cubicBezTo>
                    <a:pt x="325" y="7032"/>
                    <a:pt x="718" y="7239"/>
                    <a:pt x="1151" y="7485"/>
                  </a:cubicBezTo>
                  <a:cubicBezTo>
                    <a:pt x="3954" y="9108"/>
                    <a:pt x="6530" y="11104"/>
                    <a:pt x="8792" y="13415"/>
                  </a:cubicBezTo>
                  <a:cubicBezTo>
                    <a:pt x="10081" y="14733"/>
                    <a:pt x="11271" y="16159"/>
                    <a:pt x="12333" y="17674"/>
                  </a:cubicBezTo>
                  <a:cubicBezTo>
                    <a:pt x="13346" y="19109"/>
                    <a:pt x="14231" y="20624"/>
                    <a:pt x="14988" y="22207"/>
                  </a:cubicBezTo>
                  <a:cubicBezTo>
                    <a:pt x="17732" y="28079"/>
                    <a:pt x="16985" y="32052"/>
                    <a:pt x="16985" y="32052"/>
                  </a:cubicBezTo>
                  <a:lnTo>
                    <a:pt x="24056" y="31009"/>
                  </a:lnTo>
                  <a:cubicBezTo>
                    <a:pt x="25512" y="29220"/>
                    <a:pt x="26692" y="27223"/>
                    <a:pt x="27547" y="25079"/>
                  </a:cubicBezTo>
                  <a:cubicBezTo>
                    <a:pt x="27164" y="22630"/>
                    <a:pt x="26505" y="20221"/>
                    <a:pt x="25571" y="17919"/>
                  </a:cubicBezTo>
                  <a:cubicBezTo>
                    <a:pt x="24931" y="16336"/>
                    <a:pt x="24194" y="14802"/>
                    <a:pt x="23358" y="13307"/>
                  </a:cubicBezTo>
                  <a:cubicBezTo>
                    <a:pt x="21765" y="10455"/>
                    <a:pt x="19562" y="8114"/>
                    <a:pt x="17241" y="6226"/>
                  </a:cubicBezTo>
                  <a:cubicBezTo>
                    <a:pt x="13690" y="3344"/>
                    <a:pt x="9855" y="1525"/>
                    <a:pt x="7416" y="551"/>
                  </a:cubicBezTo>
                  <a:cubicBezTo>
                    <a:pt x="6845" y="315"/>
                    <a:pt x="6353" y="138"/>
                    <a:pt x="5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g2ed5c84bb7d_1_352"/>
            <p:cNvSpPr/>
            <p:nvPr/>
          </p:nvSpPr>
          <p:spPr>
            <a:xfrm>
              <a:off x="7347103" y="3747732"/>
              <a:ext cx="411670" cy="179485"/>
            </a:xfrm>
            <a:custGeom>
              <a:avLst/>
              <a:gdLst/>
              <a:ahLst/>
              <a:cxnLst/>
              <a:rect l="l" t="t" r="r" b="b"/>
              <a:pathLst>
                <a:path w="13514" h="5892" extrusionOk="0">
                  <a:moveTo>
                    <a:pt x="13435" y="1"/>
                  </a:moveTo>
                  <a:cubicBezTo>
                    <a:pt x="8764" y="1388"/>
                    <a:pt x="4250" y="3276"/>
                    <a:pt x="1" y="5656"/>
                  </a:cubicBezTo>
                  <a:lnTo>
                    <a:pt x="129" y="5892"/>
                  </a:lnTo>
                  <a:cubicBezTo>
                    <a:pt x="4368" y="3522"/>
                    <a:pt x="8852" y="1633"/>
                    <a:pt x="13514" y="266"/>
                  </a:cubicBezTo>
                  <a:lnTo>
                    <a:pt x="13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g2ed5c84bb7d_1_352"/>
            <p:cNvSpPr/>
            <p:nvPr/>
          </p:nvSpPr>
          <p:spPr>
            <a:xfrm>
              <a:off x="7186840" y="3370545"/>
              <a:ext cx="339169" cy="291252"/>
            </a:xfrm>
            <a:custGeom>
              <a:avLst/>
              <a:gdLst/>
              <a:ahLst/>
              <a:cxnLst/>
              <a:rect l="l" t="t" r="r" b="b"/>
              <a:pathLst>
                <a:path w="11134" h="9561" extrusionOk="0">
                  <a:moveTo>
                    <a:pt x="10976" y="1"/>
                  </a:moveTo>
                  <a:cubicBezTo>
                    <a:pt x="6963" y="2686"/>
                    <a:pt x="3275" y="5833"/>
                    <a:pt x="0" y="9373"/>
                  </a:cubicBezTo>
                  <a:lnTo>
                    <a:pt x="197" y="9560"/>
                  </a:lnTo>
                  <a:cubicBezTo>
                    <a:pt x="3462" y="6030"/>
                    <a:pt x="7131" y="2902"/>
                    <a:pt x="11133" y="227"/>
                  </a:cubicBezTo>
                  <a:lnTo>
                    <a:pt x="1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g2ed5c84bb7d_1_352"/>
            <p:cNvSpPr/>
            <p:nvPr/>
          </p:nvSpPr>
          <p:spPr>
            <a:xfrm>
              <a:off x="7412415" y="4091409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39" y="206"/>
                    <a:pt x="1" y="580"/>
                    <a:pt x="139" y="914"/>
                  </a:cubicBezTo>
                  <a:cubicBezTo>
                    <a:pt x="254" y="1169"/>
                    <a:pt x="493" y="1294"/>
                    <a:pt x="732" y="1294"/>
                  </a:cubicBezTo>
                  <a:cubicBezTo>
                    <a:pt x="983" y="1294"/>
                    <a:pt x="1233" y="1156"/>
                    <a:pt x="1338" y="884"/>
                  </a:cubicBezTo>
                  <a:cubicBezTo>
                    <a:pt x="1510" y="435"/>
                    <a:pt x="1160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g2ed5c84bb7d_1_352"/>
            <p:cNvSpPr/>
            <p:nvPr/>
          </p:nvSpPr>
          <p:spPr>
            <a:xfrm>
              <a:off x="7396544" y="4003921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196"/>
                    <a:pt x="1" y="580"/>
                    <a:pt x="148" y="904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3" y="1152"/>
                    <a:pt x="1338" y="875"/>
                  </a:cubicBezTo>
                  <a:cubicBezTo>
                    <a:pt x="1510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g2ed5c84bb7d_1_352"/>
            <p:cNvSpPr/>
            <p:nvPr/>
          </p:nvSpPr>
          <p:spPr>
            <a:xfrm>
              <a:off x="7372874" y="392331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1"/>
                  </a:moveTo>
                  <a:cubicBezTo>
                    <a:pt x="661" y="1"/>
                    <a:pt x="571" y="19"/>
                    <a:pt x="483" y="59"/>
                  </a:cubicBezTo>
                  <a:cubicBezTo>
                    <a:pt x="148" y="207"/>
                    <a:pt x="1" y="590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3" y="1295"/>
                    <a:pt x="1242" y="1157"/>
                    <a:pt x="1348" y="885"/>
                  </a:cubicBezTo>
                  <a:cubicBezTo>
                    <a:pt x="1520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g2ed5c84bb7d_1_352"/>
            <p:cNvSpPr/>
            <p:nvPr/>
          </p:nvSpPr>
          <p:spPr>
            <a:xfrm>
              <a:off x="7342930" y="3852035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0" y="0"/>
                    <a:pt x="561" y="18"/>
                    <a:pt x="472" y="58"/>
                  </a:cubicBezTo>
                  <a:cubicBezTo>
                    <a:pt x="148" y="206"/>
                    <a:pt x="0" y="589"/>
                    <a:pt x="148" y="914"/>
                  </a:cubicBezTo>
                  <a:cubicBezTo>
                    <a:pt x="258" y="1169"/>
                    <a:pt x="495" y="1294"/>
                    <a:pt x="733" y="1294"/>
                  </a:cubicBezTo>
                  <a:cubicBezTo>
                    <a:pt x="982" y="1294"/>
                    <a:pt x="1232" y="1156"/>
                    <a:pt x="1338" y="885"/>
                  </a:cubicBezTo>
                  <a:cubicBezTo>
                    <a:pt x="1509" y="436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g2ed5c84bb7d_1_352"/>
            <p:cNvSpPr/>
            <p:nvPr/>
          </p:nvSpPr>
          <p:spPr>
            <a:xfrm>
              <a:off x="7304273" y="3786114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8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7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g2ed5c84bb7d_1_352"/>
            <p:cNvSpPr/>
            <p:nvPr/>
          </p:nvSpPr>
          <p:spPr>
            <a:xfrm>
              <a:off x="7255746" y="3721503"/>
              <a:ext cx="45998" cy="39571"/>
            </a:xfrm>
            <a:custGeom>
              <a:avLst/>
              <a:gdLst/>
              <a:ahLst/>
              <a:cxnLst/>
              <a:rect l="l" t="t" r="r" b="b"/>
              <a:pathLst>
                <a:path w="1510" h="1299" extrusionOk="0">
                  <a:moveTo>
                    <a:pt x="732" y="1"/>
                  </a:moveTo>
                  <a:cubicBezTo>
                    <a:pt x="647" y="1"/>
                    <a:pt x="559" y="18"/>
                    <a:pt x="472" y="55"/>
                  </a:cubicBezTo>
                  <a:cubicBezTo>
                    <a:pt x="138" y="203"/>
                    <a:pt x="0" y="587"/>
                    <a:pt x="138" y="911"/>
                  </a:cubicBezTo>
                  <a:cubicBezTo>
                    <a:pt x="253" y="1171"/>
                    <a:pt x="493" y="1299"/>
                    <a:pt x="732" y="1299"/>
                  </a:cubicBezTo>
                  <a:cubicBezTo>
                    <a:pt x="982" y="1299"/>
                    <a:pt x="1232" y="1158"/>
                    <a:pt x="1338" y="882"/>
                  </a:cubicBezTo>
                  <a:cubicBezTo>
                    <a:pt x="1510" y="431"/>
                    <a:pt x="1156" y="1"/>
                    <a:pt x="73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g2ed5c84bb7d_1_352"/>
            <p:cNvSpPr/>
            <p:nvPr/>
          </p:nvSpPr>
          <p:spPr>
            <a:xfrm>
              <a:off x="7204812" y="3662680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37" y="0"/>
                  </a:moveTo>
                  <a:cubicBezTo>
                    <a:pt x="651" y="0"/>
                    <a:pt x="561" y="19"/>
                    <a:pt x="472" y="59"/>
                  </a:cubicBezTo>
                  <a:cubicBezTo>
                    <a:pt x="148" y="197"/>
                    <a:pt x="0" y="580"/>
                    <a:pt x="148" y="905"/>
                  </a:cubicBezTo>
                  <a:cubicBezTo>
                    <a:pt x="258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59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g2ed5c84bb7d_1_352"/>
            <p:cNvSpPr/>
            <p:nvPr/>
          </p:nvSpPr>
          <p:spPr>
            <a:xfrm>
              <a:off x="7151473" y="3601573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4" y="1169"/>
                    <a:pt x="501" y="1294"/>
                    <a:pt x="737" y="1294"/>
                  </a:cubicBezTo>
                  <a:cubicBezTo>
                    <a:pt x="985" y="1294"/>
                    <a:pt x="1233" y="1156"/>
                    <a:pt x="1338" y="885"/>
                  </a:cubicBezTo>
                  <a:cubicBezTo>
                    <a:pt x="1510" y="436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g2ed5c84bb7d_1_352"/>
            <p:cNvSpPr/>
            <p:nvPr/>
          </p:nvSpPr>
          <p:spPr>
            <a:xfrm>
              <a:off x="7089755" y="3549147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38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48" y="196"/>
                    <a:pt x="1" y="580"/>
                    <a:pt x="139" y="904"/>
                  </a:cubicBezTo>
                  <a:cubicBezTo>
                    <a:pt x="254" y="1164"/>
                    <a:pt x="494" y="1292"/>
                    <a:pt x="733" y="1292"/>
                  </a:cubicBezTo>
                  <a:cubicBezTo>
                    <a:pt x="983" y="1292"/>
                    <a:pt x="1233" y="1151"/>
                    <a:pt x="1338" y="875"/>
                  </a:cubicBezTo>
                  <a:cubicBezTo>
                    <a:pt x="1510" y="434"/>
                    <a:pt x="1160" y="0"/>
                    <a:pt x="738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2ed5c84bb7d_1_352"/>
            <p:cNvSpPr/>
            <p:nvPr/>
          </p:nvSpPr>
          <p:spPr>
            <a:xfrm>
              <a:off x="7027155" y="3505799"/>
              <a:ext cx="46303" cy="39510"/>
            </a:xfrm>
            <a:custGeom>
              <a:avLst/>
              <a:gdLst/>
              <a:ahLst/>
              <a:cxnLst/>
              <a:rect l="l" t="t" r="r" b="b"/>
              <a:pathLst>
                <a:path w="1520" h="1297" extrusionOk="0">
                  <a:moveTo>
                    <a:pt x="742" y="1"/>
                  </a:moveTo>
                  <a:cubicBezTo>
                    <a:pt x="657" y="1"/>
                    <a:pt x="569" y="18"/>
                    <a:pt x="482" y="55"/>
                  </a:cubicBezTo>
                  <a:cubicBezTo>
                    <a:pt x="148" y="203"/>
                    <a:pt x="0" y="587"/>
                    <a:pt x="158" y="921"/>
                  </a:cubicBezTo>
                  <a:cubicBezTo>
                    <a:pt x="272" y="1173"/>
                    <a:pt x="506" y="1296"/>
                    <a:pt x="740" y="1296"/>
                  </a:cubicBezTo>
                  <a:cubicBezTo>
                    <a:pt x="990" y="1296"/>
                    <a:pt x="1241" y="1156"/>
                    <a:pt x="1348" y="882"/>
                  </a:cubicBezTo>
                  <a:cubicBezTo>
                    <a:pt x="1520" y="431"/>
                    <a:pt x="1166" y="1"/>
                    <a:pt x="74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2ed5c84bb7d_1_352"/>
            <p:cNvSpPr/>
            <p:nvPr/>
          </p:nvSpPr>
          <p:spPr>
            <a:xfrm>
              <a:off x="6961539" y="3463456"/>
              <a:ext cx="45998" cy="39662"/>
            </a:xfrm>
            <a:custGeom>
              <a:avLst/>
              <a:gdLst/>
              <a:ahLst/>
              <a:cxnLst/>
              <a:rect l="l" t="t" r="r" b="b"/>
              <a:pathLst>
                <a:path w="1510" h="1302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74"/>
                    <a:pt x="501" y="1302"/>
                    <a:pt x="737" y="1302"/>
                  </a:cubicBezTo>
                  <a:cubicBezTo>
                    <a:pt x="985" y="1302"/>
                    <a:pt x="1232" y="1162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g2ed5c84bb7d_1_352"/>
            <p:cNvSpPr/>
            <p:nvPr/>
          </p:nvSpPr>
          <p:spPr>
            <a:xfrm>
              <a:off x="7683866" y="35892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g2ed5c84bb7d_1_352"/>
            <p:cNvSpPr/>
            <p:nvPr/>
          </p:nvSpPr>
          <p:spPr>
            <a:xfrm>
              <a:off x="7638934" y="3519172"/>
              <a:ext cx="45968" cy="39449"/>
            </a:xfrm>
            <a:custGeom>
              <a:avLst/>
              <a:gdLst/>
              <a:ahLst/>
              <a:cxnLst/>
              <a:rect l="l" t="t" r="r" b="b"/>
              <a:pathLst>
                <a:path w="1509" h="1295" extrusionOk="0">
                  <a:moveTo>
                    <a:pt x="740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90"/>
                    <a:pt x="148" y="915"/>
                  </a:cubicBezTo>
                  <a:cubicBezTo>
                    <a:pt x="263" y="1169"/>
                    <a:pt x="500" y="1295"/>
                    <a:pt x="737" y="1295"/>
                  </a:cubicBezTo>
                  <a:cubicBezTo>
                    <a:pt x="985" y="1295"/>
                    <a:pt x="1232" y="1157"/>
                    <a:pt x="1338" y="885"/>
                  </a:cubicBezTo>
                  <a:cubicBezTo>
                    <a:pt x="1509" y="436"/>
                    <a:pt x="1165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g2ed5c84bb7d_1_352"/>
            <p:cNvSpPr/>
            <p:nvPr/>
          </p:nvSpPr>
          <p:spPr>
            <a:xfrm>
              <a:off x="7585290" y="3452977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6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g2ed5c84bb7d_1_352"/>
            <p:cNvSpPr/>
            <p:nvPr/>
          </p:nvSpPr>
          <p:spPr>
            <a:xfrm>
              <a:off x="7524761" y="338976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0"/>
                  </a:moveTo>
                  <a:cubicBezTo>
                    <a:pt x="661" y="0"/>
                    <a:pt x="571" y="18"/>
                    <a:pt x="48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64" y="1169"/>
                    <a:pt x="503" y="1294"/>
                    <a:pt x="742" y="1294"/>
                  </a:cubicBezTo>
                  <a:cubicBezTo>
                    <a:pt x="993" y="1294"/>
                    <a:pt x="1243" y="1156"/>
                    <a:pt x="1348" y="885"/>
                  </a:cubicBezTo>
                  <a:cubicBezTo>
                    <a:pt x="1520" y="435"/>
                    <a:pt x="1169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g2ed5c84bb7d_1_352"/>
            <p:cNvSpPr/>
            <p:nvPr/>
          </p:nvSpPr>
          <p:spPr>
            <a:xfrm>
              <a:off x="7463957" y="3332833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0"/>
                  </a:moveTo>
                  <a:cubicBezTo>
                    <a:pt x="654" y="0"/>
                    <a:pt x="563" y="19"/>
                    <a:pt x="473" y="59"/>
                  </a:cubicBezTo>
                  <a:cubicBezTo>
                    <a:pt x="148" y="196"/>
                    <a:pt x="0" y="580"/>
                    <a:pt x="148" y="905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g2ed5c84bb7d_1_352"/>
            <p:cNvSpPr/>
            <p:nvPr/>
          </p:nvSpPr>
          <p:spPr>
            <a:xfrm>
              <a:off x="7397458" y="3288784"/>
              <a:ext cx="46273" cy="39571"/>
            </a:xfrm>
            <a:custGeom>
              <a:avLst/>
              <a:gdLst/>
              <a:ahLst/>
              <a:cxnLst/>
              <a:rect l="l" t="t" r="r" b="b"/>
              <a:pathLst>
                <a:path w="1519" h="1299" extrusionOk="0">
                  <a:moveTo>
                    <a:pt x="741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80"/>
                    <a:pt x="148" y="915"/>
                  </a:cubicBezTo>
                  <a:cubicBezTo>
                    <a:pt x="264" y="1170"/>
                    <a:pt x="503" y="1298"/>
                    <a:pt x="741" y="1298"/>
                  </a:cubicBezTo>
                  <a:cubicBezTo>
                    <a:pt x="989" y="1298"/>
                    <a:pt x="1237" y="1161"/>
                    <a:pt x="1348" y="885"/>
                  </a:cubicBezTo>
                  <a:cubicBezTo>
                    <a:pt x="1519" y="436"/>
                    <a:pt x="1169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g2ed5c84bb7d_1_352"/>
            <p:cNvSpPr/>
            <p:nvPr/>
          </p:nvSpPr>
          <p:spPr>
            <a:xfrm>
              <a:off x="7329130" y="3248939"/>
              <a:ext cx="45998" cy="39418"/>
            </a:xfrm>
            <a:custGeom>
              <a:avLst/>
              <a:gdLst/>
              <a:ahLst/>
              <a:cxnLst/>
              <a:rect l="l" t="t" r="r" b="b"/>
              <a:pathLst>
                <a:path w="1510" h="1294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0"/>
                    <a:pt x="148" y="915"/>
                  </a:cubicBezTo>
                  <a:cubicBezTo>
                    <a:pt x="258" y="1168"/>
                    <a:pt x="494" y="1294"/>
                    <a:pt x="730" y="1294"/>
                  </a:cubicBezTo>
                  <a:cubicBezTo>
                    <a:pt x="981" y="1294"/>
                    <a:pt x="1232" y="1153"/>
                    <a:pt x="1338" y="875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g2ed5c84bb7d_1_352"/>
            <p:cNvSpPr/>
            <p:nvPr/>
          </p:nvSpPr>
          <p:spPr>
            <a:xfrm>
              <a:off x="7258427" y="3212110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1" y="18"/>
                    <a:pt x="47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59" y="1169"/>
                    <a:pt x="496" y="1294"/>
                    <a:pt x="734" y="1294"/>
                  </a:cubicBezTo>
                  <a:cubicBezTo>
                    <a:pt x="983" y="1294"/>
                    <a:pt x="1233" y="1156"/>
                    <a:pt x="1338" y="885"/>
                  </a:cubicBezTo>
                  <a:cubicBezTo>
                    <a:pt x="1510" y="435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g2ed5c84bb7d_1_352"/>
            <p:cNvSpPr/>
            <p:nvPr/>
          </p:nvSpPr>
          <p:spPr>
            <a:xfrm>
              <a:off x="7197014" y="3188715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1"/>
                    <a:pt x="148" y="905"/>
                  </a:cubicBezTo>
                  <a:cubicBezTo>
                    <a:pt x="264" y="1165"/>
                    <a:pt x="501" y="1293"/>
                    <a:pt x="738" y="1293"/>
                  </a:cubicBezTo>
                  <a:cubicBezTo>
                    <a:pt x="985" y="1293"/>
                    <a:pt x="1233" y="1152"/>
                    <a:pt x="1338" y="876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g2ed5c84bb7d_1_352"/>
            <p:cNvSpPr/>
            <p:nvPr/>
          </p:nvSpPr>
          <p:spPr>
            <a:xfrm>
              <a:off x="6273390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8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8" y="16897"/>
                  </a:cubicBezTo>
                  <a:cubicBezTo>
                    <a:pt x="13110" y="16897"/>
                    <a:pt x="16886" y="13111"/>
                    <a:pt x="16886" y="8449"/>
                  </a:cubicBezTo>
                  <a:cubicBezTo>
                    <a:pt x="16886" y="3787"/>
                    <a:pt x="13110" y="1"/>
                    <a:pt x="8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g2ed5c84bb7d_1_352"/>
            <p:cNvSpPr/>
            <p:nvPr/>
          </p:nvSpPr>
          <p:spPr>
            <a:xfrm>
              <a:off x="6835119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9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9" y="16897"/>
                  </a:cubicBezTo>
                  <a:cubicBezTo>
                    <a:pt x="13110" y="16897"/>
                    <a:pt x="16887" y="13111"/>
                    <a:pt x="16887" y="8449"/>
                  </a:cubicBezTo>
                  <a:cubicBezTo>
                    <a:pt x="16887" y="3787"/>
                    <a:pt x="13110" y="1"/>
                    <a:pt x="8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g2ed5c84bb7d_1_352"/>
            <p:cNvSpPr/>
            <p:nvPr/>
          </p:nvSpPr>
          <p:spPr>
            <a:xfrm>
              <a:off x="6430059" y="3891545"/>
              <a:ext cx="740026" cy="426049"/>
            </a:xfrm>
            <a:custGeom>
              <a:avLst/>
              <a:gdLst/>
              <a:ahLst/>
              <a:cxnLst/>
              <a:rect l="l" t="t" r="r" b="b"/>
              <a:pathLst>
                <a:path w="24293" h="13986" extrusionOk="0">
                  <a:moveTo>
                    <a:pt x="276" y="1"/>
                  </a:moveTo>
                  <a:cubicBezTo>
                    <a:pt x="119" y="1"/>
                    <a:pt x="1" y="128"/>
                    <a:pt x="1" y="276"/>
                  </a:cubicBezTo>
                  <a:lnTo>
                    <a:pt x="1" y="13710"/>
                  </a:lnTo>
                  <a:cubicBezTo>
                    <a:pt x="1" y="13868"/>
                    <a:pt x="119" y="13986"/>
                    <a:pt x="276" y="13986"/>
                  </a:cubicBezTo>
                  <a:lnTo>
                    <a:pt x="24027" y="13986"/>
                  </a:lnTo>
                  <a:cubicBezTo>
                    <a:pt x="24175" y="13986"/>
                    <a:pt x="24293" y="13868"/>
                    <a:pt x="24293" y="13710"/>
                  </a:cubicBezTo>
                  <a:lnTo>
                    <a:pt x="24293" y="276"/>
                  </a:lnTo>
                  <a:cubicBezTo>
                    <a:pt x="24293" y="128"/>
                    <a:pt x="24175" y="1"/>
                    <a:pt x="24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g2ed5c84bb7d_1_352"/>
            <p:cNvSpPr/>
            <p:nvPr/>
          </p:nvSpPr>
          <p:spPr>
            <a:xfrm>
              <a:off x="6449250" y="3913721"/>
              <a:ext cx="704049" cy="387696"/>
            </a:xfrm>
            <a:custGeom>
              <a:avLst/>
              <a:gdLst/>
              <a:ahLst/>
              <a:cxnLst/>
              <a:rect l="l" t="t" r="r" b="b"/>
              <a:pathLst>
                <a:path w="23112" h="12727" extrusionOk="0">
                  <a:moveTo>
                    <a:pt x="22846" y="266"/>
                  </a:moveTo>
                  <a:lnTo>
                    <a:pt x="22846" y="12451"/>
                  </a:lnTo>
                  <a:lnTo>
                    <a:pt x="266" y="12451"/>
                  </a:lnTo>
                  <a:lnTo>
                    <a:pt x="266" y="266"/>
                  </a:lnTo>
                  <a:close/>
                  <a:moveTo>
                    <a:pt x="0" y="0"/>
                  </a:moveTo>
                  <a:lnTo>
                    <a:pt x="0" y="12726"/>
                  </a:lnTo>
                  <a:lnTo>
                    <a:pt x="23112" y="12726"/>
                  </a:lnTo>
                  <a:lnTo>
                    <a:pt x="23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g2ed5c84bb7d_1_352"/>
            <p:cNvSpPr/>
            <p:nvPr/>
          </p:nvSpPr>
          <p:spPr>
            <a:xfrm>
              <a:off x="6335077" y="3984425"/>
              <a:ext cx="883534" cy="107563"/>
            </a:xfrm>
            <a:custGeom>
              <a:avLst/>
              <a:gdLst/>
              <a:ahLst/>
              <a:cxnLst/>
              <a:rect l="l" t="t" r="r" b="b"/>
              <a:pathLst>
                <a:path w="29004" h="3531" extrusionOk="0">
                  <a:moveTo>
                    <a:pt x="1" y="0"/>
                  </a:moveTo>
                  <a:lnTo>
                    <a:pt x="1" y="3531"/>
                  </a:lnTo>
                  <a:lnTo>
                    <a:pt x="28188" y="3531"/>
                  </a:lnTo>
                  <a:cubicBezTo>
                    <a:pt x="28640" y="3531"/>
                    <a:pt x="29004" y="3167"/>
                    <a:pt x="29004" y="2725"/>
                  </a:cubicBezTo>
                  <a:lnTo>
                    <a:pt x="29004" y="817"/>
                  </a:lnTo>
                  <a:cubicBezTo>
                    <a:pt x="29004" y="364"/>
                    <a:pt x="28640" y="0"/>
                    <a:pt x="28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g2ed5c84bb7d_1_352"/>
            <p:cNvSpPr/>
            <p:nvPr/>
          </p:nvSpPr>
          <p:spPr>
            <a:xfrm>
              <a:off x="6512155" y="4014065"/>
              <a:ext cx="282844" cy="50690"/>
            </a:xfrm>
            <a:custGeom>
              <a:avLst/>
              <a:gdLst/>
              <a:ahLst/>
              <a:cxnLst/>
              <a:rect l="l" t="t" r="r" b="b"/>
              <a:pathLst>
                <a:path w="9285" h="1664" fill="none" extrusionOk="0">
                  <a:moveTo>
                    <a:pt x="836" y="1"/>
                  </a:moveTo>
                  <a:lnTo>
                    <a:pt x="8448" y="1"/>
                  </a:lnTo>
                  <a:cubicBezTo>
                    <a:pt x="8911" y="1"/>
                    <a:pt x="9284" y="365"/>
                    <a:pt x="9284" y="827"/>
                  </a:cubicBezTo>
                  <a:cubicBezTo>
                    <a:pt x="9284" y="1289"/>
                    <a:pt x="8911" y="1663"/>
                    <a:pt x="8448" y="1663"/>
                  </a:cubicBezTo>
                  <a:lnTo>
                    <a:pt x="836" y="1663"/>
                  </a:lnTo>
                  <a:cubicBezTo>
                    <a:pt x="374" y="1663"/>
                    <a:pt x="0" y="1289"/>
                    <a:pt x="0" y="827"/>
                  </a:cubicBezTo>
                  <a:cubicBezTo>
                    <a:pt x="0" y="365"/>
                    <a:pt x="374" y="1"/>
                    <a:pt x="8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g2ed5c84bb7d_1_352"/>
            <p:cNvSpPr/>
            <p:nvPr/>
          </p:nvSpPr>
          <p:spPr>
            <a:xfrm>
              <a:off x="6871948" y="4011993"/>
              <a:ext cx="53675" cy="53340"/>
            </a:xfrm>
            <a:custGeom>
              <a:avLst/>
              <a:gdLst/>
              <a:ahLst/>
              <a:cxnLst/>
              <a:rect l="l" t="t" r="r" b="b"/>
              <a:pathLst>
                <a:path w="1762" h="1751" fill="none" extrusionOk="0">
                  <a:moveTo>
                    <a:pt x="1761" y="875"/>
                  </a:moveTo>
                  <a:cubicBezTo>
                    <a:pt x="1761" y="1357"/>
                    <a:pt x="1368" y="1751"/>
                    <a:pt x="886" y="1751"/>
                  </a:cubicBezTo>
                  <a:cubicBezTo>
                    <a:pt x="394" y="1751"/>
                    <a:pt x="1" y="1357"/>
                    <a:pt x="1" y="875"/>
                  </a:cubicBezTo>
                  <a:cubicBezTo>
                    <a:pt x="1" y="394"/>
                    <a:pt x="394" y="0"/>
                    <a:pt x="886" y="0"/>
                  </a:cubicBezTo>
                  <a:cubicBezTo>
                    <a:pt x="1368" y="0"/>
                    <a:pt x="1761" y="394"/>
                    <a:pt x="176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g2ed5c84bb7d_1_352"/>
            <p:cNvSpPr/>
            <p:nvPr/>
          </p:nvSpPr>
          <p:spPr>
            <a:xfrm>
              <a:off x="6963641" y="401199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1751" h="1751" fill="none" extrusionOk="0">
                  <a:moveTo>
                    <a:pt x="1751" y="875"/>
                  </a:moveTo>
                  <a:cubicBezTo>
                    <a:pt x="1751" y="1357"/>
                    <a:pt x="1358" y="1751"/>
                    <a:pt x="876" y="1751"/>
                  </a:cubicBezTo>
                  <a:cubicBezTo>
                    <a:pt x="384" y="1751"/>
                    <a:pt x="0" y="1357"/>
                    <a:pt x="0" y="875"/>
                  </a:cubicBezTo>
                  <a:cubicBezTo>
                    <a:pt x="0" y="394"/>
                    <a:pt x="384" y="0"/>
                    <a:pt x="876" y="0"/>
                  </a:cubicBezTo>
                  <a:cubicBezTo>
                    <a:pt x="1358" y="0"/>
                    <a:pt x="1751" y="394"/>
                    <a:pt x="175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g2ed5c84bb7d_1_352"/>
            <p:cNvSpPr/>
            <p:nvPr/>
          </p:nvSpPr>
          <p:spPr>
            <a:xfrm>
              <a:off x="6276071" y="4007790"/>
              <a:ext cx="115971" cy="59036"/>
            </a:xfrm>
            <a:custGeom>
              <a:avLst/>
              <a:gdLst/>
              <a:ahLst/>
              <a:cxnLst/>
              <a:rect l="l" t="t" r="r" b="b"/>
              <a:pathLst>
                <a:path w="3807" h="1938" extrusionOk="0">
                  <a:moveTo>
                    <a:pt x="1" y="0"/>
                  </a:moveTo>
                  <a:lnTo>
                    <a:pt x="1" y="1938"/>
                  </a:lnTo>
                  <a:lnTo>
                    <a:pt x="3807" y="1938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g2ed5c84bb7d_1_352"/>
            <p:cNvSpPr/>
            <p:nvPr/>
          </p:nvSpPr>
          <p:spPr>
            <a:xfrm>
              <a:off x="7197623" y="3807377"/>
              <a:ext cx="307702" cy="440701"/>
            </a:xfrm>
            <a:custGeom>
              <a:avLst/>
              <a:gdLst/>
              <a:ahLst/>
              <a:cxnLst/>
              <a:rect l="l" t="t" r="r" b="b"/>
              <a:pathLst>
                <a:path w="10101" h="14467" extrusionOk="0">
                  <a:moveTo>
                    <a:pt x="10101" y="0"/>
                  </a:moveTo>
                  <a:lnTo>
                    <a:pt x="9206" y="325"/>
                  </a:lnTo>
                  <a:lnTo>
                    <a:pt x="8930" y="423"/>
                  </a:lnTo>
                  <a:lnTo>
                    <a:pt x="0" y="3600"/>
                  </a:lnTo>
                  <a:lnTo>
                    <a:pt x="0" y="11487"/>
                  </a:lnTo>
                  <a:lnTo>
                    <a:pt x="8930" y="14123"/>
                  </a:lnTo>
                  <a:lnTo>
                    <a:pt x="9206" y="14201"/>
                  </a:lnTo>
                  <a:lnTo>
                    <a:pt x="10101" y="14467"/>
                  </a:lnTo>
                  <a:lnTo>
                    <a:pt x="10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g2ed5c84bb7d_1_352"/>
            <p:cNvSpPr/>
            <p:nvPr/>
          </p:nvSpPr>
          <p:spPr>
            <a:xfrm>
              <a:off x="7469654" y="3817247"/>
              <a:ext cx="8408" cy="422759"/>
            </a:xfrm>
            <a:custGeom>
              <a:avLst/>
              <a:gdLst/>
              <a:ahLst/>
              <a:cxnLst/>
              <a:rect l="l" t="t" r="r" b="b"/>
              <a:pathLst>
                <a:path w="276" h="13878" extrusionOk="0">
                  <a:moveTo>
                    <a:pt x="276" y="1"/>
                  </a:moveTo>
                  <a:lnTo>
                    <a:pt x="0" y="99"/>
                  </a:lnTo>
                  <a:lnTo>
                    <a:pt x="0" y="13799"/>
                  </a:lnTo>
                  <a:lnTo>
                    <a:pt x="276" y="13877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g2ed5c84bb7d_1_352"/>
            <p:cNvSpPr/>
            <p:nvPr/>
          </p:nvSpPr>
          <p:spPr>
            <a:xfrm>
              <a:off x="6329685" y="3422910"/>
              <a:ext cx="400308" cy="385076"/>
            </a:xfrm>
            <a:custGeom>
              <a:avLst/>
              <a:gdLst/>
              <a:ahLst/>
              <a:cxnLst/>
              <a:rect l="l" t="t" r="r" b="b"/>
              <a:pathLst>
                <a:path w="13141" h="12641" extrusionOk="0">
                  <a:moveTo>
                    <a:pt x="6826" y="278"/>
                  </a:moveTo>
                  <a:cubicBezTo>
                    <a:pt x="10160" y="278"/>
                    <a:pt x="12875" y="2983"/>
                    <a:pt x="12875" y="6327"/>
                  </a:cubicBezTo>
                  <a:cubicBezTo>
                    <a:pt x="12875" y="8766"/>
                    <a:pt x="11399" y="10979"/>
                    <a:pt x="9137" y="11913"/>
                  </a:cubicBezTo>
                  <a:cubicBezTo>
                    <a:pt x="8393" y="12222"/>
                    <a:pt x="7610" y="12372"/>
                    <a:pt x="6833" y="12372"/>
                  </a:cubicBezTo>
                  <a:cubicBezTo>
                    <a:pt x="5258" y="12372"/>
                    <a:pt x="3707" y="11757"/>
                    <a:pt x="2548" y="10605"/>
                  </a:cubicBezTo>
                  <a:cubicBezTo>
                    <a:pt x="817" y="8874"/>
                    <a:pt x="306" y="6268"/>
                    <a:pt x="1240" y="4006"/>
                  </a:cubicBezTo>
                  <a:cubicBezTo>
                    <a:pt x="2174" y="1754"/>
                    <a:pt x="4377" y="278"/>
                    <a:pt x="6826" y="278"/>
                  </a:cubicBezTo>
                  <a:close/>
                  <a:moveTo>
                    <a:pt x="6818" y="0"/>
                  </a:moveTo>
                  <a:cubicBezTo>
                    <a:pt x="5174" y="0"/>
                    <a:pt x="3561" y="643"/>
                    <a:pt x="2351" y="1852"/>
                  </a:cubicBezTo>
                  <a:cubicBezTo>
                    <a:pt x="542" y="3662"/>
                    <a:pt x="1" y="6376"/>
                    <a:pt x="984" y="8746"/>
                  </a:cubicBezTo>
                  <a:cubicBezTo>
                    <a:pt x="1958" y="11106"/>
                    <a:pt x="4269" y="12641"/>
                    <a:pt x="6826" y="12641"/>
                  </a:cubicBezTo>
                  <a:cubicBezTo>
                    <a:pt x="10308" y="12641"/>
                    <a:pt x="13140" y="9808"/>
                    <a:pt x="13140" y="6327"/>
                  </a:cubicBezTo>
                  <a:cubicBezTo>
                    <a:pt x="13140" y="3770"/>
                    <a:pt x="11606" y="1459"/>
                    <a:pt x="9246" y="485"/>
                  </a:cubicBezTo>
                  <a:cubicBezTo>
                    <a:pt x="8459" y="159"/>
                    <a:pt x="7635" y="0"/>
                    <a:pt x="6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g2ed5c84bb7d_1_352"/>
            <p:cNvSpPr/>
            <p:nvPr/>
          </p:nvSpPr>
          <p:spPr>
            <a:xfrm>
              <a:off x="6890835" y="3422910"/>
              <a:ext cx="400277" cy="385076"/>
            </a:xfrm>
            <a:custGeom>
              <a:avLst/>
              <a:gdLst/>
              <a:ahLst/>
              <a:cxnLst/>
              <a:rect l="l" t="t" r="r" b="b"/>
              <a:pathLst>
                <a:path w="13140" h="12641" extrusionOk="0">
                  <a:moveTo>
                    <a:pt x="6816" y="278"/>
                  </a:moveTo>
                  <a:cubicBezTo>
                    <a:pt x="10150" y="278"/>
                    <a:pt x="12855" y="2983"/>
                    <a:pt x="12864" y="6317"/>
                  </a:cubicBezTo>
                  <a:cubicBezTo>
                    <a:pt x="12864" y="8766"/>
                    <a:pt x="11389" y="10979"/>
                    <a:pt x="9127" y="11913"/>
                  </a:cubicBezTo>
                  <a:cubicBezTo>
                    <a:pt x="8383" y="12222"/>
                    <a:pt x="7600" y="12372"/>
                    <a:pt x="6822" y="12372"/>
                  </a:cubicBezTo>
                  <a:cubicBezTo>
                    <a:pt x="5248" y="12372"/>
                    <a:pt x="3697" y="11757"/>
                    <a:pt x="2538" y="10605"/>
                  </a:cubicBezTo>
                  <a:cubicBezTo>
                    <a:pt x="807" y="8874"/>
                    <a:pt x="296" y="6268"/>
                    <a:pt x="1230" y="4006"/>
                  </a:cubicBezTo>
                  <a:cubicBezTo>
                    <a:pt x="2164" y="1744"/>
                    <a:pt x="4367" y="278"/>
                    <a:pt x="6816" y="278"/>
                  </a:cubicBezTo>
                  <a:close/>
                  <a:moveTo>
                    <a:pt x="6815" y="0"/>
                  </a:moveTo>
                  <a:cubicBezTo>
                    <a:pt x="5173" y="0"/>
                    <a:pt x="3560" y="643"/>
                    <a:pt x="2351" y="1852"/>
                  </a:cubicBezTo>
                  <a:cubicBezTo>
                    <a:pt x="541" y="3662"/>
                    <a:pt x="1" y="6376"/>
                    <a:pt x="984" y="8736"/>
                  </a:cubicBezTo>
                  <a:cubicBezTo>
                    <a:pt x="1958" y="11097"/>
                    <a:pt x="4259" y="12641"/>
                    <a:pt x="6816" y="12641"/>
                  </a:cubicBezTo>
                  <a:cubicBezTo>
                    <a:pt x="10307" y="12641"/>
                    <a:pt x="13140" y="9808"/>
                    <a:pt x="13140" y="6327"/>
                  </a:cubicBezTo>
                  <a:cubicBezTo>
                    <a:pt x="13140" y="3770"/>
                    <a:pt x="11596" y="1459"/>
                    <a:pt x="9235" y="485"/>
                  </a:cubicBezTo>
                  <a:cubicBezTo>
                    <a:pt x="8452" y="159"/>
                    <a:pt x="7630" y="0"/>
                    <a:pt x="6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g2ed5c84bb7d_1_352"/>
            <p:cNvSpPr/>
            <p:nvPr/>
          </p:nvSpPr>
          <p:spPr>
            <a:xfrm>
              <a:off x="6490588" y="3564865"/>
              <a:ext cx="93489" cy="80147"/>
            </a:xfrm>
            <a:custGeom>
              <a:avLst/>
              <a:gdLst/>
              <a:ahLst/>
              <a:cxnLst/>
              <a:rect l="l" t="t" r="r" b="b"/>
              <a:pathLst>
                <a:path w="3069" h="2631" extrusionOk="0">
                  <a:moveTo>
                    <a:pt x="1751" y="280"/>
                  </a:moveTo>
                  <a:cubicBezTo>
                    <a:pt x="2321" y="280"/>
                    <a:pt x="2793" y="742"/>
                    <a:pt x="2793" y="1313"/>
                  </a:cubicBezTo>
                  <a:cubicBezTo>
                    <a:pt x="2793" y="1944"/>
                    <a:pt x="2281" y="2360"/>
                    <a:pt x="1746" y="2360"/>
                  </a:cubicBezTo>
                  <a:cubicBezTo>
                    <a:pt x="1489" y="2360"/>
                    <a:pt x="1227" y="2264"/>
                    <a:pt x="1013" y="2050"/>
                  </a:cubicBezTo>
                  <a:cubicBezTo>
                    <a:pt x="354" y="1401"/>
                    <a:pt x="826" y="280"/>
                    <a:pt x="1751" y="280"/>
                  </a:cubicBezTo>
                  <a:close/>
                  <a:moveTo>
                    <a:pt x="1741" y="0"/>
                  </a:moveTo>
                  <a:cubicBezTo>
                    <a:pt x="1419" y="0"/>
                    <a:pt x="1091" y="120"/>
                    <a:pt x="826" y="388"/>
                  </a:cubicBezTo>
                  <a:cubicBezTo>
                    <a:pt x="0" y="1214"/>
                    <a:pt x="580" y="2631"/>
                    <a:pt x="1751" y="2631"/>
                  </a:cubicBezTo>
                  <a:cubicBezTo>
                    <a:pt x="2479" y="2631"/>
                    <a:pt x="3069" y="2040"/>
                    <a:pt x="3059" y="1313"/>
                  </a:cubicBezTo>
                  <a:cubicBezTo>
                    <a:pt x="3059" y="522"/>
                    <a:pt x="2412" y="0"/>
                    <a:pt x="1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g2ed5c84bb7d_1_352"/>
            <p:cNvSpPr/>
            <p:nvPr/>
          </p:nvSpPr>
          <p:spPr>
            <a:xfrm>
              <a:off x="7044214" y="3564865"/>
              <a:ext cx="93520" cy="80147"/>
            </a:xfrm>
            <a:custGeom>
              <a:avLst/>
              <a:gdLst/>
              <a:ahLst/>
              <a:cxnLst/>
              <a:rect l="l" t="t" r="r" b="b"/>
              <a:pathLst>
                <a:path w="3070" h="2631" extrusionOk="0">
                  <a:moveTo>
                    <a:pt x="1761" y="280"/>
                  </a:moveTo>
                  <a:cubicBezTo>
                    <a:pt x="2332" y="280"/>
                    <a:pt x="2794" y="742"/>
                    <a:pt x="2794" y="1313"/>
                  </a:cubicBezTo>
                  <a:cubicBezTo>
                    <a:pt x="2794" y="1944"/>
                    <a:pt x="2282" y="2360"/>
                    <a:pt x="1750" y="2360"/>
                  </a:cubicBezTo>
                  <a:cubicBezTo>
                    <a:pt x="1494" y="2360"/>
                    <a:pt x="1234" y="2264"/>
                    <a:pt x="1024" y="2050"/>
                  </a:cubicBezTo>
                  <a:cubicBezTo>
                    <a:pt x="365" y="1401"/>
                    <a:pt x="827" y="280"/>
                    <a:pt x="1761" y="280"/>
                  </a:cubicBezTo>
                  <a:close/>
                  <a:moveTo>
                    <a:pt x="1742" y="0"/>
                  </a:moveTo>
                  <a:cubicBezTo>
                    <a:pt x="1419" y="0"/>
                    <a:pt x="1092" y="120"/>
                    <a:pt x="827" y="388"/>
                  </a:cubicBezTo>
                  <a:cubicBezTo>
                    <a:pt x="1" y="1224"/>
                    <a:pt x="591" y="2631"/>
                    <a:pt x="1761" y="2631"/>
                  </a:cubicBezTo>
                  <a:cubicBezTo>
                    <a:pt x="2479" y="2621"/>
                    <a:pt x="3069" y="2040"/>
                    <a:pt x="3069" y="1313"/>
                  </a:cubicBezTo>
                  <a:cubicBezTo>
                    <a:pt x="3063" y="522"/>
                    <a:pt x="2414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g2ed5c84bb7d_1_352"/>
            <p:cNvSpPr/>
            <p:nvPr/>
          </p:nvSpPr>
          <p:spPr>
            <a:xfrm>
              <a:off x="6948653" y="4274123"/>
              <a:ext cx="335270" cy="137234"/>
            </a:xfrm>
            <a:custGeom>
              <a:avLst/>
              <a:gdLst/>
              <a:ahLst/>
              <a:cxnLst/>
              <a:rect l="l" t="t" r="r" b="b"/>
              <a:pathLst>
                <a:path w="11006" h="4505" extrusionOk="0">
                  <a:moveTo>
                    <a:pt x="7151" y="1250"/>
                  </a:moveTo>
                  <a:cubicBezTo>
                    <a:pt x="7367" y="1250"/>
                    <a:pt x="7534" y="1515"/>
                    <a:pt x="7593" y="1751"/>
                  </a:cubicBezTo>
                  <a:cubicBezTo>
                    <a:pt x="7682" y="2164"/>
                    <a:pt x="7632" y="2587"/>
                    <a:pt x="7455" y="2971"/>
                  </a:cubicBezTo>
                  <a:cubicBezTo>
                    <a:pt x="7121" y="2725"/>
                    <a:pt x="6885" y="2361"/>
                    <a:pt x="6806" y="1958"/>
                  </a:cubicBezTo>
                  <a:cubicBezTo>
                    <a:pt x="6767" y="1741"/>
                    <a:pt x="6816" y="1535"/>
                    <a:pt x="6934" y="1358"/>
                  </a:cubicBezTo>
                  <a:cubicBezTo>
                    <a:pt x="6983" y="1289"/>
                    <a:pt x="7062" y="1250"/>
                    <a:pt x="7151" y="1250"/>
                  </a:cubicBezTo>
                  <a:close/>
                  <a:moveTo>
                    <a:pt x="3551" y="1859"/>
                  </a:moveTo>
                  <a:cubicBezTo>
                    <a:pt x="3600" y="1859"/>
                    <a:pt x="3649" y="1869"/>
                    <a:pt x="3699" y="1889"/>
                  </a:cubicBezTo>
                  <a:cubicBezTo>
                    <a:pt x="3836" y="1938"/>
                    <a:pt x="3944" y="2036"/>
                    <a:pt x="4003" y="2174"/>
                  </a:cubicBezTo>
                  <a:cubicBezTo>
                    <a:pt x="4112" y="2449"/>
                    <a:pt x="3994" y="2764"/>
                    <a:pt x="3856" y="2971"/>
                  </a:cubicBezTo>
                  <a:cubicBezTo>
                    <a:pt x="3767" y="3098"/>
                    <a:pt x="3659" y="3207"/>
                    <a:pt x="3531" y="3295"/>
                  </a:cubicBezTo>
                  <a:cubicBezTo>
                    <a:pt x="3394" y="3118"/>
                    <a:pt x="3295" y="2921"/>
                    <a:pt x="3226" y="2705"/>
                  </a:cubicBezTo>
                  <a:cubicBezTo>
                    <a:pt x="3138" y="2410"/>
                    <a:pt x="3148" y="2036"/>
                    <a:pt x="3394" y="1899"/>
                  </a:cubicBezTo>
                  <a:cubicBezTo>
                    <a:pt x="3443" y="1869"/>
                    <a:pt x="3492" y="1859"/>
                    <a:pt x="3551" y="1859"/>
                  </a:cubicBezTo>
                  <a:close/>
                  <a:moveTo>
                    <a:pt x="10593" y="1"/>
                  </a:moveTo>
                  <a:lnTo>
                    <a:pt x="10347" y="119"/>
                  </a:lnTo>
                  <a:cubicBezTo>
                    <a:pt x="10612" y="679"/>
                    <a:pt x="10730" y="1299"/>
                    <a:pt x="10691" y="1918"/>
                  </a:cubicBezTo>
                  <a:cubicBezTo>
                    <a:pt x="10691" y="2204"/>
                    <a:pt x="10612" y="2489"/>
                    <a:pt x="10485" y="2744"/>
                  </a:cubicBezTo>
                  <a:cubicBezTo>
                    <a:pt x="10191" y="3279"/>
                    <a:pt x="9568" y="3503"/>
                    <a:pt x="8961" y="3503"/>
                  </a:cubicBezTo>
                  <a:cubicBezTo>
                    <a:pt x="8776" y="3503"/>
                    <a:pt x="8592" y="3482"/>
                    <a:pt x="8419" y="3443"/>
                  </a:cubicBezTo>
                  <a:cubicBezTo>
                    <a:pt x="8154" y="3374"/>
                    <a:pt x="7908" y="3275"/>
                    <a:pt x="7682" y="3128"/>
                  </a:cubicBezTo>
                  <a:cubicBezTo>
                    <a:pt x="7898" y="2685"/>
                    <a:pt x="7957" y="2174"/>
                    <a:pt x="7849" y="1682"/>
                  </a:cubicBezTo>
                  <a:cubicBezTo>
                    <a:pt x="7760" y="1328"/>
                    <a:pt x="7514" y="964"/>
                    <a:pt x="7151" y="964"/>
                  </a:cubicBezTo>
                  <a:cubicBezTo>
                    <a:pt x="6974" y="974"/>
                    <a:pt x="6816" y="1043"/>
                    <a:pt x="6718" y="1181"/>
                  </a:cubicBezTo>
                  <a:cubicBezTo>
                    <a:pt x="6541" y="1417"/>
                    <a:pt x="6472" y="1712"/>
                    <a:pt x="6521" y="2007"/>
                  </a:cubicBezTo>
                  <a:cubicBezTo>
                    <a:pt x="6629" y="2489"/>
                    <a:pt x="6905" y="2921"/>
                    <a:pt x="7318" y="3216"/>
                  </a:cubicBezTo>
                  <a:cubicBezTo>
                    <a:pt x="7278" y="3275"/>
                    <a:pt x="7229" y="3344"/>
                    <a:pt x="7190" y="3403"/>
                  </a:cubicBezTo>
                  <a:cubicBezTo>
                    <a:pt x="6806" y="3856"/>
                    <a:pt x="6256" y="4151"/>
                    <a:pt x="5656" y="4220"/>
                  </a:cubicBezTo>
                  <a:cubicBezTo>
                    <a:pt x="5588" y="4225"/>
                    <a:pt x="5520" y="4228"/>
                    <a:pt x="5452" y="4228"/>
                  </a:cubicBezTo>
                  <a:cubicBezTo>
                    <a:pt x="4804" y="4228"/>
                    <a:pt x="4172" y="3974"/>
                    <a:pt x="3718" y="3502"/>
                  </a:cubicBezTo>
                  <a:cubicBezTo>
                    <a:pt x="3856" y="3403"/>
                    <a:pt x="3984" y="3275"/>
                    <a:pt x="4082" y="3138"/>
                  </a:cubicBezTo>
                  <a:cubicBezTo>
                    <a:pt x="4318" y="2833"/>
                    <a:pt x="4387" y="2430"/>
                    <a:pt x="4259" y="2066"/>
                  </a:cubicBezTo>
                  <a:cubicBezTo>
                    <a:pt x="4180" y="1859"/>
                    <a:pt x="4003" y="1702"/>
                    <a:pt x="3797" y="1623"/>
                  </a:cubicBezTo>
                  <a:cubicBezTo>
                    <a:pt x="3719" y="1593"/>
                    <a:pt x="3638" y="1578"/>
                    <a:pt x="3558" y="1578"/>
                  </a:cubicBezTo>
                  <a:cubicBezTo>
                    <a:pt x="3455" y="1578"/>
                    <a:pt x="3354" y="1603"/>
                    <a:pt x="3266" y="1653"/>
                  </a:cubicBezTo>
                  <a:cubicBezTo>
                    <a:pt x="2882" y="1869"/>
                    <a:pt x="2843" y="2371"/>
                    <a:pt x="2961" y="2784"/>
                  </a:cubicBezTo>
                  <a:cubicBezTo>
                    <a:pt x="3030" y="3020"/>
                    <a:pt x="3148" y="3236"/>
                    <a:pt x="3285" y="3443"/>
                  </a:cubicBezTo>
                  <a:cubicBezTo>
                    <a:pt x="3052" y="3547"/>
                    <a:pt x="2800" y="3602"/>
                    <a:pt x="2548" y="3602"/>
                  </a:cubicBezTo>
                  <a:cubicBezTo>
                    <a:pt x="2396" y="3602"/>
                    <a:pt x="2243" y="3582"/>
                    <a:pt x="2095" y="3541"/>
                  </a:cubicBezTo>
                  <a:cubicBezTo>
                    <a:pt x="1486" y="3374"/>
                    <a:pt x="945" y="2892"/>
                    <a:pt x="640" y="2233"/>
                  </a:cubicBezTo>
                  <a:cubicBezTo>
                    <a:pt x="384" y="1663"/>
                    <a:pt x="286" y="984"/>
                    <a:pt x="355" y="207"/>
                  </a:cubicBezTo>
                  <a:lnTo>
                    <a:pt x="69" y="178"/>
                  </a:lnTo>
                  <a:lnTo>
                    <a:pt x="69" y="178"/>
                  </a:lnTo>
                  <a:cubicBezTo>
                    <a:pt x="1" y="1014"/>
                    <a:pt x="109" y="1741"/>
                    <a:pt x="384" y="2351"/>
                  </a:cubicBezTo>
                  <a:cubicBezTo>
                    <a:pt x="728" y="3079"/>
                    <a:pt x="1338" y="3630"/>
                    <a:pt x="2027" y="3816"/>
                  </a:cubicBezTo>
                  <a:cubicBezTo>
                    <a:pt x="2195" y="3861"/>
                    <a:pt x="2366" y="3883"/>
                    <a:pt x="2537" y="3883"/>
                  </a:cubicBezTo>
                  <a:cubicBezTo>
                    <a:pt x="2857" y="3883"/>
                    <a:pt x="3174" y="3806"/>
                    <a:pt x="3462" y="3659"/>
                  </a:cubicBezTo>
                  <a:cubicBezTo>
                    <a:pt x="3974" y="4200"/>
                    <a:pt x="4672" y="4505"/>
                    <a:pt x="5410" y="4505"/>
                  </a:cubicBezTo>
                  <a:cubicBezTo>
                    <a:pt x="5498" y="4505"/>
                    <a:pt x="5587" y="4495"/>
                    <a:pt x="5675" y="4485"/>
                  </a:cubicBezTo>
                  <a:cubicBezTo>
                    <a:pt x="6344" y="4416"/>
                    <a:pt x="6954" y="4092"/>
                    <a:pt x="7387" y="3571"/>
                  </a:cubicBezTo>
                  <a:cubicBezTo>
                    <a:pt x="7436" y="3512"/>
                    <a:pt x="7485" y="3443"/>
                    <a:pt x="7534" y="3374"/>
                  </a:cubicBezTo>
                  <a:cubicBezTo>
                    <a:pt x="7780" y="3521"/>
                    <a:pt x="8055" y="3639"/>
                    <a:pt x="8341" y="3708"/>
                  </a:cubicBezTo>
                  <a:cubicBezTo>
                    <a:pt x="8535" y="3753"/>
                    <a:pt x="8745" y="3777"/>
                    <a:pt x="8958" y="3777"/>
                  </a:cubicBezTo>
                  <a:cubicBezTo>
                    <a:pt x="9641" y="3777"/>
                    <a:pt x="10361" y="3527"/>
                    <a:pt x="10721" y="2882"/>
                  </a:cubicBezTo>
                  <a:cubicBezTo>
                    <a:pt x="10868" y="2587"/>
                    <a:pt x="10957" y="2263"/>
                    <a:pt x="10966" y="1938"/>
                  </a:cubicBezTo>
                  <a:cubicBezTo>
                    <a:pt x="11006" y="1269"/>
                    <a:pt x="10878" y="600"/>
                    <a:pt x="10593" y="1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g2ed5c84bb7d_1_352"/>
            <p:cNvSpPr/>
            <p:nvPr/>
          </p:nvSpPr>
          <p:spPr>
            <a:xfrm>
              <a:off x="7444796" y="3215065"/>
              <a:ext cx="210344" cy="144727"/>
            </a:xfrm>
            <a:custGeom>
              <a:avLst/>
              <a:gdLst/>
              <a:ahLst/>
              <a:cxnLst/>
              <a:rect l="l" t="t" r="r" b="b"/>
              <a:pathLst>
                <a:path w="6905" h="4751" fill="none" extrusionOk="0">
                  <a:moveTo>
                    <a:pt x="0" y="1348"/>
                  </a:moveTo>
                  <a:cubicBezTo>
                    <a:pt x="600" y="286"/>
                    <a:pt x="2016" y="1"/>
                    <a:pt x="2980" y="758"/>
                  </a:cubicBezTo>
                  <a:cubicBezTo>
                    <a:pt x="3285" y="1004"/>
                    <a:pt x="3531" y="1299"/>
                    <a:pt x="3718" y="1643"/>
                  </a:cubicBezTo>
                  <a:cubicBezTo>
                    <a:pt x="3904" y="1928"/>
                    <a:pt x="4032" y="2243"/>
                    <a:pt x="4082" y="2587"/>
                  </a:cubicBezTo>
                  <a:cubicBezTo>
                    <a:pt x="4121" y="3207"/>
                    <a:pt x="3747" y="3777"/>
                    <a:pt x="3157" y="4003"/>
                  </a:cubicBezTo>
                  <a:cubicBezTo>
                    <a:pt x="3088" y="4033"/>
                    <a:pt x="3000" y="4043"/>
                    <a:pt x="2911" y="4013"/>
                  </a:cubicBezTo>
                  <a:cubicBezTo>
                    <a:pt x="2862" y="3984"/>
                    <a:pt x="2813" y="3925"/>
                    <a:pt x="2783" y="3866"/>
                  </a:cubicBezTo>
                  <a:cubicBezTo>
                    <a:pt x="2606" y="3502"/>
                    <a:pt x="2646" y="3069"/>
                    <a:pt x="2891" y="2754"/>
                  </a:cubicBezTo>
                  <a:cubicBezTo>
                    <a:pt x="3137" y="2440"/>
                    <a:pt x="3491" y="2223"/>
                    <a:pt x="3885" y="2145"/>
                  </a:cubicBezTo>
                  <a:cubicBezTo>
                    <a:pt x="5468" y="1791"/>
                    <a:pt x="6904" y="3148"/>
                    <a:pt x="6648" y="4751"/>
                  </a:cubicBezTo>
                </a:path>
              </a:pathLst>
            </a:custGeom>
            <a:noFill/>
            <a:ln w="9525" cap="flat" cmpd="sng">
              <a:solidFill>
                <a:srgbClr val="1F154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g2ed5c84bb7d_1_352"/>
            <p:cNvSpPr/>
            <p:nvPr/>
          </p:nvSpPr>
          <p:spPr>
            <a:xfrm>
              <a:off x="7719941" y="3657291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g2ed5c84bb7d_1_352"/>
            <p:cNvSpPr/>
            <p:nvPr/>
          </p:nvSpPr>
          <p:spPr>
            <a:xfrm>
              <a:off x="7754091" y="37304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g2ed5c84bb7d_1_352"/>
            <p:cNvSpPr/>
            <p:nvPr/>
          </p:nvSpPr>
          <p:spPr>
            <a:xfrm>
              <a:off x="7782391" y="38143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9" name="Google Shape;2029;g2ed5c84bb7d_1_352"/>
          <p:cNvGrpSpPr/>
          <p:nvPr/>
        </p:nvGrpSpPr>
        <p:grpSpPr>
          <a:xfrm rot="1028379">
            <a:off x="7302080" y="3775618"/>
            <a:ext cx="1132422" cy="1064021"/>
            <a:chOff x="220838" y="-10150"/>
            <a:chExt cx="1417700" cy="1331700"/>
          </a:xfrm>
        </p:grpSpPr>
        <p:sp>
          <p:nvSpPr>
            <p:cNvPr id="2030" name="Google Shape;2030;g2ed5c84bb7d_1_352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g2ed5c84bb7d_1_352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g2ed5c84bb7d_1_352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g2ed5c84bb7d_1_352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g2ed5c84bb7d_1_352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g2ed5c84bb7d_1_352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g2ed5c84bb7d_1_352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g2ed5c84bb7d_1_352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g2ed5c84bb7d_1_352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g2ed5c84bb7d_1_352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g2ed5c84bb7d_1_352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g2ed5c84bb7d_1_352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2ed5c84bb7d_1_352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g2ed5c84bb7d_1_352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g2ed5c84bb7d_1_352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g2ed5c84bb7d_1_352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g2ed5c84bb7d_1_352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g2ed5c84bb7d_1_352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g2ed5c84bb7d_1_352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g2ed5c84bb7d_1_352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g2ed5c84bb7d_1_352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g2ed5c84bb7d_1_352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g2ed5c84bb7d_1_352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g2ed5c84bb7d_1_352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g2ed5c84bb7d_1_352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g2ed5c84bb7d_1_352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g2ed5c84bb7d_1_352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g2ed5c84bb7d_1_352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g2ed5c84bb7d_1_352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g2ed5c84bb7d_1_352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g2ed5c84bb7d_1_352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g2ed5c84bb7d_1_352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g2ed5c84bb7d_1_352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g2ed5c84bb7d_1_352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g2ed5c84bb7d_1_352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g2ed5c84bb7d_1_352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g2ed5c84bb7d_1_352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g2ed5c84bb7d_1_352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g2ed5c84bb7d_1_352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g2ed5c84bb7d_1_352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g2ed5c84bb7d_1_352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g2ed5c84bb7d_1_352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g2ed5c84bb7d_1_352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g2ed5c84bb7d_1_352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g2ed5c84bb7d_1_352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g2ed5c84bb7d_1_352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6" name="Google Shape;2076;g2ed5c84bb7d_1_352"/>
          <p:cNvGrpSpPr/>
          <p:nvPr/>
        </p:nvGrpSpPr>
        <p:grpSpPr>
          <a:xfrm rot="657575">
            <a:off x="122645" y="4352680"/>
            <a:ext cx="773062" cy="656341"/>
            <a:chOff x="3502275" y="3218775"/>
            <a:chExt cx="1175775" cy="998250"/>
          </a:xfrm>
        </p:grpSpPr>
        <p:sp>
          <p:nvSpPr>
            <p:cNvPr id="2077" name="Google Shape;2077;g2ed5c84bb7d_1_352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g2ed5c84bb7d_1_352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g2ed5c84bb7d_1_352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g2ed5c84bb7d_1_352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g2ed5c84bb7d_1_352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g2ed5c84bb7d_1_352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g2ed5c84bb7d_1_352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g2ed5c84bb7d_1_352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g2ed5c84bb7d_1_352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g2ed5c84bb7d_1_352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g2ed5c84bb7d_1_352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g2ed5c84bb7d_1_352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9" name="Google Shape;2089;g2ed5c84bb7d_1_352"/>
          <p:cNvSpPr txBox="1"/>
          <p:nvPr/>
        </p:nvSpPr>
        <p:spPr>
          <a:xfrm>
            <a:off x="2563800" y="4398750"/>
            <a:ext cx="40164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ScripTONES: Sentiment-Conditioned Music Generation for Movie Scripts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4" name="Google Shape;2094;g2ed4908248b_0_216"/>
          <p:cNvGrpSpPr/>
          <p:nvPr/>
        </p:nvGrpSpPr>
        <p:grpSpPr>
          <a:xfrm flipH="1">
            <a:off x="5028775" y="3174275"/>
            <a:ext cx="3753450" cy="1969225"/>
            <a:chOff x="143902" y="3174400"/>
            <a:chExt cx="3753450" cy="1969225"/>
          </a:xfrm>
        </p:grpSpPr>
        <p:sp>
          <p:nvSpPr>
            <p:cNvPr id="2095" name="Google Shape;2095;g2ed4908248b_0_216"/>
            <p:cNvSpPr/>
            <p:nvPr/>
          </p:nvSpPr>
          <p:spPr>
            <a:xfrm>
              <a:off x="416350" y="4817825"/>
              <a:ext cx="136200" cy="32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6" name="Google Shape;2096;g2ed4908248b_0_216"/>
            <p:cNvGrpSpPr/>
            <p:nvPr/>
          </p:nvGrpSpPr>
          <p:grpSpPr>
            <a:xfrm>
              <a:off x="143902" y="3174400"/>
              <a:ext cx="3753450" cy="1909667"/>
              <a:chOff x="143902" y="3174400"/>
              <a:chExt cx="3753450" cy="1909667"/>
            </a:xfrm>
          </p:grpSpPr>
          <p:sp>
            <p:nvSpPr>
              <p:cNvPr id="2097" name="Google Shape;2097;g2ed4908248b_0_216"/>
              <p:cNvSpPr/>
              <p:nvPr/>
            </p:nvSpPr>
            <p:spPr>
              <a:xfrm>
                <a:off x="488377" y="3174400"/>
                <a:ext cx="3408975" cy="1596450"/>
              </a:xfrm>
              <a:custGeom>
                <a:avLst/>
                <a:gdLst/>
                <a:ahLst/>
                <a:cxnLst/>
                <a:rect l="l" t="t" r="r" b="b"/>
                <a:pathLst>
                  <a:path w="136359" h="63858" extrusionOk="0">
                    <a:moveTo>
                      <a:pt x="0" y="53244"/>
                    </a:moveTo>
                    <a:lnTo>
                      <a:pt x="35284" y="0"/>
                    </a:lnTo>
                    <a:lnTo>
                      <a:pt x="136359" y="234"/>
                    </a:lnTo>
                    <a:lnTo>
                      <a:pt x="3746" y="63858"/>
                    </a:lnTo>
                    <a:close/>
                  </a:path>
                </a:pathLst>
              </a:custGeom>
              <a:solidFill>
                <a:srgbClr val="9E855C">
                  <a:alpha val="1451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2098" name="Google Shape;2098;g2ed4908248b_0_216"/>
              <p:cNvGrpSpPr/>
              <p:nvPr/>
            </p:nvGrpSpPr>
            <p:grpSpPr>
              <a:xfrm rot="-3088787">
                <a:off x="247795" y="4300756"/>
                <a:ext cx="725754" cy="615483"/>
                <a:chOff x="5417612" y="4008755"/>
                <a:chExt cx="725743" cy="615474"/>
              </a:xfrm>
            </p:grpSpPr>
            <p:sp>
              <p:nvSpPr>
                <p:cNvPr id="2099" name="Google Shape;2099;g2ed4908248b_0_216"/>
                <p:cNvSpPr/>
                <p:nvPr/>
              </p:nvSpPr>
              <p:spPr>
                <a:xfrm>
                  <a:off x="5417612" y="4008755"/>
                  <a:ext cx="725743" cy="61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9" h="16248" extrusionOk="0">
                      <a:moveTo>
                        <a:pt x="9796" y="1"/>
                      </a:moveTo>
                      <a:lnTo>
                        <a:pt x="8616" y="2155"/>
                      </a:lnTo>
                      <a:lnTo>
                        <a:pt x="5125" y="80"/>
                      </a:lnTo>
                      <a:cubicBezTo>
                        <a:pt x="5125" y="80"/>
                        <a:pt x="1358" y="778"/>
                        <a:pt x="1643" y="5184"/>
                      </a:cubicBezTo>
                      <a:lnTo>
                        <a:pt x="1" y="9452"/>
                      </a:lnTo>
                      <a:lnTo>
                        <a:pt x="3935" y="11281"/>
                      </a:lnTo>
                      <a:lnTo>
                        <a:pt x="2961" y="13130"/>
                      </a:lnTo>
                      <a:lnTo>
                        <a:pt x="5685" y="11901"/>
                      </a:lnTo>
                      <a:lnTo>
                        <a:pt x="5439" y="15540"/>
                      </a:lnTo>
                      <a:lnTo>
                        <a:pt x="10554" y="14920"/>
                      </a:lnTo>
                      <a:lnTo>
                        <a:pt x="9767" y="10711"/>
                      </a:lnTo>
                      <a:lnTo>
                        <a:pt x="13179" y="16248"/>
                      </a:lnTo>
                      <a:lnTo>
                        <a:pt x="19159" y="5459"/>
                      </a:lnTo>
                      <a:lnTo>
                        <a:pt x="11999" y="5705"/>
                      </a:lnTo>
                      <a:lnTo>
                        <a:pt x="16887" y="3059"/>
                      </a:lnTo>
                      <a:lnTo>
                        <a:pt x="13130" y="965"/>
                      </a:lnTo>
                      <a:lnTo>
                        <a:pt x="10347" y="3669"/>
                      </a:lnTo>
                      <a:lnTo>
                        <a:pt x="9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0" name="Google Shape;2100;g2ed4908248b_0_216"/>
                <p:cNvSpPr/>
                <p:nvPr/>
              </p:nvSpPr>
              <p:spPr>
                <a:xfrm>
                  <a:off x="5673949" y="4155542"/>
                  <a:ext cx="193377" cy="232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6125" extrusionOk="0">
                      <a:moveTo>
                        <a:pt x="3442" y="1"/>
                      </a:moveTo>
                      <a:lnTo>
                        <a:pt x="0" y="6098"/>
                      </a:lnTo>
                      <a:cubicBezTo>
                        <a:pt x="0" y="6098"/>
                        <a:pt x="127" y="6125"/>
                        <a:pt x="342" y="6125"/>
                      </a:cubicBezTo>
                      <a:cubicBezTo>
                        <a:pt x="1038" y="6125"/>
                        <a:pt x="2655" y="5849"/>
                        <a:pt x="3865" y="3512"/>
                      </a:cubicBezTo>
                      <a:cubicBezTo>
                        <a:pt x="5104" y="1142"/>
                        <a:pt x="3442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1" name="Google Shape;2101;g2ed4908248b_0_216"/>
                <p:cNvSpPr/>
                <p:nvPr/>
              </p:nvSpPr>
              <p:spPr>
                <a:xfrm>
                  <a:off x="5529776" y="4008755"/>
                  <a:ext cx="258569" cy="49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6" h="13131" fill="none" extrusionOk="0">
                      <a:moveTo>
                        <a:pt x="6825" y="1"/>
                      </a:moveTo>
                      <a:lnTo>
                        <a:pt x="0" y="13130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02" name="Google Shape;2102;g2ed4908248b_0_216"/>
                <p:cNvSpPr/>
                <p:nvPr/>
              </p:nvSpPr>
              <p:spPr>
                <a:xfrm>
                  <a:off x="5632963" y="4147359"/>
                  <a:ext cx="176256" cy="31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3" h="8242" fill="none" extrusionOk="0">
                      <a:moveTo>
                        <a:pt x="4652" y="0"/>
                      </a:moveTo>
                      <a:lnTo>
                        <a:pt x="0" y="8242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103" name="Google Shape;2103;g2ed4908248b_0_216"/>
          <p:cNvSpPr txBox="1">
            <a:spLocks noGrp="1"/>
          </p:cNvSpPr>
          <p:nvPr>
            <p:ph type="title"/>
          </p:nvPr>
        </p:nvSpPr>
        <p:spPr>
          <a:xfrm>
            <a:off x="4525375" y="2568000"/>
            <a:ext cx="35283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2104" name="Google Shape;2104;g2ed4908248b_0_216"/>
          <p:cNvSpPr txBox="1">
            <a:spLocks noGrp="1"/>
          </p:cNvSpPr>
          <p:nvPr>
            <p:ph type="title" idx="2"/>
          </p:nvPr>
        </p:nvSpPr>
        <p:spPr>
          <a:xfrm>
            <a:off x="4891063" y="1333488"/>
            <a:ext cx="2796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105" name="Google Shape;2105;g2ed4908248b_0_216"/>
          <p:cNvGrpSpPr/>
          <p:nvPr/>
        </p:nvGrpSpPr>
        <p:grpSpPr>
          <a:xfrm>
            <a:off x="1153627" y="880589"/>
            <a:ext cx="2890816" cy="3382302"/>
            <a:chOff x="1216125" y="955275"/>
            <a:chExt cx="2763158" cy="3232940"/>
          </a:xfrm>
        </p:grpSpPr>
        <p:sp>
          <p:nvSpPr>
            <p:cNvPr id="2106" name="Google Shape;2106;g2ed4908248b_0_216"/>
            <p:cNvSpPr/>
            <p:nvPr/>
          </p:nvSpPr>
          <p:spPr>
            <a:xfrm>
              <a:off x="1216125" y="955275"/>
              <a:ext cx="2730457" cy="3232940"/>
            </a:xfrm>
            <a:custGeom>
              <a:avLst/>
              <a:gdLst/>
              <a:ahLst/>
              <a:cxnLst/>
              <a:rect l="l" t="t" r="r" b="b"/>
              <a:pathLst>
                <a:path w="49264" h="58330" extrusionOk="0">
                  <a:moveTo>
                    <a:pt x="28737" y="0"/>
                  </a:moveTo>
                  <a:cubicBezTo>
                    <a:pt x="26218" y="0"/>
                    <a:pt x="23877" y="1474"/>
                    <a:pt x="22827" y="3845"/>
                  </a:cubicBezTo>
                  <a:lnTo>
                    <a:pt x="10180" y="3845"/>
                  </a:lnTo>
                  <a:cubicBezTo>
                    <a:pt x="9926" y="2957"/>
                    <a:pt x="9120" y="2341"/>
                    <a:pt x="8195" y="2341"/>
                  </a:cubicBezTo>
                  <a:cubicBezTo>
                    <a:pt x="8188" y="2341"/>
                    <a:pt x="8181" y="2341"/>
                    <a:pt x="8173" y="2341"/>
                  </a:cubicBezTo>
                  <a:cubicBezTo>
                    <a:pt x="7239" y="2341"/>
                    <a:pt x="6423" y="2970"/>
                    <a:pt x="6177" y="3865"/>
                  </a:cubicBezTo>
                  <a:cubicBezTo>
                    <a:pt x="5016" y="4022"/>
                    <a:pt x="4161" y="5006"/>
                    <a:pt x="4151" y="6176"/>
                  </a:cubicBezTo>
                  <a:lnTo>
                    <a:pt x="4151" y="11831"/>
                  </a:lnTo>
                  <a:cubicBezTo>
                    <a:pt x="2046" y="14536"/>
                    <a:pt x="955" y="18116"/>
                    <a:pt x="1102" y="21823"/>
                  </a:cubicBezTo>
                  <a:cubicBezTo>
                    <a:pt x="296" y="22885"/>
                    <a:pt x="1" y="24233"/>
                    <a:pt x="335" y="25413"/>
                  </a:cubicBezTo>
                  <a:cubicBezTo>
                    <a:pt x="483" y="25924"/>
                    <a:pt x="758" y="26406"/>
                    <a:pt x="1132" y="26800"/>
                  </a:cubicBezTo>
                  <a:cubicBezTo>
                    <a:pt x="1112" y="28059"/>
                    <a:pt x="1535" y="29249"/>
                    <a:pt x="2322" y="30104"/>
                  </a:cubicBezTo>
                  <a:cubicBezTo>
                    <a:pt x="2961" y="30802"/>
                    <a:pt x="3836" y="31255"/>
                    <a:pt x="4780" y="31383"/>
                  </a:cubicBezTo>
                  <a:cubicBezTo>
                    <a:pt x="5961" y="32927"/>
                    <a:pt x="7318" y="34343"/>
                    <a:pt x="8813" y="35592"/>
                  </a:cubicBezTo>
                  <a:lnTo>
                    <a:pt x="2863" y="37156"/>
                  </a:lnTo>
                  <a:cubicBezTo>
                    <a:pt x="2223" y="37333"/>
                    <a:pt x="1761" y="37893"/>
                    <a:pt x="1722" y="38562"/>
                  </a:cubicBezTo>
                  <a:lnTo>
                    <a:pt x="1633" y="40214"/>
                  </a:lnTo>
                  <a:lnTo>
                    <a:pt x="1633" y="40303"/>
                  </a:lnTo>
                  <a:lnTo>
                    <a:pt x="610" y="55861"/>
                  </a:lnTo>
                  <a:cubicBezTo>
                    <a:pt x="551" y="56727"/>
                    <a:pt x="1220" y="57474"/>
                    <a:pt x="2086" y="57514"/>
                  </a:cubicBezTo>
                  <a:lnTo>
                    <a:pt x="10603" y="57848"/>
                  </a:lnTo>
                  <a:cubicBezTo>
                    <a:pt x="10652" y="57858"/>
                    <a:pt x="10711" y="57858"/>
                    <a:pt x="10770" y="57858"/>
                  </a:cubicBezTo>
                  <a:lnTo>
                    <a:pt x="12137" y="57907"/>
                  </a:lnTo>
                  <a:lnTo>
                    <a:pt x="22926" y="58330"/>
                  </a:lnTo>
                  <a:lnTo>
                    <a:pt x="22985" y="58330"/>
                  </a:lnTo>
                  <a:cubicBezTo>
                    <a:pt x="23122" y="58330"/>
                    <a:pt x="23250" y="58320"/>
                    <a:pt x="23378" y="58281"/>
                  </a:cubicBezTo>
                  <a:lnTo>
                    <a:pt x="23889" y="58300"/>
                  </a:lnTo>
                  <a:lnTo>
                    <a:pt x="23939" y="58300"/>
                  </a:lnTo>
                  <a:cubicBezTo>
                    <a:pt x="24755" y="58300"/>
                    <a:pt x="25433" y="57661"/>
                    <a:pt x="25483" y="56845"/>
                  </a:cubicBezTo>
                  <a:lnTo>
                    <a:pt x="25581" y="55065"/>
                  </a:lnTo>
                  <a:cubicBezTo>
                    <a:pt x="25649" y="55074"/>
                    <a:pt x="25716" y="55078"/>
                    <a:pt x="25783" y="55078"/>
                  </a:cubicBezTo>
                  <a:cubicBezTo>
                    <a:pt x="26088" y="55078"/>
                    <a:pt x="26385" y="54988"/>
                    <a:pt x="26643" y="54819"/>
                  </a:cubicBezTo>
                  <a:lnTo>
                    <a:pt x="27076" y="54524"/>
                  </a:lnTo>
                  <a:cubicBezTo>
                    <a:pt x="27784" y="54052"/>
                    <a:pt x="27971" y="53088"/>
                    <a:pt x="27499" y="52380"/>
                  </a:cubicBezTo>
                  <a:lnTo>
                    <a:pt x="25876" y="49970"/>
                  </a:lnTo>
                  <a:lnTo>
                    <a:pt x="25896" y="49538"/>
                  </a:lnTo>
                  <a:lnTo>
                    <a:pt x="26132" y="49164"/>
                  </a:lnTo>
                  <a:lnTo>
                    <a:pt x="31285" y="56796"/>
                  </a:lnTo>
                  <a:cubicBezTo>
                    <a:pt x="31511" y="57130"/>
                    <a:pt x="31865" y="57366"/>
                    <a:pt x="32269" y="57445"/>
                  </a:cubicBezTo>
                  <a:cubicBezTo>
                    <a:pt x="32367" y="57464"/>
                    <a:pt x="32465" y="57474"/>
                    <a:pt x="32564" y="57474"/>
                  </a:cubicBezTo>
                  <a:cubicBezTo>
                    <a:pt x="32869" y="57474"/>
                    <a:pt x="33173" y="57376"/>
                    <a:pt x="33419" y="57209"/>
                  </a:cubicBezTo>
                  <a:lnTo>
                    <a:pt x="33852" y="56914"/>
                  </a:lnTo>
                  <a:cubicBezTo>
                    <a:pt x="34088" y="56766"/>
                    <a:pt x="34265" y="56550"/>
                    <a:pt x="34393" y="56304"/>
                  </a:cubicBezTo>
                  <a:cubicBezTo>
                    <a:pt x="35622" y="56756"/>
                    <a:pt x="36930" y="56992"/>
                    <a:pt x="38248" y="57022"/>
                  </a:cubicBezTo>
                  <a:lnTo>
                    <a:pt x="38484" y="57022"/>
                  </a:lnTo>
                  <a:cubicBezTo>
                    <a:pt x="41651" y="57022"/>
                    <a:pt x="43874" y="55743"/>
                    <a:pt x="43962" y="55694"/>
                  </a:cubicBezTo>
                  <a:cubicBezTo>
                    <a:pt x="44523" y="55370"/>
                    <a:pt x="44818" y="54730"/>
                    <a:pt x="44710" y="54091"/>
                  </a:cubicBezTo>
                  <a:lnTo>
                    <a:pt x="44631" y="53629"/>
                  </a:lnTo>
                  <a:cubicBezTo>
                    <a:pt x="44670" y="53304"/>
                    <a:pt x="44611" y="52970"/>
                    <a:pt x="44464" y="52685"/>
                  </a:cubicBezTo>
                  <a:lnTo>
                    <a:pt x="42123" y="39162"/>
                  </a:lnTo>
                  <a:cubicBezTo>
                    <a:pt x="43539" y="37608"/>
                    <a:pt x="44110" y="35474"/>
                    <a:pt x="43667" y="33418"/>
                  </a:cubicBezTo>
                  <a:cubicBezTo>
                    <a:pt x="48113" y="27586"/>
                    <a:pt x="49263" y="20171"/>
                    <a:pt x="46627" y="13867"/>
                  </a:cubicBezTo>
                  <a:cubicBezTo>
                    <a:pt x="46608" y="13828"/>
                    <a:pt x="46598" y="13798"/>
                    <a:pt x="46578" y="13759"/>
                  </a:cubicBezTo>
                  <a:cubicBezTo>
                    <a:pt x="44434" y="9618"/>
                    <a:pt x="39871" y="6638"/>
                    <a:pt x="35199" y="6255"/>
                  </a:cubicBezTo>
                  <a:cubicBezTo>
                    <a:pt x="35101" y="3245"/>
                    <a:pt x="32928" y="698"/>
                    <a:pt x="29967" y="118"/>
                  </a:cubicBezTo>
                  <a:cubicBezTo>
                    <a:pt x="29556" y="39"/>
                    <a:pt x="29144" y="0"/>
                    <a:pt x="28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g2ed4908248b_0_216"/>
            <p:cNvSpPr/>
            <p:nvPr/>
          </p:nvSpPr>
          <p:spPr>
            <a:xfrm>
              <a:off x="1290838" y="1388755"/>
              <a:ext cx="2688445" cy="1812453"/>
            </a:xfrm>
            <a:custGeom>
              <a:avLst/>
              <a:gdLst/>
              <a:ahLst/>
              <a:cxnLst/>
              <a:rect l="l" t="t" r="r" b="b"/>
              <a:pathLst>
                <a:path w="48506" h="32701" extrusionOk="0">
                  <a:moveTo>
                    <a:pt x="32942" y="0"/>
                  </a:moveTo>
                  <a:cubicBezTo>
                    <a:pt x="32740" y="0"/>
                    <a:pt x="32538" y="6"/>
                    <a:pt x="32337" y="17"/>
                  </a:cubicBezTo>
                  <a:cubicBezTo>
                    <a:pt x="28093" y="383"/>
                    <a:pt x="24441" y="3877"/>
                    <a:pt x="20243" y="3877"/>
                  </a:cubicBezTo>
                  <a:cubicBezTo>
                    <a:pt x="20043" y="3877"/>
                    <a:pt x="19842" y="3869"/>
                    <a:pt x="19640" y="3853"/>
                  </a:cubicBezTo>
                  <a:cubicBezTo>
                    <a:pt x="16614" y="3314"/>
                    <a:pt x="13458" y="1573"/>
                    <a:pt x="10391" y="1573"/>
                  </a:cubicBezTo>
                  <a:cubicBezTo>
                    <a:pt x="8983" y="1573"/>
                    <a:pt x="7594" y="1940"/>
                    <a:pt x="6245" y="2958"/>
                  </a:cubicBezTo>
                  <a:cubicBezTo>
                    <a:pt x="984" y="6852"/>
                    <a:pt x="0" y="15202"/>
                    <a:pt x="3324" y="20552"/>
                  </a:cubicBezTo>
                  <a:cubicBezTo>
                    <a:pt x="7781" y="27983"/>
                    <a:pt x="16367" y="32700"/>
                    <a:pt x="24944" y="32700"/>
                  </a:cubicBezTo>
                  <a:cubicBezTo>
                    <a:pt x="26379" y="32700"/>
                    <a:pt x="27814" y="32568"/>
                    <a:pt x="29229" y="32295"/>
                  </a:cubicBezTo>
                  <a:cubicBezTo>
                    <a:pt x="40451" y="30161"/>
                    <a:pt x="48505" y="17592"/>
                    <a:pt x="43962" y="6705"/>
                  </a:cubicBezTo>
                  <a:cubicBezTo>
                    <a:pt x="41929" y="2772"/>
                    <a:pt x="37403" y="0"/>
                    <a:pt x="329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g2ed4908248b_0_216"/>
            <p:cNvSpPr/>
            <p:nvPr/>
          </p:nvSpPr>
          <p:spPr>
            <a:xfrm>
              <a:off x="2541290" y="1044620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7" y="1"/>
                  </a:moveTo>
                  <a:cubicBezTo>
                    <a:pt x="2203" y="1"/>
                    <a:pt x="0" y="2204"/>
                    <a:pt x="0" y="4918"/>
                  </a:cubicBezTo>
                  <a:cubicBezTo>
                    <a:pt x="0" y="7643"/>
                    <a:pt x="2203" y="9845"/>
                    <a:pt x="4927" y="9845"/>
                  </a:cubicBezTo>
                  <a:cubicBezTo>
                    <a:pt x="7642" y="9845"/>
                    <a:pt x="9845" y="7643"/>
                    <a:pt x="9845" y="4918"/>
                  </a:cubicBezTo>
                  <a:cubicBezTo>
                    <a:pt x="9845" y="2204"/>
                    <a:pt x="7642" y="1"/>
                    <a:pt x="4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g2ed4908248b_0_216"/>
            <p:cNvSpPr/>
            <p:nvPr/>
          </p:nvSpPr>
          <p:spPr>
            <a:xfrm>
              <a:off x="3018779" y="2614483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8" y="1"/>
                  </a:moveTo>
                  <a:cubicBezTo>
                    <a:pt x="2203" y="1"/>
                    <a:pt x="0" y="2204"/>
                    <a:pt x="0" y="4928"/>
                  </a:cubicBezTo>
                  <a:cubicBezTo>
                    <a:pt x="0" y="7643"/>
                    <a:pt x="2203" y="9846"/>
                    <a:pt x="4928" y="9846"/>
                  </a:cubicBezTo>
                  <a:cubicBezTo>
                    <a:pt x="7642" y="9846"/>
                    <a:pt x="9845" y="7643"/>
                    <a:pt x="9845" y="4928"/>
                  </a:cubicBezTo>
                  <a:cubicBezTo>
                    <a:pt x="9845" y="2204"/>
                    <a:pt x="7642" y="1"/>
                    <a:pt x="49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g2ed4908248b_0_216"/>
            <p:cNvSpPr/>
            <p:nvPr/>
          </p:nvSpPr>
          <p:spPr>
            <a:xfrm>
              <a:off x="1785232" y="2424264"/>
              <a:ext cx="1100020" cy="1484891"/>
            </a:xfrm>
            <a:custGeom>
              <a:avLst/>
              <a:gdLst/>
              <a:ahLst/>
              <a:cxnLst/>
              <a:rect l="l" t="t" r="r" b="b"/>
              <a:pathLst>
                <a:path w="19847" h="26791" fill="none" extrusionOk="0">
                  <a:moveTo>
                    <a:pt x="19847" y="1"/>
                  </a:moveTo>
                  <a:lnTo>
                    <a:pt x="0" y="26790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g2ed4908248b_0_216"/>
            <p:cNvSpPr/>
            <p:nvPr/>
          </p:nvSpPr>
          <p:spPr>
            <a:xfrm>
              <a:off x="2599043" y="1173816"/>
              <a:ext cx="820955" cy="1185097"/>
            </a:xfrm>
            <a:custGeom>
              <a:avLst/>
              <a:gdLst/>
              <a:ahLst/>
              <a:cxnLst/>
              <a:rect l="l" t="t" r="r" b="b"/>
              <a:pathLst>
                <a:path w="14812" h="21382" extrusionOk="0">
                  <a:moveTo>
                    <a:pt x="2371" y="1"/>
                  </a:moveTo>
                  <a:cubicBezTo>
                    <a:pt x="2105" y="1"/>
                    <a:pt x="1840" y="178"/>
                    <a:pt x="1840" y="532"/>
                  </a:cubicBezTo>
                  <a:lnTo>
                    <a:pt x="1840" y="13248"/>
                  </a:lnTo>
                  <a:lnTo>
                    <a:pt x="20" y="13120"/>
                  </a:lnTo>
                  <a:lnTo>
                    <a:pt x="1" y="14418"/>
                  </a:lnTo>
                  <a:lnTo>
                    <a:pt x="1840" y="14891"/>
                  </a:lnTo>
                  <a:lnTo>
                    <a:pt x="1840" y="21381"/>
                  </a:lnTo>
                  <a:lnTo>
                    <a:pt x="2902" y="21381"/>
                  </a:lnTo>
                  <a:lnTo>
                    <a:pt x="2902" y="15156"/>
                  </a:lnTo>
                  <a:lnTo>
                    <a:pt x="12363" y="17556"/>
                  </a:lnTo>
                  <a:lnTo>
                    <a:pt x="14812" y="17556"/>
                  </a:lnTo>
                  <a:lnTo>
                    <a:pt x="14812" y="16326"/>
                  </a:lnTo>
                  <a:lnTo>
                    <a:pt x="2902" y="13494"/>
                  </a:lnTo>
                  <a:lnTo>
                    <a:pt x="2902" y="532"/>
                  </a:lnTo>
                  <a:cubicBezTo>
                    <a:pt x="2902" y="178"/>
                    <a:pt x="2636" y="1"/>
                    <a:pt x="2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g2ed4908248b_0_216"/>
            <p:cNvSpPr/>
            <p:nvPr/>
          </p:nvSpPr>
          <p:spPr>
            <a:xfrm>
              <a:off x="1483774" y="1173816"/>
              <a:ext cx="713043" cy="1185097"/>
            </a:xfrm>
            <a:custGeom>
              <a:avLst/>
              <a:gdLst/>
              <a:ahLst/>
              <a:cxnLst/>
              <a:rect l="l" t="t" r="r" b="b"/>
              <a:pathLst>
                <a:path w="12865" h="21382" extrusionOk="0">
                  <a:moveTo>
                    <a:pt x="3462" y="1"/>
                  </a:moveTo>
                  <a:cubicBezTo>
                    <a:pt x="3197" y="1"/>
                    <a:pt x="2931" y="178"/>
                    <a:pt x="2931" y="532"/>
                  </a:cubicBezTo>
                  <a:lnTo>
                    <a:pt x="2931" y="13248"/>
                  </a:lnTo>
                  <a:lnTo>
                    <a:pt x="1604" y="12933"/>
                  </a:lnTo>
                  <a:lnTo>
                    <a:pt x="1" y="12815"/>
                  </a:lnTo>
                  <a:lnTo>
                    <a:pt x="1" y="14064"/>
                  </a:lnTo>
                  <a:lnTo>
                    <a:pt x="2931" y="14851"/>
                  </a:lnTo>
                  <a:lnTo>
                    <a:pt x="2931" y="21381"/>
                  </a:lnTo>
                  <a:lnTo>
                    <a:pt x="3994" y="21381"/>
                  </a:lnTo>
                  <a:lnTo>
                    <a:pt x="3994" y="15146"/>
                  </a:lnTo>
                  <a:lnTo>
                    <a:pt x="10789" y="16985"/>
                  </a:lnTo>
                  <a:lnTo>
                    <a:pt x="12864" y="16680"/>
                  </a:lnTo>
                  <a:lnTo>
                    <a:pt x="12864" y="15618"/>
                  </a:lnTo>
                  <a:lnTo>
                    <a:pt x="3994" y="13504"/>
                  </a:lnTo>
                  <a:lnTo>
                    <a:pt x="3994" y="532"/>
                  </a:lnTo>
                  <a:cubicBezTo>
                    <a:pt x="3994" y="178"/>
                    <a:pt x="3728" y="1"/>
                    <a:pt x="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g2ed4908248b_0_216"/>
            <p:cNvSpPr/>
            <p:nvPr/>
          </p:nvSpPr>
          <p:spPr>
            <a:xfrm>
              <a:off x="1538313" y="1257786"/>
              <a:ext cx="80699" cy="538066"/>
            </a:xfrm>
            <a:custGeom>
              <a:avLst/>
              <a:gdLst/>
              <a:ahLst/>
              <a:cxnLst/>
              <a:rect l="l" t="t" r="r" b="b"/>
              <a:pathLst>
                <a:path w="1456" h="9708" extrusionOk="0">
                  <a:moveTo>
                    <a:pt x="777" y="0"/>
                  </a:moveTo>
                  <a:cubicBezTo>
                    <a:pt x="344" y="0"/>
                    <a:pt x="0" y="345"/>
                    <a:pt x="0" y="777"/>
                  </a:cubicBezTo>
                  <a:lnTo>
                    <a:pt x="0" y="8930"/>
                  </a:lnTo>
                  <a:cubicBezTo>
                    <a:pt x="0" y="9363"/>
                    <a:pt x="344" y="9707"/>
                    <a:pt x="777" y="9707"/>
                  </a:cubicBezTo>
                  <a:lnTo>
                    <a:pt x="1456" y="9707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g2ed4908248b_0_216"/>
            <p:cNvSpPr/>
            <p:nvPr/>
          </p:nvSpPr>
          <p:spPr>
            <a:xfrm>
              <a:off x="1483774" y="1876996"/>
              <a:ext cx="714650" cy="175586"/>
            </a:xfrm>
            <a:custGeom>
              <a:avLst/>
              <a:gdLst/>
              <a:ahLst/>
              <a:cxnLst/>
              <a:rect l="l" t="t" r="r" b="b"/>
              <a:pathLst>
                <a:path w="12894" h="3168" extrusionOk="0">
                  <a:moveTo>
                    <a:pt x="1427" y="1"/>
                  </a:moveTo>
                  <a:lnTo>
                    <a:pt x="1" y="138"/>
                  </a:lnTo>
                  <a:lnTo>
                    <a:pt x="11025" y="3167"/>
                  </a:lnTo>
                  <a:lnTo>
                    <a:pt x="12894" y="295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g2ed4908248b_0_216"/>
            <p:cNvSpPr/>
            <p:nvPr/>
          </p:nvSpPr>
          <p:spPr>
            <a:xfrm>
              <a:off x="1618956" y="2356700"/>
              <a:ext cx="1726378" cy="1725768"/>
            </a:xfrm>
            <a:custGeom>
              <a:avLst/>
              <a:gdLst/>
              <a:ahLst/>
              <a:cxnLst/>
              <a:rect l="l" t="t" r="r" b="b"/>
              <a:pathLst>
                <a:path w="31148" h="31137" extrusionOk="0">
                  <a:moveTo>
                    <a:pt x="29210" y="3796"/>
                  </a:moveTo>
                  <a:lnTo>
                    <a:pt x="18913" y="20152"/>
                  </a:lnTo>
                  <a:lnTo>
                    <a:pt x="8055" y="4052"/>
                  </a:lnTo>
                  <a:lnTo>
                    <a:pt x="29210" y="3796"/>
                  </a:lnTo>
                  <a:close/>
                  <a:moveTo>
                    <a:pt x="1328" y="1711"/>
                  </a:moveTo>
                  <a:lnTo>
                    <a:pt x="6934" y="4052"/>
                  </a:lnTo>
                  <a:lnTo>
                    <a:pt x="7436" y="4052"/>
                  </a:lnTo>
                  <a:lnTo>
                    <a:pt x="18608" y="20643"/>
                  </a:lnTo>
                  <a:lnTo>
                    <a:pt x="16415" y="24105"/>
                  </a:lnTo>
                  <a:lnTo>
                    <a:pt x="1328" y="1711"/>
                  </a:lnTo>
                  <a:close/>
                  <a:moveTo>
                    <a:pt x="1" y="0"/>
                  </a:moveTo>
                  <a:lnTo>
                    <a:pt x="1" y="1161"/>
                  </a:lnTo>
                  <a:lnTo>
                    <a:pt x="443" y="1348"/>
                  </a:lnTo>
                  <a:lnTo>
                    <a:pt x="16110" y="24587"/>
                  </a:lnTo>
                  <a:lnTo>
                    <a:pt x="12156" y="30862"/>
                  </a:lnTo>
                  <a:lnTo>
                    <a:pt x="12599" y="31137"/>
                  </a:lnTo>
                  <a:lnTo>
                    <a:pt x="16435" y="25059"/>
                  </a:lnTo>
                  <a:lnTo>
                    <a:pt x="18618" y="28295"/>
                  </a:lnTo>
                  <a:lnTo>
                    <a:pt x="19051" y="28009"/>
                  </a:lnTo>
                  <a:lnTo>
                    <a:pt x="16739" y="24577"/>
                  </a:lnTo>
                  <a:lnTo>
                    <a:pt x="18923" y="21105"/>
                  </a:lnTo>
                  <a:lnTo>
                    <a:pt x="25394" y="30704"/>
                  </a:lnTo>
                  <a:lnTo>
                    <a:pt x="25827" y="30419"/>
                  </a:lnTo>
                  <a:lnTo>
                    <a:pt x="19228" y="20624"/>
                  </a:lnTo>
                  <a:lnTo>
                    <a:pt x="29830" y="3787"/>
                  </a:lnTo>
                  <a:lnTo>
                    <a:pt x="31147" y="3767"/>
                  </a:lnTo>
                  <a:lnTo>
                    <a:pt x="31059" y="26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g2ed4908248b_0_216"/>
            <p:cNvSpPr/>
            <p:nvPr/>
          </p:nvSpPr>
          <p:spPr>
            <a:xfrm>
              <a:off x="1618956" y="2346890"/>
              <a:ext cx="1721445" cy="161952"/>
            </a:xfrm>
            <a:custGeom>
              <a:avLst/>
              <a:gdLst/>
              <a:ahLst/>
              <a:cxnLst/>
              <a:rect l="l" t="t" r="r" b="b"/>
              <a:pathLst>
                <a:path w="31059" h="2922" extrusionOk="0">
                  <a:moveTo>
                    <a:pt x="20988" y="0"/>
                  </a:moveTo>
                  <a:lnTo>
                    <a:pt x="1" y="177"/>
                  </a:lnTo>
                  <a:lnTo>
                    <a:pt x="6924" y="2921"/>
                  </a:lnTo>
                  <a:lnTo>
                    <a:pt x="31059" y="2833"/>
                  </a:lnTo>
                  <a:lnTo>
                    <a:pt x="20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g2ed4908248b_0_216"/>
            <p:cNvSpPr/>
            <p:nvPr/>
          </p:nvSpPr>
          <p:spPr>
            <a:xfrm>
              <a:off x="2600151" y="1892237"/>
              <a:ext cx="820955" cy="188112"/>
            </a:xfrm>
            <a:custGeom>
              <a:avLst/>
              <a:gdLst/>
              <a:ahLst/>
              <a:cxnLst/>
              <a:rect l="l" t="t" r="r" b="b"/>
              <a:pathLst>
                <a:path w="14812" h="3394" extrusionOk="0">
                  <a:moveTo>
                    <a:pt x="1633" y="1"/>
                  </a:moveTo>
                  <a:lnTo>
                    <a:pt x="0" y="158"/>
                  </a:lnTo>
                  <a:lnTo>
                    <a:pt x="12717" y="3374"/>
                  </a:lnTo>
                  <a:lnTo>
                    <a:pt x="14811" y="3394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g2ed4908248b_0_216"/>
            <p:cNvSpPr/>
            <p:nvPr/>
          </p:nvSpPr>
          <p:spPr>
            <a:xfrm>
              <a:off x="1568242" y="1257786"/>
              <a:ext cx="1289795" cy="538066"/>
            </a:xfrm>
            <a:custGeom>
              <a:avLst/>
              <a:gdLst/>
              <a:ahLst/>
              <a:cxnLst/>
              <a:rect l="l" t="t" r="r" b="b"/>
              <a:pathLst>
                <a:path w="23271" h="9708" extrusionOk="0">
                  <a:moveTo>
                    <a:pt x="1073" y="0"/>
                  </a:moveTo>
                  <a:cubicBezTo>
                    <a:pt x="965" y="0"/>
                    <a:pt x="866" y="30"/>
                    <a:pt x="778" y="79"/>
                  </a:cubicBezTo>
                  <a:cubicBezTo>
                    <a:pt x="296" y="354"/>
                    <a:pt x="1" y="876"/>
                    <a:pt x="1" y="1426"/>
                  </a:cubicBezTo>
                  <a:lnTo>
                    <a:pt x="30" y="8684"/>
                  </a:lnTo>
                  <a:cubicBezTo>
                    <a:pt x="30" y="8852"/>
                    <a:pt x="99" y="9009"/>
                    <a:pt x="227" y="9117"/>
                  </a:cubicBezTo>
                  <a:lnTo>
                    <a:pt x="719" y="9560"/>
                  </a:lnTo>
                  <a:cubicBezTo>
                    <a:pt x="827" y="9658"/>
                    <a:pt x="965" y="9707"/>
                    <a:pt x="1112" y="9707"/>
                  </a:cubicBezTo>
                  <a:lnTo>
                    <a:pt x="22680" y="9707"/>
                  </a:lnTo>
                  <a:cubicBezTo>
                    <a:pt x="23014" y="9707"/>
                    <a:pt x="23270" y="9442"/>
                    <a:pt x="23270" y="9117"/>
                  </a:cubicBezTo>
                  <a:lnTo>
                    <a:pt x="23270" y="590"/>
                  </a:lnTo>
                  <a:cubicBezTo>
                    <a:pt x="23270" y="266"/>
                    <a:pt x="23005" y="0"/>
                    <a:pt x="2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g2ed4908248b_0_216"/>
            <p:cNvSpPr/>
            <p:nvPr/>
          </p:nvSpPr>
          <p:spPr>
            <a:xfrm>
              <a:off x="3040007" y="2722451"/>
              <a:ext cx="575699" cy="1311078"/>
            </a:xfrm>
            <a:custGeom>
              <a:avLst/>
              <a:gdLst/>
              <a:ahLst/>
              <a:cxnLst/>
              <a:rect l="l" t="t" r="r" b="b"/>
              <a:pathLst>
                <a:path w="10387" h="23655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20"/>
                    <a:pt x="3856" y="23623"/>
                    <a:pt x="5479" y="23653"/>
                  </a:cubicBezTo>
                  <a:cubicBezTo>
                    <a:pt x="5550" y="23654"/>
                    <a:pt x="5621" y="23655"/>
                    <a:pt x="5691" y="23655"/>
                  </a:cubicBezTo>
                  <a:cubicBezTo>
                    <a:pt x="8468" y="23655"/>
                    <a:pt x="10386" y="22541"/>
                    <a:pt x="10386" y="22541"/>
                  </a:cubicBezTo>
                  <a:lnTo>
                    <a:pt x="6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g2ed4908248b_0_216"/>
            <p:cNvSpPr/>
            <p:nvPr/>
          </p:nvSpPr>
          <p:spPr>
            <a:xfrm>
              <a:off x="3040007" y="2722451"/>
              <a:ext cx="303674" cy="1310968"/>
            </a:xfrm>
            <a:custGeom>
              <a:avLst/>
              <a:gdLst/>
              <a:ahLst/>
              <a:cxnLst/>
              <a:rect l="l" t="t" r="r" b="b"/>
              <a:pathLst>
                <a:path w="5479" h="23653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10"/>
                    <a:pt x="3856" y="23623"/>
                    <a:pt x="5479" y="23653"/>
                  </a:cubicBezTo>
                  <a:lnTo>
                    <a:pt x="4967" y="69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000000">
                <a:alpha val="1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g2ed4908248b_0_216"/>
            <p:cNvSpPr/>
            <p:nvPr/>
          </p:nvSpPr>
          <p:spPr>
            <a:xfrm>
              <a:off x="3036238" y="3180318"/>
              <a:ext cx="181018" cy="351616"/>
            </a:xfrm>
            <a:custGeom>
              <a:avLst/>
              <a:gdLst/>
              <a:ahLst/>
              <a:cxnLst/>
              <a:rect l="l" t="t" r="r" b="b"/>
              <a:pathLst>
                <a:path w="3266" h="6344" fill="none" extrusionOk="0">
                  <a:moveTo>
                    <a:pt x="3265" y="0"/>
                  </a:moveTo>
                  <a:lnTo>
                    <a:pt x="2370" y="10"/>
                  </a:lnTo>
                  <a:cubicBezTo>
                    <a:pt x="1308" y="30"/>
                    <a:pt x="433" y="836"/>
                    <a:pt x="325" y="1889"/>
                  </a:cubicBezTo>
                  <a:lnTo>
                    <a:pt x="108" y="3993"/>
                  </a:lnTo>
                  <a:cubicBezTo>
                    <a:pt x="0" y="5154"/>
                    <a:pt x="856" y="6186"/>
                    <a:pt x="2026" y="6285"/>
                  </a:cubicBezTo>
                  <a:lnTo>
                    <a:pt x="2734" y="634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g2ed4908248b_0_216"/>
            <p:cNvSpPr/>
            <p:nvPr/>
          </p:nvSpPr>
          <p:spPr>
            <a:xfrm>
              <a:off x="3047655" y="3895469"/>
              <a:ext cx="555525" cy="84024"/>
            </a:xfrm>
            <a:custGeom>
              <a:avLst/>
              <a:gdLst/>
              <a:ahLst/>
              <a:cxnLst/>
              <a:rect l="l" t="t" r="r" b="b"/>
              <a:pathLst>
                <a:path w="10023" h="1516" fill="none" extrusionOk="0">
                  <a:moveTo>
                    <a:pt x="1" y="1"/>
                  </a:moveTo>
                  <a:cubicBezTo>
                    <a:pt x="1" y="1"/>
                    <a:pt x="2440" y="1515"/>
                    <a:pt x="5282" y="1515"/>
                  </a:cubicBezTo>
                  <a:cubicBezTo>
                    <a:pt x="8075" y="1515"/>
                    <a:pt x="10022" y="443"/>
                    <a:pt x="10022" y="443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g2ed4908248b_0_216"/>
            <p:cNvSpPr/>
            <p:nvPr/>
          </p:nvSpPr>
          <p:spPr>
            <a:xfrm>
              <a:off x="3432030" y="3475180"/>
              <a:ext cx="95386" cy="226855"/>
            </a:xfrm>
            <a:custGeom>
              <a:avLst/>
              <a:gdLst/>
              <a:ahLst/>
              <a:cxnLst/>
              <a:rect l="l" t="t" r="r" b="b"/>
              <a:pathLst>
                <a:path w="1721" h="4093" extrusionOk="0">
                  <a:moveTo>
                    <a:pt x="694" y="0"/>
                  </a:moveTo>
                  <a:cubicBezTo>
                    <a:pt x="306" y="0"/>
                    <a:pt x="0" y="337"/>
                    <a:pt x="38" y="729"/>
                  </a:cubicBezTo>
                  <a:lnTo>
                    <a:pt x="304" y="3492"/>
                  </a:lnTo>
                  <a:cubicBezTo>
                    <a:pt x="334" y="3827"/>
                    <a:pt x="619" y="4092"/>
                    <a:pt x="963" y="4092"/>
                  </a:cubicBezTo>
                  <a:lnTo>
                    <a:pt x="1012" y="4092"/>
                  </a:lnTo>
                  <a:cubicBezTo>
                    <a:pt x="1406" y="4092"/>
                    <a:pt x="1720" y="3748"/>
                    <a:pt x="1671" y="3355"/>
                  </a:cubicBezTo>
                  <a:lnTo>
                    <a:pt x="1356" y="591"/>
                  </a:lnTo>
                  <a:cubicBezTo>
                    <a:pt x="1317" y="267"/>
                    <a:pt x="1051" y="21"/>
                    <a:pt x="727" y="1"/>
                  </a:cubicBezTo>
                  <a:cubicBezTo>
                    <a:pt x="716" y="0"/>
                    <a:pt x="705" y="0"/>
                    <a:pt x="694" y="0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g2ed4908248b_0_216"/>
            <p:cNvSpPr/>
            <p:nvPr/>
          </p:nvSpPr>
          <p:spPr>
            <a:xfrm>
              <a:off x="3421056" y="3305413"/>
              <a:ext cx="72995" cy="125759"/>
            </a:xfrm>
            <a:custGeom>
              <a:avLst/>
              <a:gdLst/>
              <a:ahLst/>
              <a:cxnLst/>
              <a:rect l="l" t="t" r="r" b="b"/>
              <a:pathLst>
                <a:path w="1317" h="2269" extrusionOk="0">
                  <a:moveTo>
                    <a:pt x="574" y="1"/>
                  </a:moveTo>
                  <a:cubicBezTo>
                    <a:pt x="550" y="1"/>
                    <a:pt x="526" y="2"/>
                    <a:pt x="502" y="5"/>
                  </a:cubicBezTo>
                  <a:cubicBezTo>
                    <a:pt x="207" y="45"/>
                    <a:pt x="0" y="291"/>
                    <a:pt x="10" y="576"/>
                  </a:cubicBezTo>
                  <a:lnTo>
                    <a:pt x="20" y="1707"/>
                  </a:lnTo>
                  <a:cubicBezTo>
                    <a:pt x="30" y="2002"/>
                    <a:pt x="266" y="2248"/>
                    <a:pt x="561" y="2258"/>
                  </a:cubicBezTo>
                  <a:lnTo>
                    <a:pt x="679" y="2267"/>
                  </a:lnTo>
                  <a:cubicBezTo>
                    <a:pt x="690" y="2268"/>
                    <a:pt x="701" y="2268"/>
                    <a:pt x="711" y="2268"/>
                  </a:cubicBezTo>
                  <a:cubicBezTo>
                    <a:pt x="1050" y="2268"/>
                    <a:pt x="1317" y="1971"/>
                    <a:pt x="1269" y="1628"/>
                  </a:cubicBezTo>
                  <a:lnTo>
                    <a:pt x="1131" y="497"/>
                  </a:lnTo>
                  <a:cubicBezTo>
                    <a:pt x="1095" y="207"/>
                    <a:pt x="850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g2ed4908248b_0_216"/>
            <p:cNvSpPr/>
            <p:nvPr/>
          </p:nvSpPr>
          <p:spPr>
            <a:xfrm>
              <a:off x="1542081" y="3202100"/>
              <a:ext cx="1055902" cy="902208"/>
            </a:xfrm>
            <a:custGeom>
              <a:avLst/>
              <a:gdLst/>
              <a:ahLst/>
              <a:cxnLst/>
              <a:rect l="l" t="t" r="r" b="b"/>
              <a:pathLst>
                <a:path w="19051" h="16278" extrusionOk="0">
                  <a:moveTo>
                    <a:pt x="1" y="1"/>
                  </a:moveTo>
                  <a:lnTo>
                    <a:pt x="1368" y="15195"/>
                  </a:lnTo>
                  <a:lnTo>
                    <a:pt x="5046" y="15835"/>
                  </a:lnTo>
                  <a:lnTo>
                    <a:pt x="18166" y="16277"/>
                  </a:lnTo>
                  <a:lnTo>
                    <a:pt x="19051" y="630"/>
                  </a:lnTo>
                  <a:lnTo>
                    <a:pt x="11763" y="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g2ed4908248b_0_216"/>
            <p:cNvSpPr/>
            <p:nvPr/>
          </p:nvSpPr>
          <p:spPr>
            <a:xfrm>
              <a:off x="1460329" y="2821108"/>
              <a:ext cx="1027025" cy="375061"/>
            </a:xfrm>
            <a:custGeom>
              <a:avLst/>
              <a:gdLst/>
              <a:ahLst/>
              <a:cxnLst/>
              <a:rect l="l" t="t" r="r" b="b"/>
              <a:pathLst>
                <a:path w="18530" h="6767" extrusionOk="0">
                  <a:moveTo>
                    <a:pt x="18156" y="0"/>
                  </a:moveTo>
                  <a:lnTo>
                    <a:pt x="1643" y="4446"/>
                  </a:lnTo>
                  <a:lnTo>
                    <a:pt x="1" y="5183"/>
                  </a:lnTo>
                  <a:lnTo>
                    <a:pt x="355" y="6767"/>
                  </a:lnTo>
                  <a:lnTo>
                    <a:pt x="18529" y="1702"/>
                  </a:lnTo>
                  <a:lnTo>
                    <a:pt x="18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g2ed4908248b_0_216"/>
            <p:cNvSpPr/>
            <p:nvPr/>
          </p:nvSpPr>
          <p:spPr>
            <a:xfrm>
              <a:off x="1393043" y="2849468"/>
              <a:ext cx="1057010" cy="357048"/>
            </a:xfrm>
            <a:custGeom>
              <a:avLst/>
              <a:gdLst/>
              <a:ahLst/>
              <a:cxnLst/>
              <a:rect l="l" t="t" r="r" b="b"/>
              <a:pathLst>
                <a:path w="19071" h="6442" extrusionOk="0">
                  <a:moveTo>
                    <a:pt x="17162" y="0"/>
                  </a:moveTo>
                  <a:lnTo>
                    <a:pt x="15363" y="472"/>
                  </a:lnTo>
                  <a:lnTo>
                    <a:pt x="14133" y="1151"/>
                  </a:lnTo>
                  <a:lnTo>
                    <a:pt x="13278" y="1033"/>
                  </a:lnTo>
                  <a:lnTo>
                    <a:pt x="11399" y="1525"/>
                  </a:lnTo>
                  <a:lnTo>
                    <a:pt x="10091" y="2262"/>
                  </a:lnTo>
                  <a:lnTo>
                    <a:pt x="9304" y="2075"/>
                  </a:lnTo>
                  <a:lnTo>
                    <a:pt x="7613" y="2518"/>
                  </a:lnTo>
                  <a:lnTo>
                    <a:pt x="6216" y="3256"/>
                  </a:lnTo>
                  <a:lnTo>
                    <a:pt x="5518" y="3069"/>
                  </a:lnTo>
                  <a:lnTo>
                    <a:pt x="89" y="4505"/>
                  </a:lnTo>
                  <a:lnTo>
                    <a:pt x="1" y="6147"/>
                  </a:lnTo>
                  <a:lnTo>
                    <a:pt x="905" y="6442"/>
                  </a:lnTo>
                  <a:lnTo>
                    <a:pt x="4171" y="5518"/>
                  </a:lnTo>
                  <a:lnTo>
                    <a:pt x="5626" y="4839"/>
                  </a:lnTo>
                  <a:lnTo>
                    <a:pt x="6305" y="4918"/>
                  </a:lnTo>
                  <a:lnTo>
                    <a:pt x="7996" y="4446"/>
                  </a:lnTo>
                  <a:lnTo>
                    <a:pt x="9472" y="3816"/>
                  </a:lnTo>
                  <a:lnTo>
                    <a:pt x="10131" y="3846"/>
                  </a:lnTo>
                  <a:lnTo>
                    <a:pt x="12009" y="3315"/>
                  </a:lnTo>
                  <a:lnTo>
                    <a:pt x="13710" y="2272"/>
                  </a:lnTo>
                  <a:lnTo>
                    <a:pt x="14143" y="2715"/>
                  </a:lnTo>
                  <a:lnTo>
                    <a:pt x="15943" y="2213"/>
                  </a:lnTo>
                  <a:lnTo>
                    <a:pt x="17231" y="1426"/>
                  </a:lnTo>
                  <a:lnTo>
                    <a:pt x="18077" y="1603"/>
                  </a:lnTo>
                  <a:lnTo>
                    <a:pt x="19070" y="1328"/>
                  </a:lnTo>
                  <a:lnTo>
                    <a:pt x="18815" y="256"/>
                  </a:lnTo>
                  <a:lnTo>
                    <a:pt x="17792" y="590"/>
                  </a:lnTo>
                  <a:lnTo>
                    <a:pt x="17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g2ed4908248b_0_216"/>
            <p:cNvSpPr/>
            <p:nvPr/>
          </p:nvSpPr>
          <p:spPr>
            <a:xfrm>
              <a:off x="1336343" y="3181963"/>
              <a:ext cx="1197623" cy="922327"/>
            </a:xfrm>
            <a:custGeom>
              <a:avLst/>
              <a:gdLst/>
              <a:ahLst/>
              <a:cxnLst/>
              <a:rect l="l" t="t" r="r" b="b"/>
              <a:pathLst>
                <a:path w="21608" h="16641" extrusionOk="0">
                  <a:moveTo>
                    <a:pt x="1034" y="0"/>
                  </a:moveTo>
                  <a:lnTo>
                    <a:pt x="1" y="15815"/>
                  </a:lnTo>
                  <a:lnTo>
                    <a:pt x="20841" y="16641"/>
                  </a:lnTo>
                  <a:lnTo>
                    <a:pt x="21460" y="5036"/>
                  </a:lnTo>
                  <a:lnTo>
                    <a:pt x="21510" y="4013"/>
                  </a:lnTo>
                  <a:lnTo>
                    <a:pt x="21608" y="2312"/>
                  </a:lnTo>
                  <a:lnTo>
                    <a:pt x="21401" y="1299"/>
                  </a:lnTo>
                  <a:lnTo>
                    <a:pt x="20251" y="817"/>
                  </a:lnTo>
                  <a:lnTo>
                    <a:pt x="18559" y="748"/>
                  </a:lnTo>
                  <a:lnTo>
                    <a:pt x="18195" y="1466"/>
                  </a:lnTo>
                  <a:lnTo>
                    <a:pt x="16533" y="659"/>
                  </a:lnTo>
                  <a:lnTo>
                    <a:pt x="14851" y="591"/>
                  </a:lnTo>
                  <a:lnTo>
                    <a:pt x="14517" y="1240"/>
                  </a:lnTo>
                  <a:lnTo>
                    <a:pt x="12835" y="502"/>
                  </a:lnTo>
                  <a:lnTo>
                    <a:pt x="10888" y="414"/>
                  </a:lnTo>
                  <a:lnTo>
                    <a:pt x="10711" y="1348"/>
                  </a:lnTo>
                  <a:lnTo>
                    <a:pt x="8872" y="335"/>
                  </a:lnTo>
                  <a:lnTo>
                    <a:pt x="7023" y="256"/>
                  </a:lnTo>
                  <a:lnTo>
                    <a:pt x="6393" y="777"/>
                  </a:lnTo>
                  <a:lnTo>
                    <a:pt x="4997" y="16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g2ed4908248b_0_216"/>
            <p:cNvSpPr/>
            <p:nvPr/>
          </p:nvSpPr>
          <p:spPr>
            <a:xfrm>
              <a:off x="1587996" y="3693236"/>
              <a:ext cx="60469" cy="61189"/>
            </a:xfrm>
            <a:custGeom>
              <a:avLst/>
              <a:gdLst/>
              <a:ahLst/>
              <a:cxnLst/>
              <a:rect l="l" t="t" r="r" b="b"/>
              <a:pathLst>
                <a:path w="1091" h="1104" extrusionOk="0">
                  <a:moveTo>
                    <a:pt x="158" y="109"/>
                  </a:moveTo>
                  <a:lnTo>
                    <a:pt x="483" y="119"/>
                  </a:lnTo>
                  <a:cubicBezTo>
                    <a:pt x="489" y="118"/>
                    <a:pt x="495" y="118"/>
                    <a:pt x="501" y="118"/>
                  </a:cubicBezTo>
                  <a:cubicBezTo>
                    <a:pt x="1090" y="118"/>
                    <a:pt x="1069" y="1007"/>
                    <a:pt x="506" y="1007"/>
                  </a:cubicBezTo>
                  <a:cubicBezTo>
                    <a:pt x="486" y="1007"/>
                    <a:pt x="465" y="1006"/>
                    <a:pt x="443" y="1004"/>
                  </a:cubicBezTo>
                  <a:lnTo>
                    <a:pt x="119" y="994"/>
                  </a:lnTo>
                  <a:lnTo>
                    <a:pt x="158" y="109"/>
                  </a:lnTo>
                  <a:close/>
                  <a:moveTo>
                    <a:pt x="50" y="1"/>
                  </a:moveTo>
                  <a:lnTo>
                    <a:pt x="1" y="1082"/>
                  </a:lnTo>
                  <a:lnTo>
                    <a:pt x="443" y="1102"/>
                  </a:lnTo>
                  <a:cubicBezTo>
                    <a:pt x="458" y="1103"/>
                    <a:pt x="473" y="1103"/>
                    <a:pt x="487" y="1103"/>
                  </a:cubicBezTo>
                  <a:cubicBezTo>
                    <a:pt x="817" y="1103"/>
                    <a:pt x="1034" y="892"/>
                    <a:pt x="1053" y="591"/>
                  </a:cubicBezTo>
                  <a:cubicBezTo>
                    <a:pt x="1063" y="266"/>
                    <a:pt x="837" y="30"/>
                    <a:pt x="492" y="2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g2ed4908248b_0_216"/>
            <p:cNvSpPr/>
            <p:nvPr/>
          </p:nvSpPr>
          <p:spPr>
            <a:xfrm>
              <a:off x="1665425" y="3696506"/>
              <a:ext cx="9311" cy="60025"/>
            </a:xfrm>
            <a:custGeom>
              <a:avLst/>
              <a:gdLst/>
              <a:ahLst/>
              <a:cxnLst/>
              <a:rect l="l" t="t" r="r" b="b"/>
              <a:pathLst>
                <a:path w="168" h="1083" extrusionOk="0">
                  <a:moveTo>
                    <a:pt x="49" y="1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g2ed4908248b_0_216"/>
            <p:cNvSpPr/>
            <p:nvPr/>
          </p:nvSpPr>
          <p:spPr>
            <a:xfrm>
              <a:off x="1698126" y="3698169"/>
              <a:ext cx="49661" cy="62187"/>
            </a:xfrm>
            <a:custGeom>
              <a:avLst/>
              <a:gdLst/>
              <a:ahLst/>
              <a:cxnLst/>
              <a:rect l="l" t="t" r="r" b="b"/>
              <a:pathLst>
                <a:path w="896" h="1122" extrusionOk="0">
                  <a:moveTo>
                    <a:pt x="158" y="98"/>
                  </a:moveTo>
                  <a:lnTo>
                    <a:pt x="443" y="108"/>
                  </a:lnTo>
                  <a:cubicBezTo>
                    <a:pt x="659" y="118"/>
                    <a:pt x="777" y="226"/>
                    <a:pt x="767" y="393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1"/>
                    <a:pt x="423" y="649"/>
                  </a:cubicBezTo>
                  <a:lnTo>
                    <a:pt x="138" y="639"/>
                  </a:lnTo>
                  <a:lnTo>
                    <a:pt x="158" y="98"/>
                  </a:lnTo>
                  <a:close/>
                  <a:moveTo>
                    <a:pt x="49" y="0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28" y="738"/>
                  </a:lnTo>
                  <a:lnTo>
                    <a:pt x="423" y="747"/>
                  </a:lnTo>
                  <a:lnTo>
                    <a:pt x="512" y="747"/>
                  </a:lnTo>
                  <a:lnTo>
                    <a:pt x="748" y="1111"/>
                  </a:lnTo>
                  <a:lnTo>
                    <a:pt x="866" y="1121"/>
                  </a:lnTo>
                  <a:lnTo>
                    <a:pt x="620" y="738"/>
                  </a:lnTo>
                  <a:cubicBezTo>
                    <a:pt x="777" y="698"/>
                    <a:pt x="885" y="561"/>
                    <a:pt x="885" y="403"/>
                  </a:cubicBezTo>
                  <a:cubicBezTo>
                    <a:pt x="895" y="167"/>
                    <a:pt x="728" y="30"/>
                    <a:pt x="453" y="1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g2ed4908248b_0_216"/>
            <p:cNvSpPr/>
            <p:nvPr/>
          </p:nvSpPr>
          <p:spPr>
            <a:xfrm>
              <a:off x="1766798" y="3700330"/>
              <a:ext cx="43675" cy="62187"/>
            </a:xfrm>
            <a:custGeom>
              <a:avLst/>
              <a:gdLst/>
              <a:ahLst/>
              <a:cxnLst/>
              <a:rect l="l" t="t" r="r" b="b"/>
              <a:pathLst>
                <a:path w="788" h="1122" extrusionOk="0">
                  <a:moveTo>
                    <a:pt x="50" y="0"/>
                  </a:moveTo>
                  <a:lnTo>
                    <a:pt x="1" y="1092"/>
                  </a:lnTo>
                  <a:lnTo>
                    <a:pt x="768" y="1122"/>
                  </a:lnTo>
                  <a:lnTo>
                    <a:pt x="768" y="1023"/>
                  </a:lnTo>
                  <a:lnTo>
                    <a:pt x="119" y="994"/>
                  </a:lnTo>
                  <a:lnTo>
                    <a:pt x="138" y="590"/>
                  </a:lnTo>
                  <a:lnTo>
                    <a:pt x="699" y="610"/>
                  </a:lnTo>
                  <a:lnTo>
                    <a:pt x="699" y="522"/>
                  </a:lnTo>
                  <a:lnTo>
                    <a:pt x="138" y="492"/>
                  </a:lnTo>
                  <a:lnTo>
                    <a:pt x="158" y="109"/>
                  </a:lnTo>
                  <a:lnTo>
                    <a:pt x="787" y="138"/>
                  </a:lnTo>
                  <a:lnTo>
                    <a:pt x="787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g2ed4908248b_0_216"/>
            <p:cNvSpPr/>
            <p:nvPr/>
          </p:nvSpPr>
          <p:spPr>
            <a:xfrm>
              <a:off x="1823997" y="3703545"/>
              <a:ext cx="56755" cy="61245"/>
            </a:xfrm>
            <a:custGeom>
              <a:avLst/>
              <a:gdLst/>
              <a:ahLst/>
              <a:cxnLst/>
              <a:rect l="l" t="t" r="r" b="b"/>
              <a:pathLst>
                <a:path w="1024" h="1105" extrusionOk="0">
                  <a:moveTo>
                    <a:pt x="594" y="0"/>
                  </a:moveTo>
                  <a:cubicBezTo>
                    <a:pt x="296" y="0"/>
                    <a:pt x="50" y="230"/>
                    <a:pt x="41" y="532"/>
                  </a:cubicBezTo>
                  <a:cubicBezTo>
                    <a:pt x="21" y="847"/>
                    <a:pt x="277" y="1103"/>
                    <a:pt x="581" y="1103"/>
                  </a:cubicBezTo>
                  <a:cubicBezTo>
                    <a:pt x="595" y="1104"/>
                    <a:pt x="608" y="1104"/>
                    <a:pt x="620" y="1104"/>
                  </a:cubicBezTo>
                  <a:cubicBezTo>
                    <a:pt x="762" y="1104"/>
                    <a:pt x="885" y="1055"/>
                    <a:pt x="985" y="955"/>
                  </a:cubicBezTo>
                  <a:lnTo>
                    <a:pt x="916" y="887"/>
                  </a:lnTo>
                  <a:cubicBezTo>
                    <a:pt x="844" y="959"/>
                    <a:pt x="739" y="1006"/>
                    <a:pt x="624" y="1006"/>
                  </a:cubicBezTo>
                  <a:cubicBezTo>
                    <a:pt x="613" y="1006"/>
                    <a:pt x="602" y="1005"/>
                    <a:pt x="591" y="1005"/>
                  </a:cubicBezTo>
                  <a:cubicBezTo>
                    <a:pt x="1" y="985"/>
                    <a:pt x="30" y="109"/>
                    <a:pt x="602" y="109"/>
                  </a:cubicBezTo>
                  <a:cubicBezTo>
                    <a:pt x="611" y="109"/>
                    <a:pt x="621" y="109"/>
                    <a:pt x="631" y="110"/>
                  </a:cubicBezTo>
                  <a:cubicBezTo>
                    <a:pt x="749" y="110"/>
                    <a:pt x="867" y="159"/>
                    <a:pt x="945" y="247"/>
                  </a:cubicBezTo>
                  <a:lnTo>
                    <a:pt x="1024" y="178"/>
                  </a:lnTo>
                  <a:cubicBezTo>
                    <a:pt x="926" y="70"/>
                    <a:pt x="778" y="1"/>
                    <a:pt x="631" y="1"/>
                  </a:cubicBezTo>
                  <a:cubicBezTo>
                    <a:pt x="618" y="1"/>
                    <a:pt x="606" y="0"/>
                    <a:pt x="59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g2ed4908248b_0_216"/>
            <p:cNvSpPr/>
            <p:nvPr/>
          </p:nvSpPr>
          <p:spPr>
            <a:xfrm>
              <a:off x="1890563" y="3705762"/>
              <a:ext cx="48552" cy="61134"/>
            </a:xfrm>
            <a:custGeom>
              <a:avLst/>
              <a:gdLst/>
              <a:ahLst/>
              <a:cxnLst/>
              <a:rect l="l" t="t" r="r" b="b"/>
              <a:pathLst>
                <a:path w="876" h="1103" extrusionOk="0">
                  <a:moveTo>
                    <a:pt x="0" y="1"/>
                  </a:moveTo>
                  <a:lnTo>
                    <a:pt x="0" y="99"/>
                  </a:lnTo>
                  <a:lnTo>
                    <a:pt x="384" y="109"/>
                  </a:lnTo>
                  <a:lnTo>
                    <a:pt x="344" y="1102"/>
                  </a:lnTo>
                  <a:lnTo>
                    <a:pt x="452" y="1102"/>
                  </a:lnTo>
                  <a:lnTo>
                    <a:pt x="492" y="119"/>
                  </a:lnTo>
                  <a:lnTo>
                    <a:pt x="875" y="129"/>
                  </a:lnTo>
                  <a:lnTo>
                    <a:pt x="875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g2ed4908248b_0_216"/>
            <p:cNvSpPr/>
            <p:nvPr/>
          </p:nvSpPr>
          <p:spPr>
            <a:xfrm>
              <a:off x="1946654" y="3706704"/>
              <a:ext cx="75544" cy="63462"/>
            </a:xfrm>
            <a:custGeom>
              <a:avLst/>
              <a:gdLst/>
              <a:ahLst/>
              <a:cxnLst/>
              <a:rect l="l" t="t" r="r" b="b"/>
              <a:pathLst>
                <a:path w="1363" h="1145" extrusionOk="0">
                  <a:moveTo>
                    <a:pt x="605" y="128"/>
                  </a:moveTo>
                  <a:cubicBezTo>
                    <a:pt x="848" y="128"/>
                    <a:pt x="1077" y="323"/>
                    <a:pt x="1063" y="603"/>
                  </a:cubicBezTo>
                  <a:cubicBezTo>
                    <a:pt x="1054" y="847"/>
                    <a:pt x="857" y="1037"/>
                    <a:pt x="625" y="1037"/>
                  </a:cubicBezTo>
                  <a:cubicBezTo>
                    <a:pt x="614" y="1037"/>
                    <a:pt x="602" y="1037"/>
                    <a:pt x="591" y="1036"/>
                  </a:cubicBezTo>
                  <a:cubicBezTo>
                    <a:pt x="178" y="1026"/>
                    <a:pt x="1" y="525"/>
                    <a:pt x="296" y="249"/>
                  </a:cubicBezTo>
                  <a:cubicBezTo>
                    <a:pt x="389" y="165"/>
                    <a:pt x="498" y="128"/>
                    <a:pt x="605" y="128"/>
                  </a:cubicBezTo>
                  <a:close/>
                  <a:moveTo>
                    <a:pt x="611" y="0"/>
                  </a:moveTo>
                  <a:cubicBezTo>
                    <a:pt x="320" y="0"/>
                    <a:pt x="40" y="223"/>
                    <a:pt x="40" y="564"/>
                  </a:cubicBezTo>
                  <a:cubicBezTo>
                    <a:pt x="21" y="879"/>
                    <a:pt x="267" y="1144"/>
                    <a:pt x="581" y="1144"/>
                  </a:cubicBezTo>
                  <a:cubicBezTo>
                    <a:pt x="589" y="1145"/>
                    <a:pt x="597" y="1145"/>
                    <a:pt x="605" y="1145"/>
                  </a:cubicBezTo>
                  <a:cubicBezTo>
                    <a:pt x="1101" y="1145"/>
                    <a:pt x="1363" y="539"/>
                    <a:pt x="1024" y="180"/>
                  </a:cubicBezTo>
                  <a:cubicBezTo>
                    <a:pt x="906" y="56"/>
                    <a:pt x="757" y="0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g2ed4908248b_0_216"/>
            <p:cNvSpPr/>
            <p:nvPr/>
          </p:nvSpPr>
          <p:spPr>
            <a:xfrm>
              <a:off x="2031177" y="3711748"/>
              <a:ext cx="49661" cy="62242"/>
            </a:xfrm>
            <a:custGeom>
              <a:avLst/>
              <a:gdLst/>
              <a:ahLst/>
              <a:cxnLst/>
              <a:rect l="l" t="t" r="r" b="b"/>
              <a:pathLst>
                <a:path w="896" h="1123" extrusionOk="0">
                  <a:moveTo>
                    <a:pt x="158" y="99"/>
                  </a:moveTo>
                  <a:lnTo>
                    <a:pt x="443" y="109"/>
                  </a:lnTo>
                  <a:cubicBezTo>
                    <a:pt x="659" y="119"/>
                    <a:pt x="767" y="227"/>
                    <a:pt x="767" y="394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2"/>
                    <a:pt x="423" y="650"/>
                  </a:cubicBezTo>
                  <a:lnTo>
                    <a:pt x="138" y="640"/>
                  </a:lnTo>
                  <a:lnTo>
                    <a:pt x="158" y="99"/>
                  </a:lnTo>
                  <a:close/>
                  <a:moveTo>
                    <a:pt x="50" y="1"/>
                  </a:moveTo>
                  <a:lnTo>
                    <a:pt x="0" y="1083"/>
                  </a:lnTo>
                  <a:lnTo>
                    <a:pt x="118" y="1083"/>
                  </a:lnTo>
                  <a:lnTo>
                    <a:pt x="138" y="739"/>
                  </a:lnTo>
                  <a:lnTo>
                    <a:pt x="423" y="748"/>
                  </a:lnTo>
                  <a:lnTo>
                    <a:pt x="512" y="748"/>
                  </a:lnTo>
                  <a:lnTo>
                    <a:pt x="748" y="1112"/>
                  </a:lnTo>
                  <a:lnTo>
                    <a:pt x="866" y="1122"/>
                  </a:lnTo>
                  <a:lnTo>
                    <a:pt x="866" y="1122"/>
                  </a:lnTo>
                  <a:lnTo>
                    <a:pt x="620" y="739"/>
                  </a:lnTo>
                  <a:cubicBezTo>
                    <a:pt x="777" y="699"/>
                    <a:pt x="886" y="562"/>
                    <a:pt x="886" y="404"/>
                  </a:cubicBezTo>
                  <a:cubicBezTo>
                    <a:pt x="895" y="168"/>
                    <a:pt x="728" y="30"/>
                    <a:pt x="453" y="11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g2ed4908248b_0_216"/>
            <p:cNvSpPr/>
            <p:nvPr/>
          </p:nvSpPr>
          <p:spPr>
            <a:xfrm>
              <a:off x="1477788" y="3435939"/>
              <a:ext cx="933800" cy="32756"/>
            </a:xfrm>
            <a:custGeom>
              <a:avLst/>
              <a:gdLst/>
              <a:ahLst/>
              <a:cxnLst/>
              <a:rect l="l" t="t" r="r" b="b"/>
              <a:pathLst>
                <a:path w="16848" h="591" fill="none" extrusionOk="0">
                  <a:moveTo>
                    <a:pt x="0" y="1"/>
                  </a:moveTo>
                  <a:lnTo>
                    <a:pt x="16847" y="591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g2ed4908248b_0_216"/>
            <p:cNvSpPr/>
            <p:nvPr/>
          </p:nvSpPr>
          <p:spPr>
            <a:xfrm>
              <a:off x="1475072" y="3614187"/>
              <a:ext cx="957245" cy="34973"/>
            </a:xfrm>
            <a:custGeom>
              <a:avLst/>
              <a:gdLst/>
              <a:ahLst/>
              <a:cxnLst/>
              <a:rect l="l" t="t" r="r" b="b"/>
              <a:pathLst>
                <a:path w="17271" h="631" fill="none" extrusionOk="0">
                  <a:moveTo>
                    <a:pt x="0" y="1"/>
                  </a:moveTo>
                  <a:lnTo>
                    <a:pt x="17270" y="63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g2ed4908248b_0_216"/>
            <p:cNvSpPr/>
            <p:nvPr/>
          </p:nvSpPr>
          <p:spPr>
            <a:xfrm>
              <a:off x="1803744" y="3449574"/>
              <a:ext cx="9866" cy="178302"/>
            </a:xfrm>
            <a:custGeom>
              <a:avLst/>
              <a:gdLst/>
              <a:ahLst/>
              <a:cxnLst/>
              <a:rect l="l" t="t" r="r" b="b"/>
              <a:pathLst>
                <a:path w="178" h="3217" fill="none" extrusionOk="0">
                  <a:moveTo>
                    <a:pt x="178" y="1"/>
                  </a:moveTo>
                  <a:lnTo>
                    <a:pt x="1" y="321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g2ed4908248b_0_216"/>
            <p:cNvSpPr/>
            <p:nvPr/>
          </p:nvSpPr>
          <p:spPr>
            <a:xfrm>
              <a:off x="2174429" y="3463208"/>
              <a:ext cx="8757" cy="177194"/>
            </a:xfrm>
            <a:custGeom>
              <a:avLst/>
              <a:gdLst/>
              <a:ahLst/>
              <a:cxnLst/>
              <a:rect l="l" t="t" r="r" b="b"/>
              <a:pathLst>
                <a:path w="158" h="3197" fill="none" extrusionOk="0">
                  <a:moveTo>
                    <a:pt x="158" y="1"/>
                  </a:moveTo>
                  <a:lnTo>
                    <a:pt x="0" y="319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g2ed4908248b_0_216"/>
            <p:cNvSpPr/>
            <p:nvPr/>
          </p:nvSpPr>
          <p:spPr>
            <a:xfrm>
              <a:off x="1461992" y="3816433"/>
              <a:ext cx="949042" cy="35472"/>
            </a:xfrm>
            <a:custGeom>
              <a:avLst/>
              <a:gdLst/>
              <a:ahLst/>
              <a:cxnLst/>
              <a:rect l="l" t="t" r="r" b="b"/>
              <a:pathLst>
                <a:path w="17123" h="640" fill="none" extrusionOk="0">
                  <a:moveTo>
                    <a:pt x="0" y="1"/>
                  </a:moveTo>
                  <a:lnTo>
                    <a:pt x="17123" y="64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g2ed4908248b_0_216"/>
            <p:cNvSpPr/>
            <p:nvPr/>
          </p:nvSpPr>
          <p:spPr>
            <a:xfrm>
              <a:off x="1471802" y="3328581"/>
              <a:ext cx="1061333" cy="42566"/>
            </a:xfrm>
            <a:custGeom>
              <a:avLst/>
              <a:gdLst/>
              <a:ahLst/>
              <a:cxnLst/>
              <a:rect l="l" t="t" r="r" b="b"/>
              <a:pathLst>
                <a:path w="19149" h="768" fill="none" extrusionOk="0">
                  <a:moveTo>
                    <a:pt x="0" y="0"/>
                  </a:moveTo>
                  <a:lnTo>
                    <a:pt x="5036" y="197"/>
                  </a:lnTo>
                  <a:lnTo>
                    <a:pt x="7052" y="276"/>
                  </a:lnTo>
                  <a:lnTo>
                    <a:pt x="8901" y="355"/>
                  </a:lnTo>
                  <a:lnTo>
                    <a:pt x="10907" y="433"/>
                  </a:lnTo>
                  <a:lnTo>
                    <a:pt x="10907" y="433"/>
                  </a:lnTo>
                  <a:lnTo>
                    <a:pt x="12854" y="512"/>
                  </a:lnTo>
                  <a:lnTo>
                    <a:pt x="14861" y="591"/>
                  </a:lnTo>
                  <a:lnTo>
                    <a:pt x="16542" y="659"/>
                  </a:lnTo>
                  <a:lnTo>
                    <a:pt x="18558" y="738"/>
                  </a:lnTo>
                  <a:lnTo>
                    <a:pt x="19149" y="768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g2ed4908248b_0_216"/>
            <p:cNvSpPr/>
            <p:nvPr/>
          </p:nvSpPr>
          <p:spPr>
            <a:xfrm>
              <a:off x="1617848" y="3192844"/>
              <a:ext cx="244812" cy="151033"/>
            </a:xfrm>
            <a:custGeom>
              <a:avLst/>
              <a:gdLst/>
              <a:ahLst/>
              <a:cxnLst/>
              <a:rect l="l" t="t" r="r" b="b"/>
              <a:pathLst>
                <a:path w="4417" h="2725" extrusionOk="0">
                  <a:moveTo>
                    <a:pt x="1" y="1"/>
                  </a:moveTo>
                  <a:lnTo>
                    <a:pt x="2401" y="2646"/>
                  </a:lnTo>
                  <a:lnTo>
                    <a:pt x="4417" y="2725"/>
                  </a:lnTo>
                  <a:lnTo>
                    <a:pt x="2027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g2ed4908248b_0_216"/>
            <p:cNvSpPr/>
            <p:nvPr/>
          </p:nvSpPr>
          <p:spPr>
            <a:xfrm>
              <a:off x="1832621" y="3202100"/>
              <a:ext cx="243704" cy="150534"/>
            </a:xfrm>
            <a:custGeom>
              <a:avLst/>
              <a:gdLst/>
              <a:ahLst/>
              <a:cxnLst/>
              <a:rect l="l" t="t" r="r" b="b"/>
              <a:pathLst>
                <a:path w="4397" h="2716" extrusionOk="0">
                  <a:moveTo>
                    <a:pt x="1" y="1"/>
                  </a:moveTo>
                  <a:lnTo>
                    <a:pt x="2391" y="2637"/>
                  </a:lnTo>
                  <a:lnTo>
                    <a:pt x="4397" y="2715"/>
                  </a:lnTo>
                  <a:lnTo>
                    <a:pt x="4397" y="2715"/>
                  </a:lnTo>
                  <a:lnTo>
                    <a:pt x="2017" y="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g2ed4908248b_0_216"/>
            <p:cNvSpPr/>
            <p:nvPr/>
          </p:nvSpPr>
          <p:spPr>
            <a:xfrm>
              <a:off x="2052327" y="3211412"/>
              <a:ext cx="243149" cy="149925"/>
            </a:xfrm>
            <a:custGeom>
              <a:avLst/>
              <a:gdLst/>
              <a:ahLst/>
              <a:cxnLst/>
              <a:rect l="l" t="t" r="r" b="b"/>
              <a:pathLst>
                <a:path w="4387" h="2705" extrusionOk="0">
                  <a:moveTo>
                    <a:pt x="0" y="0"/>
                  </a:moveTo>
                  <a:lnTo>
                    <a:pt x="2380" y="2626"/>
                  </a:lnTo>
                  <a:lnTo>
                    <a:pt x="4387" y="2705"/>
                  </a:lnTo>
                  <a:lnTo>
                    <a:pt x="201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g2ed4908248b_0_216"/>
            <p:cNvSpPr/>
            <p:nvPr/>
          </p:nvSpPr>
          <p:spPr>
            <a:xfrm>
              <a:off x="2257290" y="3220114"/>
              <a:ext cx="243149" cy="149426"/>
            </a:xfrm>
            <a:custGeom>
              <a:avLst/>
              <a:gdLst/>
              <a:ahLst/>
              <a:cxnLst/>
              <a:rect l="l" t="t" r="r" b="b"/>
              <a:pathLst>
                <a:path w="4387" h="2696" extrusionOk="0">
                  <a:moveTo>
                    <a:pt x="0" y="0"/>
                  </a:moveTo>
                  <a:lnTo>
                    <a:pt x="2370" y="2616"/>
                  </a:lnTo>
                  <a:lnTo>
                    <a:pt x="4386" y="2695"/>
                  </a:lnTo>
                  <a:lnTo>
                    <a:pt x="4386" y="2695"/>
                  </a:lnTo>
                  <a:lnTo>
                    <a:pt x="202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g2ed4908248b_0_216"/>
            <p:cNvSpPr/>
            <p:nvPr/>
          </p:nvSpPr>
          <p:spPr>
            <a:xfrm>
              <a:off x="2463306" y="3228815"/>
              <a:ext cx="79091" cy="82916"/>
            </a:xfrm>
            <a:custGeom>
              <a:avLst/>
              <a:gdLst/>
              <a:ahLst/>
              <a:cxnLst/>
              <a:rect l="l" t="t" r="r" b="b"/>
              <a:pathLst>
                <a:path w="1427" h="1496" extrusionOk="0">
                  <a:moveTo>
                    <a:pt x="1" y="1"/>
                  </a:moveTo>
                  <a:lnTo>
                    <a:pt x="1358" y="1496"/>
                  </a:lnTo>
                  <a:lnTo>
                    <a:pt x="1427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g2ed4908248b_0_216"/>
            <p:cNvSpPr/>
            <p:nvPr/>
          </p:nvSpPr>
          <p:spPr>
            <a:xfrm>
              <a:off x="1628767" y="2990598"/>
              <a:ext cx="190828" cy="166330"/>
            </a:xfrm>
            <a:custGeom>
              <a:avLst/>
              <a:gdLst/>
              <a:ahLst/>
              <a:cxnLst/>
              <a:rect l="l" t="t" r="r" b="b"/>
              <a:pathLst>
                <a:path w="3443" h="3001" extrusionOk="0">
                  <a:moveTo>
                    <a:pt x="3443" y="1"/>
                  </a:moveTo>
                  <a:lnTo>
                    <a:pt x="1348" y="552"/>
                  </a:lnTo>
                  <a:lnTo>
                    <a:pt x="1" y="3001"/>
                  </a:lnTo>
                  <a:lnTo>
                    <a:pt x="2135" y="2401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g2ed4908248b_0_216"/>
            <p:cNvSpPr/>
            <p:nvPr/>
          </p:nvSpPr>
          <p:spPr>
            <a:xfrm>
              <a:off x="1840824" y="2935561"/>
              <a:ext cx="188667" cy="161952"/>
            </a:xfrm>
            <a:custGeom>
              <a:avLst/>
              <a:gdLst/>
              <a:ahLst/>
              <a:cxnLst/>
              <a:rect l="l" t="t" r="r" b="b"/>
              <a:pathLst>
                <a:path w="3404" h="2922" extrusionOk="0">
                  <a:moveTo>
                    <a:pt x="3403" y="1"/>
                  </a:moveTo>
                  <a:lnTo>
                    <a:pt x="1308" y="55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2135" y="232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g2ed4908248b_0_216"/>
            <p:cNvSpPr/>
            <p:nvPr/>
          </p:nvSpPr>
          <p:spPr>
            <a:xfrm>
              <a:off x="2063191" y="2877254"/>
              <a:ext cx="185951" cy="157573"/>
            </a:xfrm>
            <a:custGeom>
              <a:avLst/>
              <a:gdLst/>
              <a:ahLst/>
              <a:cxnLst/>
              <a:rect l="l" t="t" r="r" b="b"/>
              <a:pathLst>
                <a:path w="3355" h="2843" extrusionOk="0">
                  <a:moveTo>
                    <a:pt x="3355" y="0"/>
                  </a:moveTo>
                  <a:lnTo>
                    <a:pt x="1270" y="561"/>
                  </a:lnTo>
                  <a:lnTo>
                    <a:pt x="1" y="2843"/>
                  </a:lnTo>
                  <a:lnTo>
                    <a:pt x="1" y="2843"/>
                  </a:lnTo>
                  <a:lnTo>
                    <a:pt x="2135" y="2243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g2ed4908248b_0_216"/>
            <p:cNvSpPr/>
            <p:nvPr/>
          </p:nvSpPr>
          <p:spPr>
            <a:xfrm>
              <a:off x="2281234" y="2829255"/>
              <a:ext cx="159236" cy="144548"/>
            </a:xfrm>
            <a:custGeom>
              <a:avLst/>
              <a:gdLst/>
              <a:ahLst/>
              <a:cxnLst/>
              <a:rect l="l" t="t" r="r" b="b"/>
              <a:pathLst>
                <a:path w="2873" h="2608" extrusionOk="0">
                  <a:moveTo>
                    <a:pt x="2715" y="1"/>
                  </a:moveTo>
                  <a:lnTo>
                    <a:pt x="1220" y="394"/>
                  </a:lnTo>
                  <a:lnTo>
                    <a:pt x="1" y="2607"/>
                  </a:lnTo>
                  <a:lnTo>
                    <a:pt x="2135" y="1997"/>
                  </a:lnTo>
                  <a:lnTo>
                    <a:pt x="2873" y="650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g2ed4908248b_0_216"/>
            <p:cNvSpPr/>
            <p:nvPr/>
          </p:nvSpPr>
          <p:spPr>
            <a:xfrm>
              <a:off x="1563498" y="3493206"/>
              <a:ext cx="40349" cy="51268"/>
            </a:xfrm>
            <a:custGeom>
              <a:avLst/>
              <a:gdLst/>
              <a:ahLst/>
              <a:cxnLst/>
              <a:rect l="l" t="t" r="r" b="b"/>
              <a:pathLst>
                <a:path w="728" h="925" extrusionOk="0">
                  <a:moveTo>
                    <a:pt x="128" y="89"/>
                  </a:moveTo>
                  <a:lnTo>
                    <a:pt x="364" y="99"/>
                  </a:lnTo>
                  <a:cubicBezTo>
                    <a:pt x="541" y="99"/>
                    <a:pt x="630" y="187"/>
                    <a:pt x="630" y="335"/>
                  </a:cubicBezTo>
                  <a:cubicBezTo>
                    <a:pt x="620" y="465"/>
                    <a:pt x="532" y="542"/>
                    <a:pt x="373" y="542"/>
                  </a:cubicBezTo>
                  <a:cubicBezTo>
                    <a:pt x="364" y="542"/>
                    <a:pt x="354" y="542"/>
                    <a:pt x="344" y="541"/>
                  </a:cubicBezTo>
                  <a:lnTo>
                    <a:pt x="108" y="531"/>
                  </a:lnTo>
                  <a:lnTo>
                    <a:pt x="128" y="89"/>
                  </a:lnTo>
                  <a:close/>
                  <a:moveTo>
                    <a:pt x="39" y="0"/>
                  </a:moveTo>
                  <a:lnTo>
                    <a:pt x="0" y="895"/>
                  </a:lnTo>
                  <a:lnTo>
                    <a:pt x="89" y="895"/>
                  </a:lnTo>
                  <a:lnTo>
                    <a:pt x="108" y="610"/>
                  </a:lnTo>
                  <a:lnTo>
                    <a:pt x="344" y="620"/>
                  </a:lnTo>
                  <a:lnTo>
                    <a:pt x="413" y="620"/>
                  </a:lnTo>
                  <a:lnTo>
                    <a:pt x="610" y="915"/>
                  </a:lnTo>
                  <a:lnTo>
                    <a:pt x="718" y="925"/>
                  </a:lnTo>
                  <a:lnTo>
                    <a:pt x="502" y="610"/>
                  </a:lnTo>
                  <a:cubicBezTo>
                    <a:pt x="630" y="580"/>
                    <a:pt x="718" y="462"/>
                    <a:pt x="718" y="335"/>
                  </a:cubicBezTo>
                  <a:cubicBezTo>
                    <a:pt x="728" y="138"/>
                    <a:pt x="590" y="30"/>
                    <a:pt x="364" y="2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g2ed4908248b_0_216"/>
            <p:cNvSpPr/>
            <p:nvPr/>
          </p:nvSpPr>
          <p:spPr>
            <a:xfrm>
              <a:off x="1614711" y="3494259"/>
              <a:ext cx="61522" cy="51878"/>
            </a:xfrm>
            <a:custGeom>
              <a:avLst/>
              <a:gdLst/>
              <a:ahLst/>
              <a:cxnLst/>
              <a:rect l="l" t="t" r="r" b="b"/>
              <a:pathLst>
                <a:path w="1110" h="936" extrusionOk="0">
                  <a:moveTo>
                    <a:pt x="493" y="113"/>
                  </a:moveTo>
                  <a:cubicBezTo>
                    <a:pt x="688" y="113"/>
                    <a:pt x="873" y="269"/>
                    <a:pt x="866" y="502"/>
                  </a:cubicBezTo>
                  <a:cubicBezTo>
                    <a:pt x="857" y="697"/>
                    <a:pt x="699" y="848"/>
                    <a:pt x="516" y="848"/>
                  </a:cubicBezTo>
                  <a:cubicBezTo>
                    <a:pt x="505" y="848"/>
                    <a:pt x="494" y="848"/>
                    <a:pt x="483" y="847"/>
                  </a:cubicBezTo>
                  <a:cubicBezTo>
                    <a:pt x="148" y="837"/>
                    <a:pt x="1" y="434"/>
                    <a:pt x="246" y="207"/>
                  </a:cubicBezTo>
                  <a:cubicBezTo>
                    <a:pt x="321" y="142"/>
                    <a:pt x="408" y="113"/>
                    <a:pt x="493" y="113"/>
                  </a:cubicBezTo>
                  <a:close/>
                  <a:moveTo>
                    <a:pt x="492" y="0"/>
                  </a:moveTo>
                  <a:cubicBezTo>
                    <a:pt x="256" y="0"/>
                    <a:pt x="30" y="182"/>
                    <a:pt x="30" y="463"/>
                  </a:cubicBezTo>
                  <a:cubicBezTo>
                    <a:pt x="10" y="719"/>
                    <a:pt x="217" y="935"/>
                    <a:pt x="473" y="935"/>
                  </a:cubicBezTo>
                  <a:cubicBezTo>
                    <a:pt x="477" y="935"/>
                    <a:pt x="481" y="935"/>
                    <a:pt x="485" y="935"/>
                  </a:cubicBezTo>
                  <a:cubicBezTo>
                    <a:pt x="900" y="935"/>
                    <a:pt x="1109" y="450"/>
                    <a:pt x="827" y="148"/>
                  </a:cubicBezTo>
                  <a:cubicBezTo>
                    <a:pt x="731" y="46"/>
                    <a:pt x="610" y="0"/>
                    <a:pt x="4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g2ed4908248b_0_216"/>
            <p:cNvSpPr/>
            <p:nvPr/>
          </p:nvSpPr>
          <p:spPr>
            <a:xfrm>
              <a:off x="1683383" y="3498084"/>
              <a:ext cx="32756" cy="50215"/>
            </a:xfrm>
            <a:custGeom>
              <a:avLst/>
              <a:gdLst/>
              <a:ahLst/>
              <a:cxnLst/>
              <a:rect l="l" t="t" r="r" b="b"/>
              <a:pathLst>
                <a:path w="591" h="906" extrusionOk="0">
                  <a:moveTo>
                    <a:pt x="40" y="1"/>
                  </a:moveTo>
                  <a:lnTo>
                    <a:pt x="1" y="886"/>
                  </a:lnTo>
                  <a:lnTo>
                    <a:pt x="591" y="906"/>
                  </a:lnTo>
                  <a:lnTo>
                    <a:pt x="591" y="827"/>
                  </a:lnTo>
                  <a:lnTo>
                    <a:pt x="99" y="80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g2ed4908248b_0_216"/>
            <p:cNvSpPr/>
            <p:nvPr/>
          </p:nvSpPr>
          <p:spPr>
            <a:xfrm>
              <a:off x="1730273" y="3500301"/>
              <a:ext cx="32756" cy="50160"/>
            </a:xfrm>
            <a:custGeom>
              <a:avLst/>
              <a:gdLst/>
              <a:ahLst/>
              <a:cxnLst/>
              <a:rect l="l" t="t" r="r" b="b"/>
              <a:pathLst>
                <a:path w="591" h="905" extrusionOk="0">
                  <a:moveTo>
                    <a:pt x="40" y="0"/>
                  </a:moveTo>
                  <a:lnTo>
                    <a:pt x="1" y="875"/>
                  </a:lnTo>
                  <a:lnTo>
                    <a:pt x="591" y="905"/>
                  </a:lnTo>
                  <a:lnTo>
                    <a:pt x="591" y="826"/>
                  </a:lnTo>
                  <a:lnTo>
                    <a:pt x="99" y="80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g2ed4908248b_0_216"/>
            <p:cNvSpPr/>
            <p:nvPr/>
          </p:nvSpPr>
          <p:spPr>
            <a:xfrm>
              <a:off x="1844228" y="3507229"/>
              <a:ext cx="37079" cy="49827"/>
            </a:xfrm>
            <a:custGeom>
              <a:avLst/>
              <a:gdLst/>
              <a:ahLst/>
              <a:cxnLst/>
              <a:rect l="l" t="t" r="r" b="b"/>
              <a:pathLst>
                <a:path w="669" h="899" extrusionOk="0">
                  <a:moveTo>
                    <a:pt x="335" y="1"/>
                  </a:moveTo>
                  <a:cubicBezTo>
                    <a:pt x="141" y="1"/>
                    <a:pt x="39" y="111"/>
                    <a:pt x="39" y="229"/>
                  </a:cubicBezTo>
                  <a:cubicBezTo>
                    <a:pt x="30" y="554"/>
                    <a:pt x="580" y="426"/>
                    <a:pt x="570" y="672"/>
                  </a:cubicBezTo>
                  <a:cubicBezTo>
                    <a:pt x="570" y="760"/>
                    <a:pt x="492" y="819"/>
                    <a:pt x="325" y="819"/>
                  </a:cubicBezTo>
                  <a:cubicBezTo>
                    <a:pt x="216" y="819"/>
                    <a:pt x="118" y="770"/>
                    <a:pt x="39" y="701"/>
                  </a:cubicBezTo>
                  <a:lnTo>
                    <a:pt x="0" y="770"/>
                  </a:lnTo>
                  <a:cubicBezTo>
                    <a:pt x="79" y="849"/>
                    <a:pt x="197" y="898"/>
                    <a:pt x="315" y="898"/>
                  </a:cubicBezTo>
                  <a:cubicBezTo>
                    <a:pt x="324" y="898"/>
                    <a:pt x="334" y="898"/>
                    <a:pt x="343" y="898"/>
                  </a:cubicBezTo>
                  <a:cubicBezTo>
                    <a:pt x="551" y="898"/>
                    <a:pt x="659" y="794"/>
                    <a:pt x="659" y="672"/>
                  </a:cubicBezTo>
                  <a:cubicBezTo>
                    <a:pt x="669" y="357"/>
                    <a:pt x="118" y="475"/>
                    <a:pt x="128" y="229"/>
                  </a:cubicBezTo>
                  <a:cubicBezTo>
                    <a:pt x="137" y="146"/>
                    <a:pt x="198" y="81"/>
                    <a:pt x="343" y="81"/>
                  </a:cubicBezTo>
                  <a:cubicBezTo>
                    <a:pt x="353" y="81"/>
                    <a:pt x="363" y="81"/>
                    <a:pt x="374" y="82"/>
                  </a:cubicBezTo>
                  <a:cubicBezTo>
                    <a:pt x="462" y="82"/>
                    <a:pt x="541" y="111"/>
                    <a:pt x="620" y="160"/>
                  </a:cubicBezTo>
                  <a:lnTo>
                    <a:pt x="649" y="91"/>
                  </a:lnTo>
                  <a:cubicBezTo>
                    <a:pt x="570" y="32"/>
                    <a:pt x="482" y="3"/>
                    <a:pt x="384" y="3"/>
                  </a:cubicBezTo>
                  <a:cubicBezTo>
                    <a:pt x="367" y="1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g2ed4908248b_0_216"/>
            <p:cNvSpPr/>
            <p:nvPr/>
          </p:nvSpPr>
          <p:spPr>
            <a:xfrm>
              <a:off x="1892004" y="3508947"/>
              <a:ext cx="46003" cy="50326"/>
            </a:xfrm>
            <a:custGeom>
              <a:avLst/>
              <a:gdLst/>
              <a:ahLst/>
              <a:cxnLst/>
              <a:rect l="l" t="t" r="r" b="b"/>
              <a:pathLst>
                <a:path w="830" h="908" extrusionOk="0">
                  <a:moveTo>
                    <a:pt x="480" y="0"/>
                  </a:moveTo>
                  <a:cubicBezTo>
                    <a:pt x="239" y="0"/>
                    <a:pt x="33" y="190"/>
                    <a:pt x="33" y="434"/>
                  </a:cubicBezTo>
                  <a:cubicBezTo>
                    <a:pt x="13" y="690"/>
                    <a:pt x="220" y="906"/>
                    <a:pt x="476" y="906"/>
                  </a:cubicBezTo>
                  <a:cubicBezTo>
                    <a:pt x="487" y="907"/>
                    <a:pt x="499" y="908"/>
                    <a:pt x="511" y="908"/>
                  </a:cubicBezTo>
                  <a:cubicBezTo>
                    <a:pt x="619" y="908"/>
                    <a:pt x="730" y="868"/>
                    <a:pt x="810" y="788"/>
                  </a:cubicBezTo>
                  <a:lnTo>
                    <a:pt x="751" y="729"/>
                  </a:lnTo>
                  <a:cubicBezTo>
                    <a:pt x="689" y="782"/>
                    <a:pt x="604" y="819"/>
                    <a:pt x="516" y="819"/>
                  </a:cubicBezTo>
                  <a:cubicBezTo>
                    <a:pt x="506" y="819"/>
                    <a:pt x="496" y="819"/>
                    <a:pt x="485" y="818"/>
                  </a:cubicBezTo>
                  <a:cubicBezTo>
                    <a:pt x="0" y="798"/>
                    <a:pt x="22" y="80"/>
                    <a:pt x="496" y="80"/>
                  </a:cubicBezTo>
                  <a:cubicBezTo>
                    <a:pt x="502" y="80"/>
                    <a:pt x="508" y="80"/>
                    <a:pt x="515" y="80"/>
                  </a:cubicBezTo>
                  <a:cubicBezTo>
                    <a:pt x="613" y="80"/>
                    <a:pt x="702" y="129"/>
                    <a:pt x="771" y="208"/>
                  </a:cubicBezTo>
                  <a:lnTo>
                    <a:pt x="830" y="149"/>
                  </a:lnTo>
                  <a:cubicBezTo>
                    <a:pt x="751" y="60"/>
                    <a:pt x="633" y="1"/>
                    <a:pt x="515" y="1"/>
                  </a:cubicBezTo>
                  <a:cubicBezTo>
                    <a:pt x="503" y="0"/>
                    <a:pt x="491" y="0"/>
                    <a:pt x="4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g2ed4908248b_0_216"/>
            <p:cNvSpPr/>
            <p:nvPr/>
          </p:nvSpPr>
          <p:spPr>
            <a:xfrm>
              <a:off x="1953249" y="3511164"/>
              <a:ext cx="36026" cy="50769"/>
            </a:xfrm>
            <a:custGeom>
              <a:avLst/>
              <a:gdLst/>
              <a:ahLst/>
              <a:cxnLst/>
              <a:rect l="l" t="t" r="r" b="b"/>
              <a:pathLst>
                <a:path w="650" h="916" extrusionOk="0">
                  <a:moveTo>
                    <a:pt x="30" y="1"/>
                  </a:moveTo>
                  <a:lnTo>
                    <a:pt x="0" y="886"/>
                  </a:lnTo>
                  <a:lnTo>
                    <a:pt x="620" y="915"/>
                  </a:lnTo>
                  <a:lnTo>
                    <a:pt x="620" y="827"/>
                  </a:lnTo>
                  <a:lnTo>
                    <a:pt x="108" y="807"/>
                  </a:lnTo>
                  <a:lnTo>
                    <a:pt x="118" y="483"/>
                  </a:lnTo>
                  <a:lnTo>
                    <a:pt x="580" y="502"/>
                  </a:lnTo>
                  <a:lnTo>
                    <a:pt x="580" y="414"/>
                  </a:lnTo>
                  <a:lnTo>
                    <a:pt x="118" y="404"/>
                  </a:lnTo>
                  <a:lnTo>
                    <a:pt x="128" y="79"/>
                  </a:lnTo>
                  <a:lnTo>
                    <a:pt x="649" y="99"/>
                  </a:lnTo>
                  <a:lnTo>
                    <a:pt x="649" y="2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g2ed4908248b_0_216"/>
            <p:cNvSpPr/>
            <p:nvPr/>
          </p:nvSpPr>
          <p:spPr>
            <a:xfrm>
              <a:off x="2005017" y="3513880"/>
              <a:ext cx="43121" cy="50215"/>
            </a:xfrm>
            <a:custGeom>
              <a:avLst/>
              <a:gdLst/>
              <a:ahLst/>
              <a:cxnLst/>
              <a:rect l="l" t="t" r="r" b="b"/>
              <a:pathLst>
                <a:path w="778" h="906" extrusionOk="0">
                  <a:moveTo>
                    <a:pt x="40" y="1"/>
                  </a:moveTo>
                  <a:lnTo>
                    <a:pt x="0" y="886"/>
                  </a:lnTo>
                  <a:lnTo>
                    <a:pt x="99" y="886"/>
                  </a:lnTo>
                  <a:lnTo>
                    <a:pt x="128" y="168"/>
                  </a:lnTo>
                  <a:lnTo>
                    <a:pt x="669" y="906"/>
                  </a:lnTo>
                  <a:lnTo>
                    <a:pt x="738" y="906"/>
                  </a:lnTo>
                  <a:lnTo>
                    <a:pt x="777" y="21"/>
                  </a:lnTo>
                  <a:lnTo>
                    <a:pt x="689" y="21"/>
                  </a:lnTo>
                  <a:lnTo>
                    <a:pt x="659" y="739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g2ed4908248b_0_216"/>
            <p:cNvSpPr/>
            <p:nvPr/>
          </p:nvSpPr>
          <p:spPr>
            <a:xfrm>
              <a:off x="2067703" y="3515543"/>
              <a:ext cx="35472" cy="50769"/>
            </a:xfrm>
            <a:custGeom>
              <a:avLst/>
              <a:gdLst/>
              <a:ahLst/>
              <a:cxnLst/>
              <a:rect l="l" t="t" r="r" b="b"/>
              <a:pathLst>
                <a:path w="640" h="916" extrusionOk="0">
                  <a:moveTo>
                    <a:pt x="30" y="0"/>
                  </a:moveTo>
                  <a:lnTo>
                    <a:pt x="0" y="895"/>
                  </a:lnTo>
                  <a:lnTo>
                    <a:pt x="630" y="915"/>
                  </a:lnTo>
                  <a:lnTo>
                    <a:pt x="630" y="836"/>
                  </a:lnTo>
                  <a:lnTo>
                    <a:pt x="99" y="817"/>
                  </a:lnTo>
                  <a:lnTo>
                    <a:pt x="118" y="482"/>
                  </a:lnTo>
                  <a:lnTo>
                    <a:pt x="571" y="502"/>
                  </a:lnTo>
                  <a:lnTo>
                    <a:pt x="571" y="423"/>
                  </a:lnTo>
                  <a:lnTo>
                    <a:pt x="118" y="404"/>
                  </a:lnTo>
                  <a:lnTo>
                    <a:pt x="128" y="89"/>
                  </a:lnTo>
                  <a:lnTo>
                    <a:pt x="640" y="109"/>
                  </a:lnTo>
                  <a:lnTo>
                    <a:pt x="64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g2ed4908248b_0_216"/>
            <p:cNvSpPr/>
            <p:nvPr/>
          </p:nvSpPr>
          <p:spPr>
            <a:xfrm>
              <a:off x="2210478" y="3513270"/>
              <a:ext cx="46391" cy="50381"/>
            </a:xfrm>
            <a:custGeom>
              <a:avLst/>
              <a:gdLst/>
              <a:ahLst/>
              <a:cxnLst/>
              <a:rect l="l" t="t" r="r" b="b"/>
              <a:pathLst>
                <a:path w="837" h="909" extrusionOk="0">
                  <a:moveTo>
                    <a:pt x="478" y="1"/>
                  </a:moveTo>
                  <a:cubicBezTo>
                    <a:pt x="246" y="1"/>
                    <a:pt x="40" y="191"/>
                    <a:pt x="31" y="435"/>
                  </a:cubicBezTo>
                  <a:cubicBezTo>
                    <a:pt x="21" y="691"/>
                    <a:pt x="227" y="907"/>
                    <a:pt x="483" y="907"/>
                  </a:cubicBezTo>
                  <a:cubicBezTo>
                    <a:pt x="495" y="908"/>
                    <a:pt x="507" y="908"/>
                    <a:pt x="518" y="908"/>
                  </a:cubicBezTo>
                  <a:cubicBezTo>
                    <a:pt x="624" y="908"/>
                    <a:pt x="728" y="869"/>
                    <a:pt x="807" y="789"/>
                  </a:cubicBezTo>
                  <a:lnTo>
                    <a:pt x="748" y="730"/>
                  </a:lnTo>
                  <a:cubicBezTo>
                    <a:pt x="680" y="799"/>
                    <a:pt x="581" y="828"/>
                    <a:pt x="483" y="828"/>
                  </a:cubicBezTo>
                  <a:cubicBezTo>
                    <a:pt x="1" y="799"/>
                    <a:pt x="29" y="90"/>
                    <a:pt x="485" y="90"/>
                  </a:cubicBezTo>
                  <a:cubicBezTo>
                    <a:pt x="494" y="90"/>
                    <a:pt x="503" y="90"/>
                    <a:pt x="512" y="91"/>
                  </a:cubicBezTo>
                  <a:cubicBezTo>
                    <a:pt x="611" y="91"/>
                    <a:pt x="709" y="130"/>
                    <a:pt x="778" y="199"/>
                  </a:cubicBezTo>
                  <a:lnTo>
                    <a:pt x="837" y="150"/>
                  </a:lnTo>
                  <a:cubicBezTo>
                    <a:pt x="758" y="51"/>
                    <a:pt x="640" y="2"/>
                    <a:pt x="512" y="2"/>
                  </a:cubicBezTo>
                  <a:cubicBezTo>
                    <a:pt x="501" y="1"/>
                    <a:pt x="490" y="1"/>
                    <a:pt x="4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g2ed4908248b_0_216"/>
            <p:cNvSpPr/>
            <p:nvPr/>
          </p:nvSpPr>
          <p:spPr>
            <a:xfrm>
              <a:off x="2271003" y="3514988"/>
              <a:ext cx="42566" cy="49716"/>
            </a:xfrm>
            <a:custGeom>
              <a:avLst/>
              <a:gdLst/>
              <a:ahLst/>
              <a:cxnLst/>
              <a:rect l="l" t="t" r="r" b="b"/>
              <a:pathLst>
                <a:path w="768" h="897" extrusionOk="0">
                  <a:moveTo>
                    <a:pt x="40" y="1"/>
                  </a:moveTo>
                  <a:lnTo>
                    <a:pt x="11" y="502"/>
                  </a:lnTo>
                  <a:cubicBezTo>
                    <a:pt x="1" y="758"/>
                    <a:pt x="138" y="886"/>
                    <a:pt x="365" y="896"/>
                  </a:cubicBezTo>
                  <a:cubicBezTo>
                    <a:pt x="373" y="896"/>
                    <a:pt x="382" y="896"/>
                    <a:pt x="390" y="896"/>
                  </a:cubicBezTo>
                  <a:cubicBezTo>
                    <a:pt x="601" y="896"/>
                    <a:pt x="729" y="778"/>
                    <a:pt x="748" y="532"/>
                  </a:cubicBezTo>
                  <a:lnTo>
                    <a:pt x="768" y="20"/>
                  </a:lnTo>
                  <a:lnTo>
                    <a:pt x="669" y="20"/>
                  </a:lnTo>
                  <a:lnTo>
                    <a:pt x="650" y="522"/>
                  </a:lnTo>
                  <a:cubicBezTo>
                    <a:pt x="640" y="727"/>
                    <a:pt x="551" y="818"/>
                    <a:pt x="390" y="818"/>
                  </a:cubicBezTo>
                  <a:cubicBezTo>
                    <a:pt x="382" y="818"/>
                    <a:pt x="373" y="817"/>
                    <a:pt x="365" y="817"/>
                  </a:cubicBezTo>
                  <a:cubicBezTo>
                    <a:pt x="197" y="817"/>
                    <a:pt x="99" y="709"/>
                    <a:pt x="109" y="502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g2ed4908248b_0_216"/>
            <p:cNvSpPr/>
            <p:nvPr/>
          </p:nvSpPr>
          <p:spPr>
            <a:xfrm>
              <a:off x="2325541" y="3517150"/>
              <a:ext cx="39851" cy="50215"/>
            </a:xfrm>
            <a:custGeom>
              <a:avLst/>
              <a:gdLst/>
              <a:ahLst/>
              <a:cxnLst/>
              <a:rect l="l" t="t" r="r" b="b"/>
              <a:pathLst>
                <a:path w="719" h="906" extrusionOk="0">
                  <a:moveTo>
                    <a:pt x="0" y="1"/>
                  </a:moveTo>
                  <a:lnTo>
                    <a:pt x="0" y="80"/>
                  </a:lnTo>
                  <a:lnTo>
                    <a:pt x="305" y="89"/>
                  </a:lnTo>
                  <a:lnTo>
                    <a:pt x="276" y="906"/>
                  </a:lnTo>
                  <a:lnTo>
                    <a:pt x="374" y="906"/>
                  </a:lnTo>
                  <a:lnTo>
                    <a:pt x="403" y="99"/>
                  </a:lnTo>
                  <a:lnTo>
                    <a:pt x="718" y="109"/>
                  </a:lnTo>
                  <a:lnTo>
                    <a:pt x="718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g2ed4908248b_0_216"/>
            <p:cNvSpPr/>
            <p:nvPr/>
          </p:nvSpPr>
          <p:spPr>
            <a:xfrm>
              <a:off x="2748968" y="1467847"/>
              <a:ext cx="63240" cy="181406"/>
            </a:xfrm>
            <a:custGeom>
              <a:avLst/>
              <a:gdLst/>
              <a:ahLst/>
              <a:cxnLst/>
              <a:rect l="l" t="t" r="r" b="b"/>
              <a:pathLst>
                <a:path w="1141" h="3273" extrusionOk="0">
                  <a:moveTo>
                    <a:pt x="527" y="0"/>
                  </a:moveTo>
                  <a:cubicBezTo>
                    <a:pt x="238" y="0"/>
                    <a:pt x="0" y="232"/>
                    <a:pt x="0" y="538"/>
                  </a:cubicBezTo>
                  <a:lnTo>
                    <a:pt x="30" y="2750"/>
                  </a:lnTo>
                  <a:cubicBezTo>
                    <a:pt x="30" y="3026"/>
                    <a:pt x="246" y="3252"/>
                    <a:pt x="521" y="3272"/>
                  </a:cubicBezTo>
                  <a:lnTo>
                    <a:pt x="561" y="3272"/>
                  </a:lnTo>
                  <a:cubicBezTo>
                    <a:pt x="573" y="3272"/>
                    <a:pt x="584" y="3273"/>
                    <a:pt x="596" y="3273"/>
                  </a:cubicBezTo>
                  <a:cubicBezTo>
                    <a:pt x="895" y="3273"/>
                    <a:pt x="1141" y="3033"/>
                    <a:pt x="1131" y="2721"/>
                  </a:cubicBezTo>
                  <a:lnTo>
                    <a:pt x="1072" y="508"/>
                  </a:lnTo>
                  <a:cubicBezTo>
                    <a:pt x="1062" y="252"/>
                    <a:pt x="866" y="36"/>
                    <a:pt x="610" y="7"/>
                  </a:cubicBezTo>
                  <a:cubicBezTo>
                    <a:pt x="582" y="2"/>
                    <a:pt x="554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g2ed4908248b_0_216"/>
            <p:cNvSpPr/>
            <p:nvPr/>
          </p:nvSpPr>
          <p:spPr>
            <a:xfrm>
              <a:off x="2752737" y="1343307"/>
              <a:ext cx="56755" cy="100541"/>
            </a:xfrm>
            <a:custGeom>
              <a:avLst/>
              <a:gdLst/>
              <a:ahLst/>
              <a:cxnLst/>
              <a:rect l="l" t="t" r="r" b="b"/>
              <a:pathLst>
                <a:path w="1024" h="1814" extrusionOk="0">
                  <a:moveTo>
                    <a:pt x="531" y="1"/>
                  </a:moveTo>
                  <a:cubicBezTo>
                    <a:pt x="525" y="1"/>
                    <a:pt x="519" y="1"/>
                    <a:pt x="512" y="1"/>
                  </a:cubicBezTo>
                  <a:cubicBezTo>
                    <a:pt x="276" y="11"/>
                    <a:pt x="89" y="188"/>
                    <a:pt x="80" y="414"/>
                  </a:cubicBezTo>
                  <a:lnTo>
                    <a:pt x="11" y="1319"/>
                  </a:lnTo>
                  <a:cubicBezTo>
                    <a:pt x="1" y="1555"/>
                    <a:pt x="168" y="1762"/>
                    <a:pt x="404" y="1791"/>
                  </a:cubicBezTo>
                  <a:lnTo>
                    <a:pt x="503" y="1811"/>
                  </a:lnTo>
                  <a:cubicBezTo>
                    <a:pt x="519" y="1813"/>
                    <a:pt x="536" y="1814"/>
                    <a:pt x="553" y="1814"/>
                  </a:cubicBezTo>
                  <a:cubicBezTo>
                    <a:pt x="807" y="1814"/>
                    <a:pt x="1023" y="1607"/>
                    <a:pt x="1014" y="1339"/>
                  </a:cubicBezTo>
                  <a:lnTo>
                    <a:pt x="984" y="434"/>
                  </a:lnTo>
                  <a:cubicBezTo>
                    <a:pt x="975" y="185"/>
                    <a:pt x="769" y="1"/>
                    <a:pt x="531" y="1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g2ed4908248b_0_216"/>
            <p:cNvSpPr/>
            <p:nvPr/>
          </p:nvSpPr>
          <p:spPr>
            <a:xfrm>
              <a:off x="3238429" y="1509471"/>
              <a:ext cx="467233" cy="694642"/>
            </a:xfrm>
            <a:custGeom>
              <a:avLst/>
              <a:gdLst/>
              <a:ahLst/>
              <a:cxnLst/>
              <a:rect l="l" t="t" r="r" b="b"/>
              <a:pathLst>
                <a:path w="8430" h="12533" extrusionOk="0">
                  <a:moveTo>
                    <a:pt x="3035" y="3504"/>
                  </a:moveTo>
                  <a:cubicBezTo>
                    <a:pt x="3407" y="3505"/>
                    <a:pt x="3769" y="3593"/>
                    <a:pt x="4102" y="3750"/>
                  </a:cubicBezTo>
                  <a:cubicBezTo>
                    <a:pt x="4063" y="3907"/>
                    <a:pt x="4013" y="4055"/>
                    <a:pt x="3954" y="4202"/>
                  </a:cubicBezTo>
                  <a:cubicBezTo>
                    <a:pt x="3650" y="4901"/>
                    <a:pt x="2951" y="5392"/>
                    <a:pt x="2253" y="5392"/>
                  </a:cubicBezTo>
                  <a:lnTo>
                    <a:pt x="2243" y="5392"/>
                  </a:lnTo>
                  <a:cubicBezTo>
                    <a:pt x="2228" y="5393"/>
                    <a:pt x="2213" y="5394"/>
                    <a:pt x="2198" y="5394"/>
                  </a:cubicBezTo>
                  <a:cubicBezTo>
                    <a:pt x="2036" y="5394"/>
                    <a:pt x="1876" y="5346"/>
                    <a:pt x="1732" y="5265"/>
                  </a:cubicBezTo>
                  <a:cubicBezTo>
                    <a:pt x="1456" y="5078"/>
                    <a:pt x="1358" y="4635"/>
                    <a:pt x="1525" y="4291"/>
                  </a:cubicBezTo>
                  <a:cubicBezTo>
                    <a:pt x="1673" y="3966"/>
                    <a:pt x="2007" y="3711"/>
                    <a:pt x="2440" y="3593"/>
                  </a:cubicBezTo>
                  <a:cubicBezTo>
                    <a:pt x="2625" y="3534"/>
                    <a:pt x="2830" y="3505"/>
                    <a:pt x="3035" y="3504"/>
                  </a:cubicBezTo>
                  <a:close/>
                  <a:moveTo>
                    <a:pt x="4959" y="7260"/>
                  </a:moveTo>
                  <a:cubicBezTo>
                    <a:pt x="4981" y="7260"/>
                    <a:pt x="5004" y="7260"/>
                    <a:pt x="5026" y="7261"/>
                  </a:cubicBezTo>
                  <a:lnTo>
                    <a:pt x="5017" y="7261"/>
                  </a:lnTo>
                  <a:cubicBezTo>
                    <a:pt x="5312" y="7261"/>
                    <a:pt x="5607" y="7300"/>
                    <a:pt x="5882" y="7399"/>
                  </a:cubicBezTo>
                  <a:cubicBezTo>
                    <a:pt x="5872" y="7487"/>
                    <a:pt x="5862" y="7586"/>
                    <a:pt x="5843" y="7684"/>
                  </a:cubicBezTo>
                  <a:cubicBezTo>
                    <a:pt x="5764" y="8244"/>
                    <a:pt x="5538" y="9012"/>
                    <a:pt x="4948" y="9444"/>
                  </a:cubicBezTo>
                  <a:cubicBezTo>
                    <a:pt x="4711" y="9604"/>
                    <a:pt x="4428" y="9694"/>
                    <a:pt x="4143" y="9694"/>
                  </a:cubicBezTo>
                  <a:cubicBezTo>
                    <a:pt x="4060" y="9694"/>
                    <a:pt x="3977" y="9686"/>
                    <a:pt x="3895" y="9671"/>
                  </a:cubicBezTo>
                  <a:cubicBezTo>
                    <a:pt x="3640" y="9631"/>
                    <a:pt x="3404" y="9484"/>
                    <a:pt x="3256" y="9267"/>
                  </a:cubicBezTo>
                  <a:cubicBezTo>
                    <a:pt x="3109" y="9021"/>
                    <a:pt x="3079" y="8717"/>
                    <a:pt x="3187" y="8441"/>
                  </a:cubicBezTo>
                  <a:cubicBezTo>
                    <a:pt x="3364" y="7949"/>
                    <a:pt x="3748" y="7576"/>
                    <a:pt x="4240" y="7389"/>
                  </a:cubicBezTo>
                  <a:cubicBezTo>
                    <a:pt x="4465" y="7308"/>
                    <a:pt x="4714" y="7260"/>
                    <a:pt x="4959" y="7260"/>
                  </a:cubicBezTo>
                  <a:close/>
                  <a:moveTo>
                    <a:pt x="1551" y="1"/>
                  </a:moveTo>
                  <a:cubicBezTo>
                    <a:pt x="1043" y="1"/>
                    <a:pt x="548" y="152"/>
                    <a:pt x="158" y="446"/>
                  </a:cubicBezTo>
                  <a:cubicBezTo>
                    <a:pt x="0" y="548"/>
                    <a:pt x="109" y="752"/>
                    <a:pt x="249" y="752"/>
                  </a:cubicBezTo>
                  <a:cubicBezTo>
                    <a:pt x="284" y="752"/>
                    <a:pt x="320" y="740"/>
                    <a:pt x="355" y="711"/>
                  </a:cubicBezTo>
                  <a:cubicBezTo>
                    <a:pt x="690" y="460"/>
                    <a:pt x="1116" y="329"/>
                    <a:pt x="1553" y="329"/>
                  </a:cubicBezTo>
                  <a:cubicBezTo>
                    <a:pt x="1835" y="329"/>
                    <a:pt x="2121" y="383"/>
                    <a:pt x="2391" y="495"/>
                  </a:cubicBezTo>
                  <a:cubicBezTo>
                    <a:pt x="3059" y="790"/>
                    <a:pt x="3590" y="1340"/>
                    <a:pt x="3876" y="2019"/>
                  </a:cubicBezTo>
                  <a:cubicBezTo>
                    <a:pt x="4072" y="2452"/>
                    <a:pt x="4161" y="2934"/>
                    <a:pt x="4141" y="3416"/>
                  </a:cubicBezTo>
                  <a:cubicBezTo>
                    <a:pt x="3795" y="3260"/>
                    <a:pt x="3423" y="3185"/>
                    <a:pt x="3052" y="3185"/>
                  </a:cubicBezTo>
                  <a:cubicBezTo>
                    <a:pt x="2812" y="3185"/>
                    <a:pt x="2573" y="3216"/>
                    <a:pt x="2341" y="3278"/>
                  </a:cubicBezTo>
                  <a:cubicBezTo>
                    <a:pt x="1820" y="3425"/>
                    <a:pt x="1407" y="3750"/>
                    <a:pt x="1220" y="4153"/>
                  </a:cubicBezTo>
                  <a:cubicBezTo>
                    <a:pt x="984" y="4655"/>
                    <a:pt x="1132" y="5265"/>
                    <a:pt x="1545" y="5540"/>
                  </a:cubicBezTo>
                  <a:cubicBezTo>
                    <a:pt x="1738" y="5660"/>
                    <a:pt x="1966" y="5728"/>
                    <a:pt x="2189" y="5728"/>
                  </a:cubicBezTo>
                  <a:cubicBezTo>
                    <a:pt x="2204" y="5728"/>
                    <a:pt x="2218" y="5727"/>
                    <a:pt x="2233" y="5727"/>
                  </a:cubicBezTo>
                  <a:lnTo>
                    <a:pt x="2243" y="5727"/>
                  </a:lnTo>
                  <a:cubicBezTo>
                    <a:pt x="3069" y="5727"/>
                    <a:pt x="3895" y="5156"/>
                    <a:pt x="4249" y="4340"/>
                  </a:cubicBezTo>
                  <a:cubicBezTo>
                    <a:pt x="4308" y="4202"/>
                    <a:pt x="4358" y="4055"/>
                    <a:pt x="4397" y="3907"/>
                  </a:cubicBezTo>
                  <a:cubicBezTo>
                    <a:pt x="4702" y="4094"/>
                    <a:pt x="4967" y="4340"/>
                    <a:pt x="5184" y="4635"/>
                  </a:cubicBezTo>
                  <a:cubicBezTo>
                    <a:pt x="5675" y="5274"/>
                    <a:pt x="5921" y="6140"/>
                    <a:pt x="5892" y="7064"/>
                  </a:cubicBezTo>
                  <a:cubicBezTo>
                    <a:pt x="5609" y="6978"/>
                    <a:pt x="5318" y="6934"/>
                    <a:pt x="5027" y="6934"/>
                  </a:cubicBezTo>
                  <a:cubicBezTo>
                    <a:pt x="4720" y="6934"/>
                    <a:pt x="4414" y="6983"/>
                    <a:pt x="4122" y="7084"/>
                  </a:cubicBezTo>
                  <a:cubicBezTo>
                    <a:pt x="3541" y="7300"/>
                    <a:pt x="3079" y="7763"/>
                    <a:pt x="2863" y="8343"/>
                  </a:cubicBezTo>
                  <a:cubicBezTo>
                    <a:pt x="2725" y="8707"/>
                    <a:pt x="2774" y="9110"/>
                    <a:pt x="2971" y="9444"/>
                  </a:cubicBezTo>
                  <a:cubicBezTo>
                    <a:pt x="3177" y="9739"/>
                    <a:pt x="3482" y="9936"/>
                    <a:pt x="3836" y="9995"/>
                  </a:cubicBezTo>
                  <a:cubicBezTo>
                    <a:pt x="3938" y="10013"/>
                    <a:pt x="4040" y="10021"/>
                    <a:pt x="4141" y="10021"/>
                  </a:cubicBezTo>
                  <a:cubicBezTo>
                    <a:pt x="4495" y="10021"/>
                    <a:pt x="4844" y="9916"/>
                    <a:pt x="5135" y="9710"/>
                  </a:cubicBezTo>
                  <a:cubicBezTo>
                    <a:pt x="5823" y="9218"/>
                    <a:pt x="6079" y="8362"/>
                    <a:pt x="6167" y="7733"/>
                  </a:cubicBezTo>
                  <a:cubicBezTo>
                    <a:pt x="6177" y="7654"/>
                    <a:pt x="6187" y="7586"/>
                    <a:pt x="6197" y="7517"/>
                  </a:cubicBezTo>
                  <a:cubicBezTo>
                    <a:pt x="6738" y="7763"/>
                    <a:pt x="7180" y="8166"/>
                    <a:pt x="7475" y="8677"/>
                  </a:cubicBezTo>
                  <a:cubicBezTo>
                    <a:pt x="8085" y="9749"/>
                    <a:pt x="7947" y="11224"/>
                    <a:pt x="7141" y="12267"/>
                  </a:cubicBezTo>
                  <a:cubicBezTo>
                    <a:pt x="7082" y="12336"/>
                    <a:pt x="7092" y="12434"/>
                    <a:pt x="7170" y="12493"/>
                  </a:cubicBezTo>
                  <a:cubicBezTo>
                    <a:pt x="7200" y="12513"/>
                    <a:pt x="7229" y="12532"/>
                    <a:pt x="7269" y="12532"/>
                  </a:cubicBezTo>
                  <a:cubicBezTo>
                    <a:pt x="7318" y="12523"/>
                    <a:pt x="7357" y="12503"/>
                    <a:pt x="7387" y="12473"/>
                  </a:cubicBezTo>
                  <a:cubicBezTo>
                    <a:pt x="8282" y="11333"/>
                    <a:pt x="8429" y="9700"/>
                    <a:pt x="7751" y="8510"/>
                  </a:cubicBezTo>
                  <a:cubicBezTo>
                    <a:pt x="7406" y="7910"/>
                    <a:pt x="6865" y="7438"/>
                    <a:pt x="6216" y="7182"/>
                  </a:cubicBezTo>
                  <a:cubicBezTo>
                    <a:pt x="6266" y="6140"/>
                    <a:pt x="6000" y="5166"/>
                    <a:pt x="5449" y="4438"/>
                  </a:cubicBezTo>
                  <a:cubicBezTo>
                    <a:pt x="5184" y="4075"/>
                    <a:pt x="4840" y="3779"/>
                    <a:pt x="4456" y="3563"/>
                  </a:cubicBezTo>
                  <a:cubicBezTo>
                    <a:pt x="4515" y="2993"/>
                    <a:pt x="4417" y="2412"/>
                    <a:pt x="4181" y="1881"/>
                  </a:cubicBezTo>
                  <a:cubicBezTo>
                    <a:pt x="3856" y="1124"/>
                    <a:pt x="3266" y="524"/>
                    <a:pt x="2518" y="190"/>
                  </a:cubicBezTo>
                  <a:cubicBezTo>
                    <a:pt x="2207" y="63"/>
                    <a:pt x="1876" y="1"/>
                    <a:pt x="1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g2ed4908248b_0_216"/>
            <p:cNvSpPr/>
            <p:nvPr/>
          </p:nvSpPr>
          <p:spPr>
            <a:xfrm>
              <a:off x="1309905" y="2164486"/>
              <a:ext cx="247528" cy="448998"/>
            </a:xfrm>
            <a:custGeom>
              <a:avLst/>
              <a:gdLst/>
              <a:ahLst/>
              <a:cxnLst/>
              <a:rect l="l" t="t" r="r" b="b"/>
              <a:pathLst>
                <a:path w="4466" h="8101" extrusionOk="0">
                  <a:moveTo>
                    <a:pt x="2502" y="3105"/>
                  </a:moveTo>
                  <a:cubicBezTo>
                    <a:pt x="2559" y="3105"/>
                    <a:pt x="2614" y="3117"/>
                    <a:pt x="2666" y="3144"/>
                  </a:cubicBezTo>
                  <a:cubicBezTo>
                    <a:pt x="2852" y="3252"/>
                    <a:pt x="2931" y="3478"/>
                    <a:pt x="2862" y="3685"/>
                  </a:cubicBezTo>
                  <a:cubicBezTo>
                    <a:pt x="2784" y="3911"/>
                    <a:pt x="2597" y="4088"/>
                    <a:pt x="2370" y="4166"/>
                  </a:cubicBezTo>
                  <a:cubicBezTo>
                    <a:pt x="2243" y="4216"/>
                    <a:pt x="2105" y="4240"/>
                    <a:pt x="1967" y="4240"/>
                  </a:cubicBezTo>
                  <a:cubicBezTo>
                    <a:pt x="1830" y="4240"/>
                    <a:pt x="1692" y="4216"/>
                    <a:pt x="1564" y="4166"/>
                  </a:cubicBezTo>
                  <a:cubicBezTo>
                    <a:pt x="1633" y="3921"/>
                    <a:pt x="1741" y="3694"/>
                    <a:pt x="1889" y="3498"/>
                  </a:cubicBezTo>
                  <a:cubicBezTo>
                    <a:pt x="2044" y="3280"/>
                    <a:pt x="2286" y="3105"/>
                    <a:pt x="2502" y="3105"/>
                  </a:cubicBezTo>
                  <a:close/>
                  <a:moveTo>
                    <a:pt x="2419" y="1"/>
                  </a:moveTo>
                  <a:cubicBezTo>
                    <a:pt x="1959" y="1"/>
                    <a:pt x="1464" y="234"/>
                    <a:pt x="1033" y="665"/>
                  </a:cubicBezTo>
                  <a:cubicBezTo>
                    <a:pt x="315" y="1373"/>
                    <a:pt x="0" y="2376"/>
                    <a:pt x="236" y="3212"/>
                  </a:cubicBezTo>
                  <a:cubicBezTo>
                    <a:pt x="384" y="3694"/>
                    <a:pt x="718" y="4107"/>
                    <a:pt x="1171" y="4343"/>
                  </a:cubicBezTo>
                  <a:cubicBezTo>
                    <a:pt x="1141" y="4511"/>
                    <a:pt x="1112" y="4668"/>
                    <a:pt x="1102" y="4835"/>
                  </a:cubicBezTo>
                  <a:cubicBezTo>
                    <a:pt x="1033" y="5789"/>
                    <a:pt x="1318" y="6684"/>
                    <a:pt x="1879" y="7294"/>
                  </a:cubicBezTo>
                  <a:cubicBezTo>
                    <a:pt x="2341" y="7795"/>
                    <a:pt x="2980" y="8090"/>
                    <a:pt x="3669" y="8100"/>
                  </a:cubicBezTo>
                  <a:cubicBezTo>
                    <a:pt x="3895" y="8100"/>
                    <a:pt x="4121" y="8061"/>
                    <a:pt x="4337" y="7982"/>
                  </a:cubicBezTo>
                  <a:cubicBezTo>
                    <a:pt x="4426" y="7953"/>
                    <a:pt x="4465" y="7854"/>
                    <a:pt x="4436" y="7776"/>
                  </a:cubicBezTo>
                  <a:cubicBezTo>
                    <a:pt x="4412" y="7705"/>
                    <a:pt x="4350" y="7659"/>
                    <a:pt x="4281" y="7659"/>
                  </a:cubicBezTo>
                  <a:cubicBezTo>
                    <a:pt x="4264" y="7659"/>
                    <a:pt x="4247" y="7662"/>
                    <a:pt x="4229" y="7668"/>
                  </a:cubicBezTo>
                  <a:cubicBezTo>
                    <a:pt x="4051" y="7731"/>
                    <a:pt x="3860" y="7762"/>
                    <a:pt x="3666" y="7762"/>
                  </a:cubicBezTo>
                  <a:cubicBezTo>
                    <a:pt x="3113" y="7762"/>
                    <a:pt x="2532" y="7512"/>
                    <a:pt x="2125" y="7068"/>
                  </a:cubicBezTo>
                  <a:cubicBezTo>
                    <a:pt x="1623" y="6517"/>
                    <a:pt x="1377" y="5720"/>
                    <a:pt x="1436" y="4855"/>
                  </a:cubicBezTo>
                  <a:cubicBezTo>
                    <a:pt x="1446" y="4727"/>
                    <a:pt x="1456" y="4599"/>
                    <a:pt x="1485" y="4481"/>
                  </a:cubicBezTo>
                  <a:cubicBezTo>
                    <a:pt x="1641" y="4533"/>
                    <a:pt x="1805" y="4560"/>
                    <a:pt x="1970" y="4560"/>
                  </a:cubicBezTo>
                  <a:cubicBezTo>
                    <a:pt x="2150" y="4560"/>
                    <a:pt x="2329" y="4528"/>
                    <a:pt x="2498" y="4461"/>
                  </a:cubicBezTo>
                  <a:cubicBezTo>
                    <a:pt x="2823" y="4343"/>
                    <a:pt x="3069" y="4098"/>
                    <a:pt x="3187" y="3773"/>
                  </a:cubicBezTo>
                  <a:cubicBezTo>
                    <a:pt x="3305" y="3409"/>
                    <a:pt x="3147" y="3016"/>
                    <a:pt x="2813" y="2839"/>
                  </a:cubicBezTo>
                  <a:cubicBezTo>
                    <a:pt x="2713" y="2789"/>
                    <a:pt x="2610" y="2767"/>
                    <a:pt x="2508" y="2767"/>
                  </a:cubicBezTo>
                  <a:cubicBezTo>
                    <a:pt x="2169" y="2767"/>
                    <a:pt x="1837" y="3011"/>
                    <a:pt x="1633" y="3291"/>
                  </a:cubicBezTo>
                  <a:cubicBezTo>
                    <a:pt x="1466" y="3507"/>
                    <a:pt x="1348" y="3753"/>
                    <a:pt x="1259" y="4019"/>
                  </a:cubicBezTo>
                  <a:cubicBezTo>
                    <a:pt x="925" y="3812"/>
                    <a:pt x="669" y="3498"/>
                    <a:pt x="561" y="3124"/>
                  </a:cubicBezTo>
                  <a:cubicBezTo>
                    <a:pt x="354" y="2406"/>
                    <a:pt x="630" y="1531"/>
                    <a:pt x="1269" y="891"/>
                  </a:cubicBezTo>
                  <a:cubicBezTo>
                    <a:pt x="1568" y="600"/>
                    <a:pt x="2007" y="329"/>
                    <a:pt x="2443" y="329"/>
                  </a:cubicBezTo>
                  <a:cubicBezTo>
                    <a:pt x="2537" y="329"/>
                    <a:pt x="2632" y="342"/>
                    <a:pt x="2725" y="370"/>
                  </a:cubicBezTo>
                  <a:cubicBezTo>
                    <a:pt x="2745" y="377"/>
                    <a:pt x="2764" y="380"/>
                    <a:pt x="2782" y="380"/>
                  </a:cubicBezTo>
                  <a:cubicBezTo>
                    <a:pt x="2947" y="380"/>
                    <a:pt x="3009" y="119"/>
                    <a:pt x="2823" y="65"/>
                  </a:cubicBezTo>
                  <a:cubicBezTo>
                    <a:pt x="2693" y="22"/>
                    <a:pt x="2558" y="1"/>
                    <a:pt x="2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g2ed4908248b_0_216"/>
            <p:cNvSpPr/>
            <p:nvPr/>
          </p:nvSpPr>
          <p:spPr>
            <a:xfrm>
              <a:off x="2665609" y="2704549"/>
              <a:ext cx="318306" cy="302454"/>
            </a:xfrm>
            <a:custGeom>
              <a:avLst/>
              <a:gdLst/>
              <a:ahLst/>
              <a:cxnLst/>
              <a:rect l="l" t="t" r="r" b="b"/>
              <a:pathLst>
                <a:path w="5743" h="5457" extrusionOk="0">
                  <a:moveTo>
                    <a:pt x="2429" y="1612"/>
                  </a:moveTo>
                  <a:cubicBezTo>
                    <a:pt x="2743" y="1621"/>
                    <a:pt x="3038" y="1769"/>
                    <a:pt x="3225" y="2015"/>
                  </a:cubicBezTo>
                  <a:cubicBezTo>
                    <a:pt x="3451" y="2339"/>
                    <a:pt x="3540" y="2733"/>
                    <a:pt x="3471" y="3126"/>
                  </a:cubicBezTo>
                  <a:cubicBezTo>
                    <a:pt x="3309" y="3164"/>
                    <a:pt x="3142" y="3184"/>
                    <a:pt x="2975" y="3184"/>
                  </a:cubicBezTo>
                  <a:cubicBezTo>
                    <a:pt x="2798" y="3184"/>
                    <a:pt x="2620" y="3162"/>
                    <a:pt x="2448" y="3116"/>
                  </a:cubicBezTo>
                  <a:cubicBezTo>
                    <a:pt x="2134" y="3028"/>
                    <a:pt x="1770" y="2802"/>
                    <a:pt x="1681" y="2467"/>
                  </a:cubicBezTo>
                  <a:cubicBezTo>
                    <a:pt x="1602" y="2133"/>
                    <a:pt x="1858" y="1739"/>
                    <a:pt x="2212" y="1641"/>
                  </a:cubicBezTo>
                  <a:cubicBezTo>
                    <a:pt x="2281" y="1621"/>
                    <a:pt x="2360" y="1612"/>
                    <a:pt x="2429" y="1612"/>
                  </a:cubicBezTo>
                  <a:close/>
                  <a:moveTo>
                    <a:pt x="5417" y="1"/>
                  </a:moveTo>
                  <a:cubicBezTo>
                    <a:pt x="5324" y="1"/>
                    <a:pt x="5229" y="73"/>
                    <a:pt x="5251" y="195"/>
                  </a:cubicBezTo>
                  <a:cubicBezTo>
                    <a:pt x="5399" y="1002"/>
                    <a:pt x="5173" y="1838"/>
                    <a:pt x="4632" y="2448"/>
                  </a:cubicBezTo>
                  <a:cubicBezTo>
                    <a:pt x="4396" y="2693"/>
                    <a:pt x="4120" y="2890"/>
                    <a:pt x="3815" y="3008"/>
                  </a:cubicBezTo>
                  <a:cubicBezTo>
                    <a:pt x="3845" y="2585"/>
                    <a:pt x="3727" y="2162"/>
                    <a:pt x="3481" y="1818"/>
                  </a:cubicBezTo>
                  <a:cubicBezTo>
                    <a:pt x="3227" y="1485"/>
                    <a:pt x="2832" y="1293"/>
                    <a:pt x="2421" y="1293"/>
                  </a:cubicBezTo>
                  <a:cubicBezTo>
                    <a:pt x="2322" y="1293"/>
                    <a:pt x="2223" y="1304"/>
                    <a:pt x="2124" y="1326"/>
                  </a:cubicBezTo>
                  <a:cubicBezTo>
                    <a:pt x="1602" y="1474"/>
                    <a:pt x="1248" y="2044"/>
                    <a:pt x="1366" y="2546"/>
                  </a:cubicBezTo>
                  <a:cubicBezTo>
                    <a:pt x="1465" y="2959"/>
                    <a:pt x="1839" y="3284"/>
                    <a:pt x="2370" y="3431"/>
                  </a:cubicBezTo>
                  <a:cubicBezTo>
                    <a:pt x="2559" y="3483"/>
                    <a:pt x="2759" y="3508"/>
                    <a:pt x="2958" y="3508"/>
                  </a:cubicBezTo>
                  <a:cubicBezTo>
                    <a:pt x="3101" y="3508"/>
                    <a:pt x="3243" y="3495"/>
                    <a:pt x="3383" y="3470"/>
                  </a:cubicBezTo>
                  <a:lnTo>
                    <a:pt x="3383" y="3470"/>
                  </a:lnTo>
                  <a:cubicBezTo>
                    <a:pt x="3284" y="3765"/>
                    <a:pt x="3127" y="4041"/>
                    <a:pt x="2940" y="4296"/>
                  </a:cubicBezTo>
                  <a:cubicBezTo>
                    <a:pt x="2745" y="4547"/>
                    <a:pt x="2246" y="5120"/>
                    <a:pt x="1629" y="5120"/>
                  </a:cubicBezTo>
                  <a:cubicBezTo>
                    <a:pt x="1591" y="5120"/>
                    <a:pt x="1553" y="5117"/>
                    <a:pt x="1514" y="5113"/>
                  </a:cubicBezTo>
                  <a:cubicBezTo>
                    <a:pt x="944" y="5054"/>
                    <a:pt x="540" y="4493"/>
                    <a:pt x="353" y="4159"/>
                  </a:cubicBezTo>
                  <a:cubicBezTo>
                    <a:pt x="320" y="4104"/>
                    <a:pt x="271" y="4081"/>
                    <a:pt x="222" y="4081"/>
                  </a:cubicBezTo>
                  <a:cubicBezTo>
                    <a:pt x="111" y="4081"/>
                    <a:pt x="0" y="4197"/>
                    <a:pt x="68" y="4326"/>
                  </a:cubicBezTo>
                  <a:cubicBezTo>
                    <a:pt x="442" y="4985"/>
                    <a:pt x="944" y="5388"/>
                    <a:pt x="1475" y="5447"/>
                  </a:cubicBezTo>
                  <a:cubicBezTo>
                    <a:pt x="1524" y="5447"/>
                    <a:pt x="1573" y="5457"/>
                    <a:pt x="1622" y="5457"/>
                  </a:cubicBezTo>
                  <a:cubicBezTo>
                    <a:pt x="2173" y="5457"/>
                    <a:pt x="2733" y="5103"/>
                    <a:pt x="3196" y="4483"/>
                  </a:cubicBezTo>
                  <a:cubicBezTo>
                    <a:pt x="3451" y="4159"/>
                    <a:pt x="3638" y="3785"/>
                    <a:pt x="3756" y="3382"/>
                  </a:cubicBezTo>
                  <a:cubicBezTo>
                    <a:pt x="4179" y="3244"/>
                    <a:pt x="4563" y="2998"/>
                    <a:pt x="4868" y="2674"/>
                  </a:cubicBezTo>
                  <a:cubicBezTo>
                    <a:pt x="5477" y="1975"/>
                    <a:pt x="5743" y="1041"/>
                    <a:pt x="5576" y="136"/>
                  </a:cubicBezTo>
                  <a:cubicBezTo>
                    <a:pt x="5559" y="43"/>
                    <a:pt x="5488" y="1"/>
                    <a:pt x="5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9" name="Google Shape;2169;g2ed4908248b_0_216"/>
          <p:cNvGrpSpPr/>
          <p:nvPr/>
        </p:nvGrpSpPr>
        <p:grpSpPr>
          <a:xfrm rot="-2168336">
            <a:off x="340930" y="483153"/>
            <a:ext cx="825790" cy="701108"/>
            <a:chOff x="3502275" y="3218775"/>
            <a:chExt cx="1175775" cy="998250"/>
          </a:xfrm>
        </p:grpSpPr>
        <p:sp>
          <p:nvSpPr>
            <p:cNvPr id="2170" name="Google Shape;2170;g2ed4908248b_0_216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g2ed4908248b_0_216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g2ed4908248b_0_216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g2ed4908248b_0_216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g2ed4908248b_0_216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g2ed4908248b_0_216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g2ed4908248b_0_216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g2ed4908248b_0_216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g2ed4908248b_0_216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g2ed4908248b_0_216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g2ed4908248b_0_216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g2ed4908248b_0_216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2" name="Google Shape;2182;g2ed4908248b_0_216"/>
          <p:cNvSpPr/>
          <p:nvPr/>
        </p:nvSpPr>
        <p:spPr>
          <a:xfrm rot="3391622">
            <a:off x="8780552" y="49200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3" name="Google Shape;2183;g2ed4908248b_0_216"/>
          <p:cNvGrpSpPr/>
          <p:nvPr/>
        </p:nvGrpSpPr>
        <p:grpSpPr>
          <a:xfrm>
            <a:off x="7339467" y="308176"/>
            <a:ext cx="1431589" cy="840949"/>
            <a:chOff x="3285175" y="1554625"/>
            <a:chExt cx="1458275" cy="856625"/>
          </a:xfrm>
        </p:grpSpPr>
        <p:sp>
          <p:nvSpPr>
            <p:cNvPr id="2184" name="Google Shape;2184;g2ed4908248b_0_216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g2ed4908248b_0_216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g2ed4908248b_0_216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g2ed4908248b_0_216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g2ed4908248b_0_216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g2ed4908248b_0_216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g2ed4908248b_0_216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g2ed4908248b_0_216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g2ed4908248b_0_216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g2ed4908248b_0_216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g2ed4908248b_0_216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g2ed4908248b_0_216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g2ed4908248b_0_216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g2ed4908248b_0_216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g2ed4908248b_0_216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2ed5c84bb7d_0_10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Dataset Degli Scripts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204" name="Google Shape;2204;g2ed5c84bb7d_0_102"/>
          <p:cNvGrpSpPr/>
          <p:nvPr/>
        </p:nvGrpSpPr>
        <p:grpSpPr>
          <a:xfrm rot="-868971">
            <a:off x="70280" y="3949459"/>
            <a:ext cx="959574" cy="1034571"/>
            <a:chOff x="921375" y="2920690"/>
            <a:chExt cx="1565427" cy="1687776"/>
          </a:xfrm>
        </p:grpSpPr>
        <p:sp>
          <p:nvSpPr>
            <p:cNvPr id="2205" name="Google Shape;2205;g2ed5c84bb7d_0_102"/>
            <p:cNvSpPr/>
            <p:nvPr/>
          </p:nvSpPr>
          <p:spPr>
            <a:xfrm>
              <a:off x="921375" y="2920690"/>
              <a:ext cx="1544042" cy="1687776"/>
            </a:xfrm>
            <a:custGeom>
              <a:avLst/>
              <a:gdLst/>
              <a:ahLst/>
              <a:cxnLst/>
              <a:rect l="l" t="t" r="r" b="b"/>
              <a:pathLst>
                <a:path w="51123" h="55882" extrusionOk="0">
                  <a:moveTo>
                    <a:pt x="15628" y="0"/>
                  </a:moveTo>
                  <a:cubicBezTo>
                    <a:pt x="15471" y="0"/>
                    <a:pt x="15304" y="10"/>
                    <a:pt x="15137" y="30"/>
                  </a:cubicBezTo>
                  <a:cubicBezTo>
                    <a:pt x="13307" y="256"/>
                    <a:pt x="11803" y="1711"/>
                    <a:pt x="11399" y="3472"/>
                  </a:cubicBezTo>
                  <a:cubicBezTo>
                    <a:pt x="11075" y="3619"/>
                    <a:pt x="10770" y="3816"/>
                    <a:pt x="10514" y="4062"/>
                  </a:cubicBezTo>
                  <a:cubicBezTo>
                    <a:pt x="9924" y="3678"/>
                    <a:pt x="9236" y="3472"/>
                    <a:pt x="8528" y="3462"/>
                  </a:cubicBezTo>
                  <a:lnTo>
                    <a:pt x="8351" y="3462"/>
                  </a:lnTo>
                  <a:cubicBezTo>
                    <a:pt x="7279" y="3521"/>
                    <a:pt x="6315" y="4101"/>
                    <a:pt x="5754" y="5016"/>
                  </a:cubicBezTo>
                  <a:cubicBezTo>
                    <a:pt x="5489" y="5449"/>
                    <a:pt x="5341" y="5940"/>
                    <a:pt x="5302" y="6442"/>
                  </a:cubicBezTo>
                  <a:cubicBezTo>
                    <a:pt x="4662" y="6806"/>
                    <a:pt x="4161" y="7366"/>
                    <a:pt x="3866" y="8035"/>
                  </a:cubicBezTo>
                  <a:cubicBezTo>
                    <a:pt x="3571" y="8724"/>
                    <a:pt x="3453" y="9481"/>
                    <a:pt x="3531" y="10228"/>
                  </a:cubicBezTo>
                  <a:cubicBezTo>
                    <a:pt x="3364" y="10425"/>
                    <a:pt x="3227" y="10641"/>
                    <a:pt x="3109" y="10877"/>
                  </a:cubicBezTo>
                  <a:cubicBezTo>
                    <a:pt x="1997" y="11467"/>
                    <a:pt x="1447" y="12549"/>
                    <a:pt x="1378" y="12697"/>
                  </a:cubicBezTo>
                  <a:cubicBezTo>
                    <a:pt x="1210" y="13051"/>
                    <a:pt x="1191" y="13454"/>
                    <a:pt x="1338" y="13818"/>
                  </a:cubicBezTo>
                  <a:lnTo>
                    <a:pt x="4603" y="22256"/>
                  </a:lnTo>
                  <a:lnTo>
                    <a:pt x="1417" y="22256"/>
                  </a:lnTo>
                  <a:cubicBezTo>
                    <a:pt x="630" y="22256"/>
                    <a:pt x="1" y="22886"/>
                    <a:pt x="1" y="23663"/>
                  </a:cubicBezTo>
                  <a:lnTo>
                    <a:pt x="1" y="45574"/>
                  </a:lnTo>
                  <a:cubicBezTo>
                    <a:pt x="1" y="46351"/>
                    <a:pt x="640" y="46981"/>
                    <a:pt x="1417" y="46981"/>
                  </a:cubicBezTo>
                  <a:lnTo>
                    <a:pt x="8164" y="46981"/>
                  </a:lnTo>
                  <a:cubicBezTo>
                    <a:pt x="9275" y="48053"/>
                    <a:pt x="10534" y="48967"/>
                    <a:pt x="11891" y="49705"/>
                  </a:cubicBezTo>
                  <a:cubicBezTo>
                    <a:pt x="13248" y="50443"/>
                    <a:pt x="14674" y="51033"/>
                    <a:pt x="16150" y="51485"/>
                  </a:cubicBezTo>
                  <a:cubicBezTo>
                    <a:pt x="16513" y="54003"/>
                    <a:pt x="18667" y="55881"/>
                    <a:pt x="21214" y="55881"/>
                  </a:cubicBezTo>
                  <a:cubicBezTo>
                    <a:pt x="23299" y="55871"/>
                    <a:pt x="25178" y="54603"/>
                    <a:pt x="25955" y="52665"/>
                  </a:cubicBezTo>
                  <a:cubicBezTo>
                    <a:pt x="27135" y="52616"/>
                    <a:pt x="28305" y="52498"/>
                    <a:pt x="29466" y="52301"/>
                  </a:cubicBezTo>
                  <a:cubicBezTo>
                    <a:pt x="34432" y="51485"/>
                    <a:pt x="38711" y="49695"/>
                    <a:pt x="42192" y="46981"/>
                  </a:cubicBezTo>
                  <a:lnTo>
                    <a:pt x="46018" y="46981"/>
                  </a:lnTo>
                  <a:cubicBezTo>
                    <a:pt x="47060" y="46981"/>
                    <a:pt x="47916" y="46135"/>
                    <a:pt x="47916" y="45083"/>
                  </a:cubicBezTo>
                  <a:lnTo>
                    <a:pt x="47916" y="40519"/>
                  </a:lnTo>
                  <a:cubicBezTo>
                    <a:pt x="49981" y="37087"/>
                    <a:pt x="51083" y="33153"/>
                    <a:pt x="51102" y="29140"/>
                  </a:cubicBezTo>
                  <a:cubicBezTo>
                    <a:pt x="51122" y="24931"/>
                    <a:pt x="49863" y="20810"/>
                    <a:pt x="47513" y="17319"/>
                  </a:cubicBezTo>
                  <a:cubicBezTo>
                    <a:pt x="46215" y="15401"/>
                    <a:pt x="44729" y="13906"/>
                    <a:pt x="43107" y="12893"/>
                  </a:cubicBezTo>
                  <a:cubicBezTo>
                    <a:pt x="41041" y="11605"/>
                    <a:pt x="38475" y="10917"/>
                    <a:pt x="35691" y="10917"/>
                  </a:cubicBezTo>
                  <a:cubicBezTo>
                    <a:pt x="35062" y="10917"/>
                    <a:pt x="34432" y="10956"/>
                    <a:pt x="33803" y="11025"/>
                  </a:cubicBezTo>
                  <a:cubicBezTo>
                    <a:pt x="32613" y="11143"/>
                    <a:pt x="31443" y="11399"/>
                    <a:pt x="30312" y="11792"/>
                  </a:cubicBezTo>
                  <a:lnTo>
                    <a:pt x="30105" y="7475"/>
                  </a:lnTo>
                  <a:cubicBezTo>
                    <a:pt x="30105" y="7366"/>
                    <a:pt x="30085" y="7268"/>
                    <a:pt x="30056" y="7170"/>
                  </a:cubicBezTo>
                  <a:cubicBezTo>
                    <a:pt x="29800" y="6344"/>
                    <a:pt x="29210" y="5645"/>
                    <a:pt x="28423" y="5262"/>
                  </a:cubicBezTo>
                  <a:cubicBezTo>
                    <a:pt x="28374" y="5134"/>
                    <a:pt x="28305" y="5006"/>
                    <a:pt x="28236" y="4888"/>
                  </a:cubicBezTo>
                  <a:cubicBezTo>
                    <a:pt x="27696" y="4003"/>
                    <a:pt x="26742" y="3462"/>
                    <a:pt x="25719" y="3452"/>
                  </a:cubicBezTo>
                  <a:cubicBezTo>
                    <a:pt x="25640" y="3452"/>
                    <a:pt x="25561" y="3462"/>
                    <a:pt x="25493" y="3462"/>
                  </a:cubicBezTo>
                  <a:cubicBezTo>
                    <a:pt x="24942" y="2979"/>
                    <a:pt x="24229" y="2704"/>
                    <a:pt x="23496" y="2704"/>
                  </a:cubicBezTo>
                  <a:cubicBezTo>
                    <a:pt x="23483" y="2704"/>
                    <a:pt x="23470" y="2705"/>
                    <a:pt x="23457" y="2705"/>
                  </a:cubicBezTo>
                  <a:lnTo>
                    <a:pt x="23349" y="2705"/>
                  </a:lnTo>
                  <a:cubicBezTo>
                    <a:pt x="22926" y="2724"/>
                    <a:pt x="22503" y="2813"/>
                    <a:pt x="22109" y="2980"/>
                  </a:cubicBezTo>
                  <a:cubicBezTo>
                    <a:pt x="21805" y="2606"/>
                    <a:pt x="21411" y="2311"/>
                    <a:pt x="20978" y="2115"/>
                  </a:cubicBezTo>
                  <a:cubicBezTo>
                    <a:pt x="20605" y="1938"/>
                    <a:pt x="20192" y="1849"/>
                    <a:pt x="19779" y="1849"/>
                  </a:cubicBezTo>
                  <a:cubicBezTo>
                    <a:pt x="19602" y="1849"/>
                    <a:pt x="19434" y="1869"/>
                    <a:pt x="19267" y="1898"/>
                  </a:cubicBezTo>
                  <a:cubicBezTo>
                    <a:pt x="18421" y="718"/>
                    <a:pt x="17074" y="20"/>
                    <a:pt x="15628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g2ed5c84bb7d_0_102"/>
            <p:cNvSpPr/>
            <p:nvPr/>
          </p:nvSpPr>
          <p:spPr>
            <a:xfrm>
              <a:off x="1048227" y="3285905"/>
              <a:ext cx="1438575" cy="1176991"/>
            </a:xfrm>
            <a:custGeom>
              <a:avLst/>
              <a:gdLst/>
              <a:ahLst/>
              <a:cxnLst/>
              <a:rect l="l" t="t" r="r" b="b"/>
              <a:pathLst>
                <a:path w="47631" h="38970" extrusionOk="0">
                  <a:moveTo>
                    <a:pt x="31252" y="0"/>
                  </a:moveTo>
                  <a:cubicBezTo>
                    <a:pt x="30678" y="0"/>
                    <a:pt x="30103" y="32"/>
                    <a:pt x="29534" y="93"/>
                  </a:cubicBezTo>
                  <a:cubicBezTo>
                    <a:pt x="27469" y="320"/>
                    <a:pt x="25394" y="939"/>
                    <a:pt x="23702" y="2149"/>
                  </a:cubicBezTo>
                  <a:cubicBezTo>
                    <a:pt x="19837" y="4903"/>
                    <a:pt x="18401" y="10351"/>
                    <a:pt x="14133" y="12456"/>
                  </a:cubicBezTo>
                  <a:cubicBezTo>
                    <a:pt x="11694" y="13656"/>
                    <a:pt x="8793" y="13498"/>
                    <a:pt x="6265" y="14482"/>
                  </a:cubicBezTo>
                  <a:cubicBezTo>
                    <a:pt x="4131" y="15318"/>
                    <a:pt x="2390" y="16901"/>
                    <a:pt x="1367" y="18947"/>
                  </a:cubicBezTo>
                  <a:cubicBezTo>
                    <a:pt x="0" y="21710"/>
                    <a:pt x="335" y="25339"/>
                    <a:pt x="1259" y="28172"/>
                  </a:cubicBezTo>
                  <a:cubicBezTo>
                    <a:pt x="2449" y="31791"/>
                    <a:pt x="4977" y="34407"/>
                    <a:pt x="8153" y="36148"/>
                  </a:cubicBezTo>
                  <a:cubicBezTo>
                    <a:pt x="11687" y="38096"/>
                    <a:pt x="16024" y="38970"/>
                    <a:pt x="20177" y="38970"/>
                  </a:cubicBezTo>
                  <a:cubicBezTo>
                    <a:pt x="21768" y="38970"/>
                    <a:pt x="23332" y="38842"/>
                    <a:pt x="24813" y="38596"/>
                  </a:cubicBezTo>
                  <a:cubicBezTo>
                    <a:pt x="29741" y="37780"/>
                    <a:pt x="34461" y="35862"/>
                    <a:pt x="38189" y="32479"/>
                  </a:cubicBezTo>
                  <a:cubicBezTo>
                    <a:pt x="45840" y="25526"/>
                    <a:pt x="47630" y="14265"/>
                    <a:pt x="41916" y="5788"/>
                  </a:cubicBezTo>
                  <a:cubicBezTo>
                    <a:pt x="40864" y="4214"/>
                    <a:pt x="39556" y="2778"/>
                    <a:pt x="37943" y="1765"/>
                  </a:cubicBezTo>
                  <a:cubicBezTo>
                    <a:pt x="35973" y="539"/>
                    <a:pt x="33614" y="0"/>
                    <a:pt x="31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g2ed5c84bb7d_0_102"/>
            <p:cNvSpPr/>
            <p:nvPr/>
          </p:nvSpPr>
          <p:spPr>
            <a:xfrm>
              <a:off x="1896564" y="3381467"/>
              <a:ext cx="242707" cy="223831"/>
            </a:xfrm>
            <a:custGeom>
              <a:avLst/>
              <a:gdLst/>
              <a:ahLst/>
              <a:cxnLst/>
              <a:rect l="l" t="t" r="r" b="b"/>
              <a:pathLst>
                <a:path w="8036" h="7411" extrusionOk="0">
                  <a:moveTo>
                    <a:pt x="4013" y="0"/>
                  </a:moveTo>
                  <a:cubicBezTo>
                    <a:pt x="3783" y="0"/>
                    <a:pt x="3549" y="22"/>
                    <a:pt x="3315" y="67"/>
                  </a:cubicBezTo>
                  <a:cubicBezTo>
                    <a:pt x="1308" y="460"/>
                    <a:pt x="0" y="2398"/>
                    <a:pt x="384" y="4404"/>
                  </a:cubicBezTo>
                  <a:cubicBezTo>
                    <a:pt x="723" y="6176"/>
                    <a:pt x="2274" y="7411"/>
                    <a:pt x="4020" y="7411"/>
                  </a:cubicBezTo>
                  <a:cubicBezTo>
                    <a:pt x="4251" y="7411"/>
                    <a:pt x="4486" y="7389"/>
                    <a:pt x="4721" y="7344"/>
                  </a:cubicBezTo>
                  <a:cubicBezTo>
                    <a:pt x="6727" y="6951"/>
                    <a:pt x="8035" y="5014"/>
                    <a:pt x="7652" y="3007"/>
                  </a:cubicBezTo>
                  <a:cubicBezTo>
                    <a:pt x="7313" y="1235"/>
                    <a:pt x="5755" y="0"/>
                    <a:pt x="4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g2ed5c84bb7d_0_102"/>
            <p:cNvSpPr/>
            <p:nvPr/>
          </p:nvSpPr>
          <p:spPr>
            <a:xfrm>
              <a:off x="1427544" y="4335609"/>
              <a:ext cx="255483" cy="223740"/>
            </a:xfrm>
            <a:custGeom>
              <a:avLst/>
              <a:gdLst/>
              <a:ahLst/>
              <a:cxnLst/>
              <a:rect l="l" t="t" r="r" b="b"/>
              <a:pathLst>
                <a:path w="8459" h="7408" extrusionOk="0">
                  <a:moveTo>
                    <a:pt x="4230" y="0"/>
                  </a:moveTo>
                  <a:cubicBezTo>
                    <a:pt x="3641" y="0"/>
                    <a:pt x="3044" y="141"/>
                    <a:pt x="2488" y="439"/>
                  </a:cubicBezTo>
                  <a:cubicBezTo>
                    <a:pt x="679" y="1402"/>
                    <a:pt x="0" y="3645"/>
                    <a:pt x="964" y="5454"/>
                  </a:cubicBezTo>
                  <a:cubicBezTo>
                    <a:pt x="1631" y="6699"/>
                    <a:pt x="2908" y="7407"/>
                    <a:pt x="4232" y="7407"/>
                  </a:cubicBezTo>
                  <a:cubicBezTo>
                    <a:pt x="4822" y="7407"/>
                    <a:pt x="5422" y="7266"/>
                    <a:pt x="5980" y="6969"/>
                  </a:cubicBezTo>
                  <a:cubicBezTo>
                    <a:pt x="7780" y="6005"/>
                    <a:pt x="8458" y="3763"/>
                    <a:pt x="7494" y="1953"/>
                  </a:cubicBezTo>
                  <a:cubicBezTo>
                    <a:pt x="6828" y="709"/>
                    <a:pt x="5550" y="0"/>
                    <a:pt x="4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g2ed5c84bb7d_0_102"/>
            <p:cNvSpPr/>
            <p:nvPr/>
          </p:nvSpPr>
          <p:spPr>
            <a:xfrm>
              <a:off x="1037489" y="2949180"/>
              <a:ext cx="711722" cy="462068"/>
            </a:xfrm>
            <a:custGeom>
              <a:avLst/>
              <a:gdLst/>
              <a:ahLst/>
              <a:cxnLst/>
              <a:rect l="l" t="t" r="r" b="b"/>
              <a:pathLst>
                <a:path w="23565" h="15299" extrusionOk="0">
                  <a:moveTo>
                    <a:pt x="11742" y="0"/>
                  </a:moveTo>
                  <a:cubicBezTo>
                    <a:pt x="11634" y="0"/>
                    <a:pt x="11526" y="7"/>
                    <a:pt x="11418" y="20"/>
                  </a:cubicBezTo>
                  <a:cubicBezTo>
                    <a:pt x="9904" y="207"/>
                    <a:pt x="8694" y="1712"/>
                    <a:pt x="8812" y="3226"/>
                  </a:cubicBezTo>
                  <a:cubicBezTo>
                    <a:pt x="8760" y="3220"/>
                    <a:pt x="8708" y="3217"/>
                    <a:pt x="8656" y="3217"/>
                  </a:cubicBezTo>
                  <a:cubicBezTo>
                    <a:pt x="7818" y="3217"/>
                    <a:pt x="7045" y="4016"/>
                    <a:pt x="7101" y="4859"/>
                  </a:cubicBezTo>
                  <a:cubicBezTo>
                    <a:pt x="6400" y="4177"/>
                    <a:pt x="5599" y="3459"/>
                    <a:pt x="4646" y="3459"/>
                  </a:cubicBezTo>
                  <a:cubicBezTo>
                    <a:pt x="4609" y="3459"/>
                    <a:pt x="4571" y="3460"/>
                    <a:pt x="4534" y="3462"/>
                  </a:cubicBezTo>
                  <a:cubicBezTo>
                    <a:pt x="3246" y="3531"/>
                    <a:pt x="2429" y="4869"/>
                    <a:pt x="2970" y="6039"/>
                  </a:cubicBezTo>
                  <a:cubicBezTo>
                    <a:pt x="2945" y="6037"/>
                    <a:pt x="2919" y="6037"/>
                    <a:pt x="2893" y="6037"/>
                  </a:cubicBezTo>
                  <a:cubicBezTo>
                    <a:pt x="2186" y="6037"/>
                    <a:pt x="1544" y="6554"/>
                    <a:pt x="1259" y="7199"/>
                  </a:cubicBezTo>
                  <a:cubicBezTo>
                    <a:pt x="964" y="7868"/>
                    <a:pt x="984" y="8645"/>
                    <a:pt x="1141" y="9353"/>
                  </a:cubicBezTo>
                  <a:cubicBezTo>
                    <a:pt x="276" y="9874"/>
                    <a:pt x="0" y="11173"/>
                    <a:pt x="571" y="11999"/>
                  </a:cubicBezTo>
                  <a:lnTo>
                    <a:pt x="1544" y="12540"/>
                  </a:lnTo>
                  <a:cubicBezTo>
                    <a:pt x="4055" y="13928"/>
                    <a:pt x="6753" y="15299"/>
                    <a:pt x="9598" y="15299"/>
                  </a:cubicBezTo>
                  <a:cubicBezTo>
                    <a:pt x="9817" y="15299"/>
                    <a:pt x="10037" y="15291"/>
                    <a:pt x="10258" y="15274"/>
                  </a:cubicBezTo>
                  <a:cubicBezTo>
                    <a:pt x="12215" y="15126"/>
                    <a:pt x="14064" y="14290"/>
                    <a:pt x="15775" y="13307"/>
                  </a:cubicBezTo>
                  <a:cubicBezTo>
                    <a:pt x="17339" y="12402"/>
                    <a:pt x="18824" y="11359"/>
                    <a:pt x="20211" y="10199"/>
                  </a:cubicBezTo>
                  <a:cubicBezTo>
                    <a:pt x="21420" y="9186"/>
                    <a:pt x="22591" y="8035"/>
                    <a:pt x="23151" y="6560"/>
                  </a:cubicBezTo>
                  <a:cubicBezTo>
                    <a:pt x="23446" y="5803"/>
                    <a:pt x="23564" y="4898"/>
                    <a:pt x="23132" y="4190"/>
                  </a:cubicBezTo>
                  <a:cubicBezTo>
                    <a:pt x="22862" y="3744"/>
                    <a:pt x="22324" y="3459"/>
                    <a:pt x="21819" y="3459"/>
                  </a:cubicBezTo>
                  <a:cubicBezTo>
                    <a:pt x="21532" y="3459"/>
                    <a:pt x="21257" y="3551"/>
                    <a:pt x="21047" y="3757"/>
                  </a:cubicBezTo>
                  <a:cubicBezTo>
                    <a:pt x="20913" y="3120"/>
                    <a:pt x="20228" y="2703"/>
                    <a:pt x="19579" y="2703"/>
                  </a:cubicBezTo>
                  <a:cubicBezTo>
                    <a:pt x="19556" y="2703"/>
                    <a:pt x="19534" y="2704"/>
                    <a:pt x="19512" y="2705"/>
                  </a:cubicBezTo>
                  <a:cubicBezTo>
                    <a:pt x="18834" y="2725"/>
                    <a:pt x="18224" y="3098"/>
                    <a:pt x="17713" y="3551"/>
                  </a:cubicBezTo>
                  <a:cubicBezTo>
                    <a:pt x="17516" y="2902"/>
                    <a:pt x="17123" y="2262"/>
                    <a:pt x="16503" y="1977"/>
                  </a:cubicBezTo>
                  <a:cubicBezTo>
                    <a:pt x="16313" y="1890"/>
                    <a:pt x="16102" y="1847"/>
                    <a:pt x="15891" y="1847"/>
                  </a:cubicBezTo>
                  <a:cubicBezTo>
                    <a:pt x="15412" y="1847"/>
                    <a:pt x="14937" y="2068"/>
                    <a:pt x="14733" y="2498"/>
                  </a:cubicBezTo>
                  <a:cubicBezTo>
                    <a:pt x="14504" y="1101"/>
                    <a:pt x="13148" y="0"/>
                    <a:pt x="11742" y="0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g2ed5c84bb7d_0_102"/>
            <p:cNvSpPr/>
            <p:nvPr/>
          </p:nvSpPr>
          <p:spPr>
            <a:xfrm>
              <a:off x="1071695" y="3060107"/>
              <a:ext cx="634796" cy="416432"/>
            </a:xfrm>
            <a:custGeom>
              <a:avLst/>
              <a:gdLst/>
              <a:ahLst/>
              <a:cxnLst/>
              <a:rect l="l" t="t" r="r" b="b"/>
              <a:pathLst>
                <a:path w="21018" h="13788" extrusionOk="0">
                  <a:moveTo>
                    <a:pt x="15068" y="0"/>
                  </a:moveTo>
                  <a:cubicBezTo>
                    <a:pt x="14338" y="0"/>
                    <a:pt x="13674" y="476"/>
                    <a:pt x="13435" y="1177"/>
                  </a:cubicBezTo>
                  <a:cubicBezTo>
                    <a:pt x="13123" y="1018"/>
                    <a:pt x="12779" y="944"/>
                    <a:pt x="12431" y="944"/>
                  </a:cubicBezTo>
                  <a:cubicBezTo>
                    <a:pt x="11833" y="944"/>
                    <a:pt x="11226" y="1162"/>
                    <a:pt x="10759" y="1541"/>
                  </a:cubicBezTo>
                  <a:cubicBezTo>
                    <a:pt x="10022" y="2141"/>
                    <a:pt x="9609" y="3085"/>
                    <a:pt x="9530" y="4039"/>
                  </a:cubicBezTo>
                  <a:cubicBezTo>
                    <a:pt x="9048" y="3606"/>
                    <a:pt x="8556" y="3163"/>
                    <a:pt x="7947" y="2967"/>
                  </a:cubicBezTo>
                  <a:cubicBezTo>
                    <a:pt x="7757" y="2907"/>
                    <a:pt x="7555" y="2875"/>
                    <a:pt x="7354" y="2875"/>
                  </a:cubicBezTo>
                  <a:cubicBezTo>
                    <a:pt x="6900" y="2875"/>
                    <a:pt x="6455" y="3038"/>
                    <a:pt x="6196" y="3399"/>
                  </a:cubicBezTo>
                  <a:cubicBezTo>
                    <a:pt x="5750" y="2896"/>
                    <a:pt x="5147" y="2656"/>
                    <a:pt x="4549" y="2656"/>
                  </a:cubicBezTo>
                  <a:cubicBezTo>
                    <a:pt x="3712" y="2656"/>
                    <a:pt x="2885" y="3127"/>
                    <a:pt x="2518" y="3999"/>
                  </a:cubicBezTo>
                  <a:cubicBezTo>
                    <a:pt x="2457" y="3990"/>
                    <a:pt x="2396" y="3986"/>
                    <a:pt x="2336" y="3986"/>
                  </a:cubicBezTo>
                  <a:cubicBezTo>
                    <a:pt x="1796" y="3986"/>
                    <a:pt x="1268" y="4327"/>
                    <a:pt x="994" y="4796"/>
                  </a:cubicBezTo>
                  <a:cubicBezTo>
                    <a:pt x="689" y="5317"/>
                    <a:pt x="630" y="5966"/>
                    <a:pt x="748" y="6556"/>
                  </a:cubicBezTo>
                  <a:cubicBezTo>
                    <a:pt x="256" y="6851"/>
                    <a:pt x="0" y="7422"/>
                    <a:pt x="89" y="7982"/>
                  </a:cubicBezTo>
                  <a:lnTo>
                    <a:pt x="443" y="9349"/>
                  </a:lnTo>
                  <a:cubicBezTo>
                    <a:pt x="2498" y="11818"/>
                    <a:pt x="5449" y="13706"/>
                    <a:pt x="8665" y="13785"/>
                  </a:cubicBezTo>
                  <a:cubicBezTo>
                    <a:pt x="8737" y="13787"/>
                    <a:pt x="8810" y="13788"/>
                    <a:pt x="8883" y="13788"/>
                  </a:cubicBezTo>
                  <a:cubicBezTo>
                    <a:pt x="10764" y="13788"/>
                    <a:pt x="12604" y="13181"/>
                    <a:pt x="14280" y="12320"/>
                  </a:cubicBezTo>
                  <a:cubicBezTo>
                    <a:pt x="16641" y="11100"/>
                    <a:pt x="18745" y="9320"/>
                    <a:pt x="20053" y="7019"/>
                  </a:cubicBezTo>
                  <a:cubicBezTo>
                    <a:pt x="20565" y="6114"/>
                    <a:pt x="20938" y="5111"/>
                    <a:pt x="20978" y="4068"/>
                  </a:cubicBezTo>
                  <a:cubicBezTo>
                    <a:pt x="21017" y="3036"/>
                    <a:pt x="20673" y="1954"/>
                    <a:pt x="19906" y="1255"/>
                  </a:cubicBezTo>
                  <a:cubicBezTo>
                    <a:pt x="19453" y="833"/>
                    <a:pt x="18873" y="597"/>
                    <a:pt x="18263" y="597"/>
                  </a:cubicBezTo>
                  <a:cubicBezTo>
                    <a:pt x="17644" y="597"/>
                    <a:pt x="17073" y="931"/>
                    <a:pt x="16769" y="1472"/>
                  </a:cubicBezTo>
                  <a:cubicBezTo>
                    <a:pt x="16651" y="685"/>
                    <a:pt x="16011" y="75"/>
                    <a:pt x="15215" y="6"/>
                  </a:cubicBezTo>
                  <a:cubicBezTo>
                    <a:pt x="15165" y="2"/>
                    <a:pt x="15117" y="0"/>
                    <a:pt x="15068" y="0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g2ed5c84bb7d_0_102"/>
            <p:cNvSpPr/>
            <p:nvPr/>
          </p:nvSpPr>
          <p:spPr>
            <a:xfrm>
              <a:off x="1066923" y="3144464"/>
              <a:ext cx="717974" cy="738934"/>
            </a:xfrm>
            <a:custGeom>
              <a:avLst/>
              <a:gdLst/>
              <a:ahLst/>
              <a:cxnLst/>
              <a:rect l="l" t="t" r="r" b="b"/>
              <a:pathLst>
                <a:path w="23772" h="24466" extrusionOk="0">
                  <a:moveTo>
                    <a:pt x="19248" y="0"/>
                  </a:moveTo>
                  <a:cubicBezTo>
                    <a:pt x="19221" y="0"/>
                    <a:pt x="19198" y="20"/>
                    <a:pt x="19179" y="66"/>
                  </a:cubicBezTo>
                  <a:cubicBezTo>
                    <a:pt x="19179" y="85"/>
                    <a:pt x="19169" y="105"/>
                    <a:pt x="19159" y="115"/>
                  </a:cubicBezTo>
                  <a:cubicBezTo>
                    <a:pt x="19130" y="262"/>
                    <a:pt x="19110" y="410"/>
                    <a:pt x="19100" y="557"/>
                  </a:cubicBezTo>
                  <a:cubicBezTo>
                    <a:pt x="19100" y="557"/>
                    <a:pt x="18962" y="1865"/>
                    <a:pt x="18225" y="2780"/>
                  </a:cubicBezTo>
                  <a:cubicBezTo>
                    <a:pt x="18038" y="3026"/>
                    <a:pt x="17802" y="3223"/>
                    <a:pt x="17546" y="3370"/>
                  </a:cubicBezTo>
                  <a:cubicBezTo>
                    <a:pt x="17340" y="3488"/>
                    <a:pt x="17123" y="3567"/>
                    <a:pt x="16897" y="3616"/>
                  </a:cubicBezTo>
                  <a:lnTo>
                    <a:pt x="16818" y="3626"/>
                  </a:lnTo>
                  <a:cubicBezTo>
                    <a:pt x="16707" y="3643"/>
                    <a:pt x="16600" y="3651"/>
                    <a:pt x="16496" y="3651"/>
                  </a:cubicBezTo>
                  <a:cubicBezTo>
                    <a:pt x="14890" y="3651"/>
                    <a:pt x="14222" y="1698"/>
                    <a:pt x="14222" y="1698"/>
                  </a:cubicBezTo>
                  <a:cubicBezTo>
                    <a:pt x="14222" y="1688"/>
                    <a:pt x="14202" y="1649"/>
                    <a:pt x="14163" y="1590"/>
                  </a:cubicBezTo>
                  <a:cubicBezTo>
                    <a:pt x="14010" y="1292"/>
                    <a:pt x="13474" y="472"/>
                    <a:pt x="12372" y="472"/>
                  </a:cubicBezTo>
                  <a:cubicBezTo>
                    <a:pt x="12199" y="472"/>
                    <a:pt x="12013" y="492"/>
                    <a:pt x="11812" y="538"/>
                  </a:cubicBezTo>
                  <a:cubicBezTo>
                    <a:pt x="10357" y="852"/>
                    <a:pt x="9993" y="2249"/>
                    <a:pt x="9904" y="2741"/>
                  </a:cubicBezTo>
                  <a:cubicBezTo>
                    <a:pt x="9895" y="2800"/>
                    <a:pt x="9885" y="2859"/>
                    <a:pt x="9885" y="2918"/>
                  </a:cubicBezTo>
                  <a:cubicBezTo>
                    <a:pt x="9885" y="2918"/>
                    <a:pt x="10111" y="4835"/>
                    <a:pt x="8341" y="5288"/>
                  </a:cubicBezTo>
                  <a:cubicBezTo>
                    <a:pt x="8145" y="5337"/>
                    <a:pt x="7959" y="5358"/>
                    <a:pt x="7782" y="5358"/>
                  </a:cubicBezTo>
                  <a:cubicBezTo>
                    <a:pt x="6361" y="5358"/>
                    <a:pt x="5567" y="3950"/>
                    <a:pt x="5567" y="3950"/>
                  </a:cubicBezTo>
                  <a:cubicBezTo>
                    <a:pt x="5498" y="3862"/>
                    <a:pt x="5439" y="3783"/>
                    <a:pt x="5361" y="3704"/>
                  </a:cubicBezTo>
                  <a:cubicBezTo>
                    <a:pt x="5094" y="3430"/>
                    <a:pt x="4564" y="3010"/>
                    <a:pt x="3779" y="3010"/>
                  </a:cubicBezTo>
                  <a:cubicBezTo>
                    <a:pt x="3524" y="3010"/>
                    <a:pt x="3241" y="3055"/>
                    <a:pt x="2932" y="3163"/>
                  </a:cubicBezTo>
                  <a:cubicBezTo>
                    <a:pt x="1201" y="3783"/>
                    <a:pt x="1456" y="5180"/>
                    <a:pt x="1456" y="5180"/>
                  </a:cubicBezTo>
                  <a:cubicBezTo>
                    <a:pt x="1397" y="5130"/>
                    <a:pt x="1338" y="5081"/>
                    <a:pt x="1289" y="5032"/>
                  </a:cubicBezTo>
                  <a:lnTo>
                    <a:pt x="1142" y="4914"/>
                  </a:lnTo>
                  <a:cubicBezTo>
                    <a:pt x="1093" y="4875"/>
                    <a:pt x="1033" y="4835"/>
                    <a:pt x="984" y="4796"/>
                  </a:cubicBezTo>
                  <a:cubicBezTo>
                    <a:pt x="974" y="4796"/>
                    <a:pt x="965" y="4786"/>
                    <a:pt x="955" y="4776"/>
                  </a:cubicBezTo>
                  <a:cubicBezTo>
                    <a:pt x="792" y="4686"/>
                    <a:pt x="655" y="4644"/>
                    <a:pt x="542" y="4644"/>
                  </a:cubicBezTo>
                  <a:cubicBezTo>
                    <a:pt x="421" y="4644"/>
                    <a:pt x="327" y="4690"/>
                    <a:pt x="257" y="4776"/>
                  </a:cubicBezTo>
                  <a:lnTo>
                    <a:pt x="257" y="4786"/>
                  </a:lnTo>
                  <a:cubicBezTo>
                    <a:pt x="60" y="5012"/>
                    <a:pt x="1" y="5504"/>
                    <a:pt x="21" y="6094"/>
                  </a:cubicBezTo>
                  <a:cubicBezTo>
                    <a:pt x="80" y="7579"/>
                    <a:pt x="620" y="9674"/>
                    <a:pt x="620" y="9674"/>
                  </a:cubicBezTo>
                  <a:lnTo>
                    <a:pt x="1919" y="13097"/>
                  </a:lnTo>
                  <a:lnTo>
                    <a:pt x="6197" y="24318"/>
                  </a:lnTo>
                  <a:lnTo>
                    <a:pt x="7839" y="24466"/>
                  </a:lnTo>
                  <a:lnTo>
                    <a:pt x="7849" y="24466"/>
                  </a:lnTo>
                  <a:lnTo>
                    <a:pt x="9531" y="24249"/>
                  </a:lnTo>
                  <a:lnTo>
                    <a:pt x="11144" y="24033"/>
                  </a:lnTo>
                  <a:lnTo>
                    <a:pt x="11144" y="24023"/>
                  </a:lnTo>
                  <a:lnTo>
                    <a:pt x="12353" y="22961"/>
                  </a:lnTo>
                  <a:lnTo>
                    <a:pt x="13809" y="23669"/>
                  </a:lnTo>
                  <a:lnTo>
                    <a:pt x="13829" y="23679"/>
                  </a:lnTo>
                  <a:lnTo>
                    <a:pt x="17585" y="23187"/>
                  </a:lnTo>
                  <a:lnTo>
                    <a:pt x="17605" y="23187"/>
                  </a:lnTo>
                  <a:lnTo>
                    <a:pt x="19326" y="22125"/>
                  </a:lnTo>
                  <a:lnTo>
                    <a:pt x="21067" y="22735"/>
                  </a:lnTo>
                  <a:lnTo>
                    <a:pt x="21087" y="22735"/>
                  </a:lnTo>
                  <a:lnTo>
                    <a:pt x="22070" y="22607"/>
                  </a:lnTo>
                  <a:lnTo>
                    <a:pt x="23732" y="22390"/>
                  </a:lnTo>
                  <a:lnTo>
                    <a:pt x="23772" y="22351"/>
                  </a:lnTo>
                  <a:lnTo>
                    <a:pt x="23103" y="15880"/>
                  </a:lnTo>
                  <a:lnTo>
                    <a:pt x="21893" y="4383"/>
                  </a:lnTo>
                  <a:cubicBezTo>
                    <a:pt x="21893" y="4383"/>
                    <a:pt x="23004" y="1492"/>
                    <a:pt x="21667" y="1049"/>
                  </a:cubicBezTo>
                  <a:cubicBezTo>
                    <a:pt x="21528" y="1008"/>
                    <a:pt x="21381" y="988"/>
                    <a:pt x="21234" y="988"/>
                  </a:cubicBezTo>
                  <a:cubicBezTo>
                    <a:pt x="21205" y="988"/>
                    <a:pt x="21175" y="988"/>
                    <a:pt x="21146" y="990"/>
                  </a:cubicBezTo>
                  <a:cubicBezTo>
                    <a:pt x="21095" y="994"/>
                    <a:pt x="21046" y="996"/>
                    <a:pt x="20997" y="996"/>
                  </a:cubicBezTo>
                  <a:cubicBezTo>
                    <a:pt x="20213" y="996"/>
                    <a:pt x="19752" y="490"/>
                    <a:pt x="19484" y="193"/>
                  </a:cubicBezTo>
                  <a:cubicBezTo>
                    <a:pt x="19378" y="81"/>
                    <a:pt x="19304" y="0"/>
                    <a:pt x="19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g2ed5c84bb7d_0_102"/>
            <p:cNvSpPr/>
            <p:nvPr/>
          </p:nvSpPr>
          <p:spPr>
            <a:xfrm>
              <a:off x="994738" y="3273431"/>
              <a:ext cx="308972" cy="621265"/>
            </a:xfrm>
            <a:custGeom>
              <a:avLst/>
              <a:gdLst/>
              <a:ahLst/>
              <a:cxnLst/>
              <a:rect l="l" t="t" r="r" b="b"/>
              <a:pathLst>
                <a:path w="10230" h="20570" extrusionOk="0">
                  <a:moveTo>
                    <a:pt x="1950" y="1"/>
                  </a:moveTo>
                  <a:cubicBezTo>
                    <a:pt x="1820" y="1"/>
                    <a:pt x="1691" y="15"/>
                    <a:pt x="1565" y="44"/>
                  </a:cubicBezTo>
                  <a:lnTo>
                    <a:pt x="1555" y="44"/>
                  </a:lnTo>
                  <a:cubicBezTo>
                    <a:pt x="532" y="280"/>
                    <a:pt x="1" y="1401"/>
                    <a:pt x="1" y="1401"/>
                  </a:cubicBezTo>
                  <a:lnTo>
                    <a:pt x="2794" y="8630"/>
                  </a:lnTo>
                  <a:lnTo>
                    <a:pt x="7426" y="20569"/>
                  </a:lnTo>
                  <a:lnTo>
                    <a:pt x="10219" y="20205"/>
                  </a:lnTo>
                  <a:lnTo>
                    <a:pt x="10229" y="20205"/>
                  </a:lnTo>
                  <a:lnTo>
                    <a:pt x="6482" y="9112"/>
                  </a:lnTo>
                  <a:lnTo>
                    <a:pt x="4791" y="4086"/>
                  </a:lnTo>
                  <a:lnTo>
                    <a:pt x="4387" y="2886"/>
                  </a:lnTo>
                  <a:lnTo>
                    <a:pt x="3669" y="762"/>
                  </a:lnTo>
                  <a:lnTo>
                    <a:pt x="3522" y="644"/>
                  </a:lnTo>
                  <a:cubicBezTo>
                    <a:pt x="3473" y="605"/>
                    <a:pt x="3414" y="575"/>
                    <a:pt x="3364" y="536"/>
                  </a:cubicBezTo>
                  <a:cubicBezTo>
                    <a:pt x="3355" y="526"/>
                    <a:pt x="3345" y="526"/>
                    <a:pt x="3335" y="516"/>
                  </a:cubicBezTo>
                  <a:cubicBezTo>
                    <a:pt x="3138" y="379"/>
                    <a:pt x="2942" y="261"/>
                    <a:pt x="2725" y="172"/>
                  </a:cubicBezTo>
                  <a:cubicBezTo>
                    <a:pt x="2481" y="60"/>
                    <a:pt x="2215" y="1"/>
                    <a:pt x="1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g2ed5c84bb7d_0_102"/>
            <p:cNvSpPr/>
            <p:nvPr/>
          </p:nvSpPr>
          <p:spPr>
            <a:xfrm>
              <a:off x="1228810" y="3193786"/>
              <a:ext cx="254909" cy="676838"/>
            </a:xfrm>
            <a:custGeom>
              <a:avLst/>
              <a:gdLst/>
              <a:ahLst/>
              <a:cxnLst/>
              <a:rect l="l" t="t" r="r" b="b"/>
              <a:pathLst>
                <a:path w="8440" h="22410" extrusionOk="0">
                  <a:moveTo>
                    <a:pt x="2627" y="0"/>
                  </a:moveTo>
                  <a:cubicBezTo>
                    <a:pt x="2448" y="0"/>
                    <a:pt x="2254" y="23"/>
                    <a:pt x="2046" y="75"/>
                  </a:cubicBezTo>
                  <a:cubicBezTo>
                    <a:pt x="266" y="527"/>
                    <a:pt x="198" y="2327"/>
                    <a:pt x="198" y="2327"/>
                  </a:cubicBezTo>
                  <a:cubicBezTo>
                    <a:pt x="138" y="2239"/>
                    <a:pt x="70" y="2160"/>
                    <a:pt x="1" y="2081"/>
                  </a:cubicBezTo>
                  <a:lnTo>
                    <a:pt x="1" y="2081"/>
                  </a:lnTo>
                  <a:lnTo>
                    <a:pt x="1486" y="7294"/>
                  </a:lnTo>
                  <a:lnTo>
                    <a:pt x="2027" y="9202"/>
                  </a:lnTo>
                  <a:lnTo>
                    <a:pt x="2912" y="12300"/>
                  </a:lnTo>
                  <a:lnTo>
                    <a:pt x="5784" y="22400"/>
                  </a:lnTo>
                  <a:lnTo>
                    <a:pt x="5784" y="22410"/>
                  </a:lnTo>
                  <a:lnTo>
                    <a:pt x="8439" y="22056"/>
                  </a:lnTo>
                  <a:lnTo>
                    <a:pt x="8439" y="22036"/>
                  </a:lnTo>
                  <a:lnTo>
                    <a:pt x="6718" y="12801"/>
                  </a:lnTo>
                  <a:lnTo>
                    <a:pt x="6020" y="9064"/>
                  </a:lnTo>
                  <a:lnTo>
                    <a:pt x="5656" y="7058"/>
                  </a:lnTo>
                  <a:lnTo>
                    <a:pt x="4544" y="1117"/>
                  </a:lnTo>
                  <a:cubicBezTo>
                    <a:pt x="4535" y="1176"/>
                    <a:pt x="4525" y="1235"/>
                    <a:pt x="4525" y="1294"/>
                  </a:cubicBezTo>
                  <a:cubicBezTo>
                    <a:pt x="4525" y="1294"/>
                    <a:pt x="3973" y="0"/>
                    <a:pt x="2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g2ed5c84bb7d_0_102"/>
            <p:cNvSpPr/>
            <p:nvPr/>
          </p:nvSpPr>
          <p:spPr>
            <a:xfrm>
              <a:off x="1494655" y="3125225"/>
              <a:ext cx="238872" cy="719575"/>
            </a:xfrm>
            <a:custGeom>
              <a:avLst/>
              <a:gdLst/>
              <a:ahLst/>
              <a:cxnLst/>
              <a:rect l="l" t="t" r="r" b="b"/>
              <a:pathLst>
                <a:path w="7909" h="23825" extrusionOk="0">
                  <a:moveTo>
                    <a:pt x="2654" y="0"/>
                  </a:moveTo>
                  <a:cubicBezTo>
                    <a:pt x="2475" y="0"/>
                    <a:pt x="2295" y="18"/>
                    <a:pt x="2115" y="53"/>
                  </a:cubicBezTo>
                  <a:cubicBezTo>
                    <a:pt x="2106" y="53"/>
                    <a:pt x="2096" y="63"/>
                    <a:pt x="2086" y="63"/>
                  </a:cubicBezTo>
                  <a:cubicBezTo>
                    <a:pt x="257" y="417"/>
                    <a:pt x="60" y="2256"/>
                    <a:pt x="50" y="2345"/>
                  </a:cubicBezTo>
                  <a:cubicBezTo>
                    <a:pt x="50" y="2335"/>
                    <a:pt x="30" y="2296"/>
                    <a:pt x="1" y="2237"/>
                  </a:cubicBezTo>
                  <a:lnTo>
                    <a:pt x="1" y="2237"/>
                  </a:lnTo>
                  <a:lnTo>
                    <a:pt x="827" y="7498"/>
                  </a:lnTo>
                  <a:lnTo>
                    <a:pt x="1181" y="9672"/>
                  </a:lnTo>
                  <a:lnTo>
                    <a:pt x="2125" y="15622"/>
                  </a:lnTo>
                  <a:lnTo>
                    <a:pt x="3423" y="23824"/>
                  </a:lnTo>
                  <a:lnTo>
                    <a:pt x="3443" y="23824"/>
                  </a:lnTo>
                  <a:lnTo>
                    <a:pt x="6905" y="23372"/>
                  </a:lnTo>
                  <a:lnTo>
                    <a:pt x="6925" y="23372"/>
                  </a:lnTo>
                  <a:lnTo>
                    <a:pt x="7908" y="23244"/>
                  </a:lnTo>
                  <a:lnTo>
                    <a:pt x="7416" y="19015"/>
                  </a:lnTo>
                  <a:lnTo>
                    <a:pt x="7102" y="16281"/>
                  </a:lnTo>
                  <a:lnTo>
                    <a:pt x="5823" y="5246"/>
                  </a:lnTo>
                  <a:lnTo>
                    <a:pt x="5666" y="3928"/>
                  </a:lnTo>
                  <a:lnTo>
                    <a:pt x="5312" y="850"/>
                  </a:lnTo>
                  <a:cubicBezTo>
                    <a:pt x="5206" y="731"/>
                    <a:pt x="5131" y="648"/>
                    <a:pt x="5076" y="648"/>
                  </a:cubicBezTo>
                  <a:cubicBezTo>
                    <a:pt x="5049" y="648"/>
                    <a:pt x="5026" y="667"/>
                    <a:pt x="5007" y="712"/>
                  </a:cubicBezTo>
                  <a:cubicBezTo>
                    <a:pt x="5007" y="732"/>
                    <a:pt x="4997" y="752"/>
                    <a:pt x="4987" y="771"/>
                  </a:cubicBezTo>
                  <a:cubicBezTo>
                    <a:pt x="4958" y="909"/>
                    <a:pt x="4928" y="1057"/>
                    <a:pt x="4928" y="1204"/>
                  </a:cubicBezTo>
                  <a:cubicBezTo>
                    <a:pt x="4411" y="441"/>
                    <a:pt x="3553" y="0"/>
                    <a:pt x="26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g2ed5c84bb7d_0_102"/>
            <p:cNvSpPr/>
            <p:nvPr/>
          </p:nvSpPr>
          <p:spPr>
            <a:xfrm>
              <a:off x="1566538" y="3187262"/>
              <a:ext cx="57657" cy="128210"/>
            </a:xfrm>
            <a:custGeom>
              <a:avLst/>
              <a:gdLst/>
              <a:ahLst/>
              <a:cxnLst/>
              <a:rect l="l" t="t" r="r" b="b"/>
              <a:pathLst>
                <a:path w="1909" h="4245" extrusionOk="0">
                  <a:moveTo>
                    <a:pt x="906" y="0"/>
                  </a:moveTo>
                  <a:cubicBezTo>
                    <a:pt x="876" y="0"/>
                    <a:pt x="847" y="2"/>
                    <a:pt x="817" y="6"/>
                  </a:cubicBezTo>
                  <a:lnTo>
                    <a:pt x="650" y="35"/>
                  </a:lnTo>
                  <a:cubicBezTo>
                    <a:pt x="267" y="84"/>
                    <a:pt x="1" y="448"/>
                    <a:pt x="60" y="832"/>
                  </a:cubicBezTo>
                  <a:lnTo>
                    <a:pt x="483" y="3654"/>
                  </a:lnTo>
                  <a:cubicBezTo>
                    <a:pt x="542" y="3999"/>
                    <a:pt x="827" y="4245"/>
                    <a:pt x="1171" y="4245"/>
                  </a:cubicBezTo>
                  <a:cubicBezTo>
                    <a:pt x="1584" y="4245"/>
                    <a:pt x="1909" y="3890"/>
                    <a:pt x="1870" y="3487"/>
                  </a:cubicBezTo>
                  <a:lnTo>
                    <a:pt x="1604" y="635"/>
                  </a:lnTo>
                  <a:cubicBezTo>
                    <a:pt x="1568" y="271"/>
                    <a:pt x="1262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g2ed5c84bb7d_0_102"/>
            <p:cNvSpPr/>
            <p:nvPr/>
          </p:nvSpPr>
          <p:spPr>
            <a:xfrm>
              <a:off x="1590609" y="3343411"/>
              <a:ext cx="42495" cy="83208"/>
            </a:xfrm>
            <a:custGeom>
              <a:avLst/>
              <a:gdLst/>
              <a:ahLst/>
              <a:cxnLst/>
              <a:rect l="l" t="t" r="r" b="b"/>
              <a:pathLst>
                <a:path w="1407" h="2755" extrusionOk="0">
                  <a:moveTo>
                    <a:pt x="550" y="1"/>
                  </a:moveTo>
                  <a:cubicBezTo>
                    <a:pt x="505" y="1"/>
                    <a:pt x="459" y="6"/>
                    <a:pt x="414" y="19"/>
                  </a:cubicBezTo>
                  <a:cubicBezTo>
                    <a:pt x="168" y="88"/>
                    <a:pt x="1" y="324"/>
                    <a:pt x="30" y="579"/>
                  </a:cubicBezTo>
                  <a:lnTo>
                    <a:pt x="217" y="2290"/>
                  </a:lnTo>
                  <a:cubicBezTo>
                    <a:pt x="255" y="2554"/>
                    <a:pt x="472" y="2754"/>
                    <a:pt x="740" y="2754"/>
                  </a:cubicBezTo>
                  <a:cubicBezTo>
                    <a:pt x="752" y="2754"/>
                    <a:pt x="765" y="2754"/>
                    <a:pt x="778" y="2753"/>
                  </a:cubicBezTo>
                  <a:lnTo>
                    <a:pt x="876" y="2743"/>
                  </a:lnTo>
                  <a:cubicBezTo>
                    <a:pt x="1181" y="2713"/>
                    <a:pt x="1407" y="2438"/>
                    <a:pt x="1358" y="2133"/>
                  </a:cubicBezTo>
                  <a:lnTo>
                    <a:pt x="1063" y="432"/>
                  </a:lnTo>
                  <a:cubicBezTo>
                    <a:pt x="1013" y="174"/>
                    <a:pt x="794" y="1"/>
                    <a:pt x="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g2ed5c84bb7d_0_102"/>
            <p:cNvSpPr/>
            <p:nvPr/>
          </p:nvSpPr>
          <p:spPr>
            <a:xfrm>
              <a:off x="1645277" y="3102361"/>
              <a:ext cx="168137" cy="728454"/>
            </a:xfrm>
            <a:custGeom>
              <a:avLst/>
              <a:gdLst/>
              <a:ahLst/>
              <a:cxnLst/>
              <a:rect l="l" t="t" r="r" b="b"/>
              <a:pathLst>
                <a:path w="5567" h="24119" extrusionOk="0">
                  <a:moveTo>
                    <a:pt x="2318" y="1"/>
                  </a:moveTo>
                  <a:cubicBezTo>
                    <a:pt x="2214" y="1"/>
                    <a:pt x="2110" y="5"/>
                    <a:pt x="2006" y="14"/>
                  </a:cubicBezTo>
                  <a:cubicBezTo>
                    <a:pt x="1731" y="34"/>
                    <a:pt x="1466" y="93"/>
                    <a:pt x="1210" y="181"/>
                  </a:cubicBezTo>
                  <a:cubicBezTo>
                    <a:pt x="630" y="388"/>
                    <a:pt x="177" y="869"/>
                    <a:pt x="20" y="1469"/>
                  </a:cubicBezTo>
                  <a:cubicBezTo>
                    <a:pt x="10" y="1489"/>
                    <a:pt x="10" y="1509"/>
                    <a:pt x="0" y="1519"/>
                  </a:cubicBezTo>
                  <a:lnTo>
                    <a:pt x="295" y="5020"/>
                  </a:lnTo>
                  <a:lnTo>
                    <a:pt x="423" y="6593"/>
                  </a:lnTo>
                  <a:lnTo>
                    <a:pt x="1092" y="14451"/>
                  </a:lnTo>
                  <a:lnTo>
                    <a:pt x="1308" y="16930"/>
                  </a:lnTo>
                  <a:lnTo>
                    <a:pt x="1918" y="24119"/>
                  </a:lnTo>
                  <a:lnTo>
                    <a:pt x="1938" y="24119"/>
                  </a:lnTo>
                  <a:lnTo>
                    <a:pt x="2921" y="23991"/>
                  </a:lnTo>
                  <a:lnTo>
                    <a:pt x="4583" y="23775"/>
                  </a:lnTo>
                  <a:lnTo>
                    <a:pt x="5567" y="23657"/>
                  </a:lnTo>
                  <a:lnTo>
                    <a:pt x="5252" y="17451"/>
                  </a:lnTo>
                  <a:lnTo>
                    <a:pt x="4495" y="1292"/>
                  </a:lnTo>
                  <a:cubicBezTo>
                    <a:pt x="4495" y="1292"/>
                    <a:pt x="4249" y="368"/>
                    <a:pt x="3078" y="83"/>
                  </a:cubicBezTo>
                  <a:cubicBezTo>
                    <a:pt x="2828" y="27"/>
                    <a:pt x="2572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g2ed5c84bb7d_0_102"/>
            <p:cNvSpPr/>
            <p:nvPr/>
          </p:nvSpPr>
          <p:spPr>
            <a:xfrm>
              <a:off x="1079125" y="3534052"/>
              <a:ext cx="734283" cy="360950"/>
            </a:xfrm>
            <a:custGeom>
              <a:avLst/>
              <a:gdLst/>
              <a:ahLst/>
              <a:cxnLst/>
              <a:rect l="l" t="t" r="r" b="b"/>
              <a:pathLst>
                <a:path w="24312" h="11951" extrusionOk="0">
                  <a:moveTo>
                    <a:pt x="0" y="1"/>
                  </a:moveTo>
                  <a:lnTo>
                    <a:pt x="4632" y="11950"/>
                  </a:lnTo>
                  <a:lnTo>
                    <a:pt x="7425" y="11576"/>
                  </a:lnTo>
                  <a:lnTo>
                    <a:pt x="7435" y="11576"/>
                  </a:lnTo>
                  <a:lnTo>
                    <a:pt x="9117" y="11360"/>
                  </a:lnTo>
                  <a:lnTo>
                    <a:pt x="10730" y="11144"/>
                  </a:lnTo>
                  <a:lnTo>
                    <a:pt x="10740" y="11134"/>
                  </a:lnTo>
                  <a:lnTo>
                    <a:pt x="10740" y="11144"/>
                  </a:lnTo>
                  <a:lnTo>
                    <a:pt x="13395" y="10790"/>
                  </a:lnTo>
                  <a:lnTo>
                    <a:pt x="13395" y="10780"/>
                  </a:lnTo>
                  <a:lnTo>
                    <a:pt x="13415" y="10790"/>
                  </a:lnTo>
                  <a:lnTo>
                    <a:pt x="17181" y="10298"/>
                  </a:lnTo>
                  <a:lnTo>
                    <a:pt x="17191" y="10288"/>
                  </a:lnTo>
                  <a:lnTo>
                    <a:pt x="20663" y="9836"/>
                  </a:lnTo>
                  <a:lnTo>
                    <a:pt x="20683" y="9836"/>
                  </a:lnTo>
                  <a:lnTo>
                    <a:pt x="21666" y="9708"/>
                  </a:lnTo>
                  <a:lnTo>
                    <a:pt x="23328" y="9491"/>
                  </a:lnTo>
                  <a:lnTo>
                    <a:pt x="24312" y="9364"/>
                  </a:lnTo>
                  <a:lnTo>
                    <a:pt x="24017" y="3158"/>
                  </a:lnTo>
                  <a:lnTo>
                    <a:pt x="22689" y="2981"/>
                  </a:lnTo>
                  <a:lnTo>
                    <a:pt x="20860" y="2745"/>
                  </a:lnTo>
                  <a:lnTo>
                    <a:pt x="20053" y="2637"/>
                  </a:lnTo>
                  <a:lnTo>
                    <a:pt x="15883" y="2086"/>
                  </a:lnTo>
                  <a:lnTo>
                    <a:pt x="11674" y="1535"/>
                  </a:lnTo>
                  <a:lnTo>
                    <a:pt x="7858" y="1043"/>
                  </a:lnTo>
                  <a:lnTo>
                    <a:pt x="3698" y="493"/>
                  </a:lnTo>
                  <a:lnTo>
                    <a:pt x="1505" y="2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g2ed5c84bb7d_0_102"/>
            <p:cNvSpPr/>
            <p:nvPr/>
          </p:nvSpPr>
          <p:spPr>
            <a:xfrm>
              <a:off x="957317" y="3628527"/>
              <a:ext cx="1293331" cy="661827"/>
            </a:xfrm>
            <a:custGeom>
              <a:avLst/>
              <a:gdLst/>
              <a:ahLst/>
              <a:cxnLst/>
              <a:rect l="l" t="t" r="r" b="b"/>
              <a:pathLst>
                <a:path w="42822" h="21913" extrusionOk="0">
                  <a:moveTo>
                    <a:pt x="1" y="0"/>
                  </a:moveTo>
                  <a:lnTo>
                    <a:pt x="1" y="21912"/>
                  </a:lnTo>
                  <a:lnTo>
                    <a:pt x="42822" y="21912"/>
                  </a:lnTo>
                  <a:lnTo>
                    <a:pt x="428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g2ed5c84bb7d_0_102"/>
            <p:cNvSpPr/>
            <p:nvPr/>
          </p:nvSpPr>
          <p:spPr>
            <a:xfrm>
              <a:off x="2250632" y="3628527"/>
              <a:ext cx="68650" cy="661827"/>
            </a:xfrm>
            <a:custGeom>
              <a:avLst/>
              <a:gdLst/>
              <a:ahLst/>
              <a:cxnLst/>
              <a:rect l="l" t="t" r="r" b="b"/>
              <a:pathLst>
                <a:path w="2273" h="21913" extrusionOk="0">
                  <a:moveTo>
                    <a:pt x="1" y="0"/>
                  </a:moveTo>
                  <a:lnTo>
                    <a:pt x="1" y="21912"/>
                  </a:lnTo>
                  <a:lnTo>
                    <a:pt x="1781" y="21912"/>
                  </a:lnTo>
                  <a:cubicBezTo>
                    <a:pt x="2056" y="21912"/>
                    <a:pt x="2272" y="21686"/>
                    <a:pt x="2272" y="21420"/>
                  </a:cubicBezTo>
                  <a:lnTo>
                    <a:pt x="2272" y="492"/>
                  </a:lnTo>
                  <a:cubicBezTo>
                    <a:pt x="2272" y="217"/>
                    <a:pt x="2056" y="0"/>
                    <a:pt x="1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g2ed5c84bb7d_0_102"/>
            <p:cNvSpPr/>
            <p:nvPr/>
          </p:nvSpPr>
          <p:spPr>
            <a:xfrm>
              <a:off x="1020289" y="3693282"/>
              <a:ext cx="1160561" cy="520721"/>
            </a:xfrm>
            <a:custGeom>
              <a:avLst/>
              <a:gdLst/>
              <a:ahLst/>
              <a:cxnLst/>
              <a:rect l="l" t="t" r="r" b="b"/>
              <a:pathLst>
                <a:path w="38426" h="17241" extrusionOk="0">
                  <a:moveTo>
                    <a:pt x="1" y="0"/>
                  </a:moveTo>
                  <a:lnTo>
                    <a:pt x="1" y="17241"/>
                  </a:lnTo>
                  <a:lnTo>
                    <a:pt x="38425" y="17241"/>
                  </a:lnTo>
                  <a:lnTo>
                    <a:pt x="3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g2ed5c84bb7d_0_102"/>
            <p:cNvSpPr/>
            <p:nvPr/>
          </p:nvSpPr>
          <p:spPr>
            <a:xfrm>
              <a:off x="991174" y="3723274"/>
              <a:ext cx="1225617" cy="464303"/>
            </a:xfrm>
            <a:custGeom>
              <a:avLst/>
              <a:gdLst/>
              <a:ahLst/>
              <a:cxnLst/>
              <a:rect l="l" t="t" r="r" b="b"/>
              <a:pathLst>
                <a:path w="40580" h="15373" extrusionOk="0">
                  <a:moveTo>
                    <a:pt x="39596" y="512"/>
                  </a:moveTo>
                  <a:lnTo>
                    <a:pt x="39596" y="1840"/>
                  </a:lnTo>
                  <a:lnTo>
                    <a:pt x="591" y="1840"/>
                  </a:lnTo>
                  <a:lnTo>
                    <a:pt x="591" y="512"/>
                  </a:lnTo>
                  <a:close/>
                  <a:moveTo>
                    <a:pt x="39596" y="1958"/>
                  </a:moveTo>
                  <a:lnTo>
                    <a:pt x="39596" y="3285"/>
                  </a:lnTo>
                  <a:lnTo>
                    <a:pt x="591" y="3285"/>
                  </a:lnTo>
                  <a:lnTo>
                    <a:pt x="591" y="1958"/>
                  </a:lnTo>
                  <a:close/>
                  <a:moveTo>
                    <a:pt x="39596" y="3403"/>
                  </a:moveTo>
                  <a:lnTo>
                    <a:pt x="39596" y="4731"/>
                  </a:lnTo>
                  <a:lnTo>
                    <a:pt x="591" y="4731"/>
                  </a:lnTo>
                  <a:lnTo>
                    <a:pt x="591" y="3403"/>
                  </a:lnTo>
                  <a:close/>
                  <a:moveTo>
                    <a:pt x="39596" y="4849"/>
                  </a:moveTo>
                  <a:lnTo>
                    <a:pt x="39596" y="6187"/>
                  </a:lnTo>
                  <a:lnTo>
                    <a:pt x="591" y="6187"/>
                  </a:lnTo>
                  <a:lnTo>
                    <a:pt x="591" y="4849"/>
                  </a:lnTo>
                  <a:close/>
                  <a:moveTo>
                    <a:pt x="39596" y="6305"/>
                  </a:moveTo>
                  <a:lnTo>
                    <a:pt x="39596" y="7632"/>
                  </a:lnTo>
                  <a:lnTo>
                    <a:pt x="591" y="7632"/>
                  </a:lnTo>
                  <a:lnTo>
                    <a:pt x="591" y="6305"/>
                  </a:lnTo>
                  <a:close/>
                  <a:moveTo>
                    <a:pt x="39596" y="7750"/>
                  </a:moveTo>
                  <a:lnTo>
                    <a:pt x="39596" y="9078"/>
                  </a:lnTo>
                  <a:lnTo>
                    <a:pt x="591" y="9078"/>
                  </a:lnTo>
                  <a:lnTo>
                    <a:pt x="591" y="7750"/>
                  </a:lnTo>
                  <a:close/>
                  <a:moveTo>
                    <a:pt x="39596" y="9196"/>
                  </a:moveTo>
                  <a:lnTo>
                    <a:pt x="39596" y="10524"/>
                  </a:lnTo>
                  <a:lnTo>
                    <a:pt x="591" y="10524"/>
                  </a:lnTo>
                  <a:lnTo>
                    <a:pt x="591" y="9196"/>
                  </a:lnTo>
                  <a:close/>
                  <a:moveTo>
                    <a:pt x="39596" y="10642"/>
                  </a:moveTo>
                  <a:lnTo>
                    <a:pt x="39596" y="11970"/>
                  </a:lnTo>
                  <a:lnTo>
                    <a:pt x="591" y="11970"/>
                  </a:lnTo>
                  <a:lnTo>
                    <a:pt x="591" y="10642"/>
                  </a:lnTo>
                  <a:close/>
                  <a:moveTo>
                    <a:pt x="39596" y="12088"/>
                  </a:moveTo>
                  <a:lnTo>
                    <a:pt x="39596" y="13415"/>
                  </a:lnTo>
                  <a:lnTo>
                    <a:pt x="591" y="13415"/>
                  </a:lnTo>
                  <a:lnTo>
                    <a:pt x="591" y="12088"/>
                  </a:lnTo>
                  <a:close/>
                  <a:moveTo>
                    <a:pt x="39596" y="13533"/>
                  </a:moveTo>
                  <a:lnTo>
                    <a:pt x="39596" y="14861"/>
                  </a:lnTo>
                  <a:lnTo>
                    <a:pt x="591" y="14861"/>
                  </a:lnTo>
                  <a:lnTo>
                    <a:pt x="591" y="13533"/>
                  </a:lnTo>
                  <a:close/>
                  <a:moveTo>
                    <a:pt x="39596" y="1"/>
                  </a:moveTo>
                  <a:lnTo>
                    <a:pt x="39596" y="394"/>
                  </a:lnTo>
                  <a:lnTo>
                    <a:pt x="591" y="394"/>
                  </a:lnTo>
                  <a:lnTo>
                    <a:pt x="591" y="10"/>
                  </a:lnTo>
                  <a:lnTo>
                    <a:pt x="1" y="10"/>
                  </a:lnTo>
                  <a:lnTo>
                    <a:pt x="1" y="15372"/>
                  </a:lnTo>
                  <a:lnTo>
                    <a:pt x="591" y="15372"/>
                  </a:lnTo>
                  <a:lnTo>
                    <a:pt x="591" y="14979"/>
                  </a:lnTo>
                  <a:lnTo>
                    <a:pt x="39596" y="14979"/>
                  </a:lnTo>
                  <a:lnTo>
                    <a:pt x="39596" y="15362"/>
                  </a:lnTo>
                  <a:lnTo>
                    <a:pt x="40176" y="15362"/>
                  </a:lnTo>
                  <a:lnTo>
                    <a:pt x="40176" y="14979"/>
                  </a:lnTo>
                  <a:lnTo>
                    <a:pt x="40579" y="14979"/>
                  </a:lnTo>
                  <a:lnTo>
                    <a:pt x="40579" y="14851"/>
                  </a:lnTo>
                  <a:lnTo>
                    <a:pt x="40176" y="14851"/>
                  </a:lnTo>
                  <a:lnTo>
                    <a:pt x="40176" y="13533"/>
                  </a:lnTo>
                  <a:lnTo>
                    <a:pt x="40579" y="13533"/>
                  </a:lnTo>
                  <a:lnTo>
                    <a:pt x="40579" y="13415"/>
                  </a:lnTo>
                  <a:lnTo>
                    <a:pt x="40176" y="13415"/>
                  </a:lnTo>
                  <a:lnTo>
                    <a:pt x="40176" y="12088"/>
                  </a:lnTo>
                  <a:lnTo>
                    <a:pt x="40579" y="12088"/>
                  </a:lnTo>
                  <a:lnTo>
                    <a:pt x="40579" y="11960"/>
                  </a:lnTo>
                  <a:lnTo>
                    <a:pt x="40176" y="11960"/>
                  </a:lnTo>
                  <a:lnTo>
                    <a:pt x="40176" y="10642"/>
                  </a:lnTo>
                  <a:lnTo>
                    <a:pt x="40579" y="10642"/>
                  </a:lnTo>
                  <a:lnTo>
                    <a:pt x="40579" y="10524"/>
                  </a:lnTo>
                  <a:lnTo>
                    <a:pt x="40176" y="10524"/>
                  </a:lnTo>
                  <a:lnTo>
                    <a:pt x="40176" y="9196"/>
                  </a:lnTo>
                  <a:lnTo>
                    <a:pt x="40579" y="9196"/>
                  </a:lnTo>
                  <a:lnTo>
                    <a:pt x="40579" y="9068"/>
                  </a:lnTo>
                  <a:lnTo>
                    <a:pt x="40176" y="9068"/>
                  </a:lnTo>
                  <a:lnTo>
                    <a:pt x="40176" y="7750"/>
                  </a:lnTo>
                  <a:lnTo>
                    <a:pt x="40579" y="7750"/>
                  </a:lnTo>
                  <a:lnTo>
                    <a:pt x="40579" y="7632"/>
                  </a:lnTo>
                  <a:lnTo>
                    <a:pt x="40176" y="7632"/>
                  </a:lnTo>
                  <a:lnTo>
                    <a:pt x="40176" y="6305"/>
                  </a:lnTo>
                  <a:lnTo>
                    <a:pt x="40579" y="6305"/>
                  </a:lnTo>
                  <a:lnTo>
                    <a:pt x="40579" y="6177"/>
                  </a:lnTo>
                  <a:lnTo>
                    <a:pt x="40176" y="6177"/>
                  </a:lnTo>
                  <a:lnTo>
                    <a:pt x="40176" y="4849"/>
                  </a:lnTo>
                  <a:lnTo>
                    <a:pt x="40579" y="4849"/>
                  </a:lnTo>
                  <a:lnTo>
                    <a:pt x="40579" y="4731"/>
                  </a:lnTo>
                  <a:lnTo>
                    <a:pt x="40176" y="4731"/>
                  </a:lnTo>
                  <a:lnTo>
                    <a:pt x="40176" y="3403"/>
                  </a:lnTo>
                  <a:lnTo>
                    <a:pt x="40579" y="3403"/>
                  </a:lnTo>
                  <a:lnTo>
                    <a:pt x="40579" y="3285"/>
                  </a:lnTo>
                  <a:lnTo>
                    <a:pt x="40176" y="3285"/>
                  </a:lnTo>
                  <a:lnTo>
                    <a:pt x="40176" y="1958"/>
                  </a:lnTo>
                  <a:lnTo>
                    <a:pt x="40579" y="1958"/>
                  </a:lnTo>
                  <a:lnTo>
                    <a:pt x="40579" y="1840"/>
                  </a:lnTo>
                  <a:lnTo>
                    <a:pt x="40176" y="1840"/>
                  </a:lnTo>
                  <a:lnTo>
                    <a:pt x="40176" y="512"/>
                  </a:lnTo>
                  <a:lnTo>
                    <a:pt x="40579" y="512"/>
                  </a:lnTo>
                  <a:lnTo>
                    <a:pt x="40579" y="394"/>
                  </a:lnTo>
                  <a:lnTo>
                    <a:pt x="40176" y="394"/>
                  </a:lnTo>
                  <a:lnTo>
                    <a:pt x="40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g2ed5c84bb7d_0_102"/>
            <p:cNvSpPr/>
            <p:nvPr/>
          </p:nvSpPr>
          <p:spPr>
            <a:xfrm>
              <a:off x="2200435" y="3645441"/>
              <a:ext cx="35065" cy="35397"/>
            </a:xfrm>
            <a:custGeom>
              <a:avLst/>
              <a:gdLst/>
              <a:ahLst/>
              <a:cxnLst/>
              <a:rect l="l" t="t" r="r" b="b"/>
              <a:pathLst>
                <a:path w="1161" h="1172" extrusionOk="0">
                  <a:moveTo>
                    <a:pt x="581" y="1"/>
                  </a:moveTo>
                  <a:cubicBezTo>
                    <a:pt x="256" y="1"/>
                    <a:pt x="0" y="266"/>
                    <a:pt x="0" y="581"/>
                  </a:cubicBezTo>
                  <a:cubicBezTo>
                    <a:pt x="0" y="906"/>
                    <a:pt x="256" y="1171"/>
                    <a:pt x="581" y="1171"/>
                  </a:cubicBezTo>
                  <a:cubicBezTo>
                    <a:pt x="905" y="1171"/>
                    <a:pt x="1161" y="906"/>
                    <a:pt x="1161" y="581"/>
                  </a:cubicBezTo>
                  <a:cubicBezTo>
                    <a:pt x="1161" y="266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g2ed5c84bb7d_0_102"/>
            <p:cNvSpPr/>
            <p:nvPr/>
          </p:nvSpPr>
          <p:spPr>
            <a:xfrm>
              <a:off x="2194183" y="3718532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88" y="0"/>
                  </a:moveTo>
                  <a:cubicBezTo>
                    <a:pt x="266" y="0"/>
                    <a:pt x="1" y="620"/>
                    <a:pt x="375" y="994"/>
                  </a:cubicBezTo>
                  <a:cubicBezTo>
                    <a:pt x="492" y="1111"/>
                    <a:pt x="638" y="1164"/>
                    <a:pt x="781" y="1164"/>
                  </a:cubicBezTo>
                  <a:cubicBezTo>
                    <a:pt x="1080" y="1164"/>
                    <a:pt x="1368" y="933"/>
                    <a:pt x="1368" y="581"/>
                  </a:cubicBezTo>
                  <a:cubicBezTo>
                    <a:pt x="1368" y="25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g2ed5c84bb7d_0_102"/>
            <p:cNvSpPr/>
            <p:nvPr/>
          </p:nvSpPr>
          <p:spPr>
            <a:xfrm>
              <a:off x="2200435" y="3791291"/>
              <a:ext cx="35065" cy="35397"/>
            </a:xfrm>
            <a:custGeom>
              <a:avLst/>
              <a:gdLst/>
              <a:ahLst/>
              <a:cxnLst/>
              <a:rect l="l" t="t" r="r" b="b"/>
              <a:pathLst>
                <a:path w="1161" h="1172" extrusionOk="0">
                  <a:moveTo>
                    <a:pt x="581" y="1"/>
                  </a:moveTo>
                  <a:cubicBezTo>
                    <a:pt x="256" y="1"/>
                    <a:pt x="0" y="266"/>
                    <a:pt x="0" y="591"/>
                  </a:cubicBezTo>
                  <a:cubicBezTo>
                    <a:pt x="0" y="906"/>
                    <a:pt x="256" y="1171"/>
                    <a:pt x="581" y="1171"/>
                  </a:cubicBezTo>
                  <a:cubicBezTo>
                    <a:pt x="905" y="1171"/>
                    <a:pt x="1161" y="906"/>
                    <a:pt x="1161" y="591"/>
                  </a:cubicBezTo>
                  <a:cubicBezTo>
                    <a:pt x="1161" y="266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g2ed5c84bb7d_0_102"/>
            <p:cNvSpPr/>
            <p:nvPr/>
          </p:nvSpPr>
          <p:spPr>
            <a:xfrm>
              <a:off x="2194183" y="3864382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8" y="0"/>
                  </a:moveTo>
                  <a:cubicBezTo>
                    <a:pt x="266" y="0"/>
                    <a:pt x="1" y="630"/>
                    <a:pt x="375" y="993"/>
                  </a:cubicBezTo>
                  <a:cubicBezTo>
                    <a:pt x="492" y="1114"/>
                    <a:pt x="638" y="1168"/>
                    <a:pt x="781" y="1168"/>
                  </a:cubicBezTo>
                  <a:cubicBezTo>
                    <a:pt x="1080" y="1168"/>
                    <a:pt x="1368" y="933"/>
                    <a:pt x="1368" y="580"/>
                  </a:cubicBezTo>
                  <a:cubicBezTo>
                    <a:pt x="1368" y="26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g2ed5c84bb7d_0_102"/>
            <p:cNvSpPr/>
            <p:nvPr/>
          </p:nvSpPr>
          <p:spPr>
            <a:xfrm>
              <a:off x="2200435" y="3937443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1" y="0"/>
                  </a:moveTo>
                  <a:cubicBezTo>
                    <a:pt x="256" y="0"/>
                    <a:pt x="0" y="256"/>
                    <a:pt x="0" y="581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1"/>
                  </a:cubicBezTo>
                  <a:cubicBezTo>
                    <a:pt x="1161" y="256"/>
                    <a:pt x="905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g2ed5c84bb7d_0_102"/>
            <p:cNvSpPr/>
            <p:nvPr/>
          </p:nvSpPr>
          <p:spPr>
            <a:xfrm>
              <a:off x="2200435" y="4010202"/>
              <a:ext cx="35065" cy="35397"/>
            </a:xfrm>
            <a:custGeom>
              <a:avLst/>
              <a:gdLst/>
              <a:ahLst/>
              <a:cxnLst/>
              <a:rect l="l" t="t" r="r" b="b"/>
              <a:pathLst>
                <a:path w="1161" h="1172" extrusionOk="0">
                  <a:moveTo>
                    <a:pt x="581" y="1"/>
                  </a:moveTo>
                  <a:cubicBezTo>
                    <a:pt x="256" y="1"/>
                    <a:pt x="0" y="267"/>
                    <a:pt x="0" y="591"/>
                  </a:cubicBezTo>
                  <a:cubicBezTo>
                    <a:pt x="0" y="906"/>
                    <a:pt x="256" y="1171"/>
                    <a:pt x="581" y="1171"/>
                  </a:cubicBezTo>
                  <a:cubicBezTo>
                    <a:pt x="905" y="1171"/>
                    <a:pt x="1161" y="906"/>
                    <a:pt x="1161" y="591"/>
                  </a:cubicBezTo>
                  <a:cubicBezTo>
                    <a:pt x="1161" y="267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g2ed5c84bb7d_0_102"/>
            <p:cNvSpPr/>
            <p:nvPr/>
          </p:nvSpPr>
          <p:spPr>
            <a:xfrm>
              <a:off x="2194183" y="4083293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8" y="0"/>
                  </a:moveTo>
                  <a:cubicBezTo>
                    <a:pt x="266" y="0"/>
                    <a:pt x="1" y="630"/>
                    <a:pt x="375" y="994"/>
                  </a:cubicBezTo>
                  <a:cubicBezTo>
                    <a:pt x="492" y="1115"/>
                    <a:pt x="638" y="1169"/>
                    <a:pt x="781" y="1169"/>
                  </a:cubicBezTo>
                  <a:cubicBezTo>
                    <a:pt x="1080" y="1169"/>
                    <a:pt x="1368" y="933"/>
                    <a:pt x="1368" y="581"/>
                  </a:cubicBezTo>
                  <a:cubicBezTo>
                    <a:pt x="1368" y="25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g2ed5c84bb7d_0_102"/>
            <p:cNvSpPr/>
            <p:nvPr/>
          </p:nvSpPr>
          <p:spPr>
            <a:xfrm>
              <a:off x="2200435" y="4156354"/>
              <a:ext cx="35065" cy="35095"/>
            </a:xfrm>
            <a:custGeom>
              <a:avLst/>
              <a:gdLst/>
              <a:ahLst/>
              <a:cxnLst/>
              <a:rect l="l" t="t" r="r" b="b"/>
              <a:pathLst>
                <a:path w="1161" h="1162" extrusionOk="0">
                  <a:moveTo>
                    <a:pt x="581" y="1"/>
                  </a:moveTo>
                  <a:cubicBezTo>
                    <a:pt x="256" y="1"/>
                    <a:pt x="0" y="256"/>
                    <a:pt x="0" y="581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1"/>
                  </a:cubicBezTo>
                  <a:cubicBezTo>
                    <a:pt x="1161" y="256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g2ed5c84bb7d_0_102"/>
            <p:cNvSpPr/>
            <p:nvPr/>
          </p:nvSpPr>
          <p:spPr>
            <a:xfrm>
              <a:off x="2194183" y="4229143"/>
              <a:ext cx="41317" cy="35397"/>
            </a:xfrm>
            <a:custGeom>
              <a:avLst/>
              <a:gdLst/>
              <a:ahLst/>
              <a:cxnLst/>
              <a:rect l="l" t="t" r="r" b="b"/>
              <a:pathLst>
                <a:path w="1368" h="1172" extrusionOk="0">
                  <a:moveTo>
                    <a:pt x="788" y="0"/>
                  </a:moveTo>
                  <a:cubicBezTo>
                    <a:pt x="266" y="0"/>
                    <a:pt x="1" y="630"/>
                    <a:pt x="375" y="1003"/>
                  </a:cubicBezTo>
                  <a:cubicBezTo>
                    <a:pt x="491" y="1120"/>
                    <a:pt x="635" y="1172"/>
                    <a:pt x="777" y="1172"/>
                  </a:cubicBezTo>
                  <a:cubicBezTo>
                    <a:pt x="1077" y="1172"/>
                    <a:pt x="1368" y="938"/>
                    <a:pt x="1368" y="590"/>
                  </a:cubicBezTo>
                  <a:cubicBezTo>
                    <a:pt x="1368" y="26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g2ed5c84bb7d_0_102"/>
            <p:cNvSpPr/>
            <p:nvPr/>
          </p:nvSpPr>
          <p:spPr>
            <a:xfrm>
              <a:off x="973958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1" y="620"/>
                    <a:pt x="364" y="994"/>
                  </a:cubicBezTo>
                  <a:cubicBezTo>
                    <a:pt x="485" y="1111"/>
                    <a:pt x="633" y="1164"/>
                    <a:pt x="778" y="1164"/>
                  </a:cubicBezTo>
                  <a:cubicBezTo>
                    <a:pt x="1080" y="1164"/>
                    <a:pt x="1368" y="933"/>
                    <a:pt x="1368" y="580"/>
                  </a:cubicBezTo>
                  <a:cubicBezTo>
                    <a:pt x="1368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g2ed5c84bb7d_0_102"/>
            <p:cNvSpPr/>
            <p:nvPr/>
          </p:nvSpPr>
          <p:spPr>
            <a:xfrm>
              <a:off x="1047019" y="3641605"/>
              <a:ext cx="41045" cy="35458"/>
            </a:xfrm>
            <a:custGeom>
              <a:avLst/>
              <a:gdLst/>
              <a:ahLst/>
              <a:cxnLst/>
              <a:rect l="l" t="t" r="r" b="b"/>
              <a:pathLst>
                <a:path w="1359" h="1174" extrusionOk="0">
                  <a:moveTo>
                    <a:pt x="778" y="0"/>
                  </a:moveTo>
                  <a:cubicBezTo>
                    <a:pt x="257" y="0"/>
                    <a:pt x="1" y="629"/>
                    <a:pt x="365" y="1003"/>
                  </a:cubicBezTo>
                  <a:cubicBezTo>
                    <a:pt x="483" y="1121"/>
                    <a:pt x="628" y="1174"/>
                    <a:pt x="771" y="1174"/>
                  </a:cubicBezTo>
                  <a:cubicBezTo>
                    <a:pt x="1070" y="1174"/>
                    <a:pt x="1358" y="943"/>
                    <a:pt x="1358" y="590"/>
                  </a:cubicBezTo>
                  <a:cubicBezTo>
                    <a:pt x="1358" y="26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g2ed5c84bb7d_0_102"/>
            <p:cNvSpPr/>
            <p:nvPr/>
          </p:nvSpPr>
          <p:spPr>
            <a:xfrm>
              <a:off x="1122556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792" y="1"/>
                  </a:moveTo>
                  <a:cubicBezTo>
                    <a:pt x="787" y="1"/>
                    <a:pt x="781" y="1"/>
                    <a:pt x="775" y="1"/>
                  </a:cubicBezTo>
                  <a:cubicBezTo>
                    <a:pt x="771" y="1"/>
                    <a:pt x="767" y="1"/>
                    <a:pt x="763" y="1"/>
                  </a:cubicBezTo>
                  <a:cubicBezTo>
                    <a:pt x="250" y="1"/>
                    <a:pt x="1" y="624"/>
                    <a:pt x="362" y="995"/>
                  </a:cubicBezTo>
                  <a:cubicBezTo>
                    <a:pt x="480" y="1112"/>
                    <a:pt x="625" y="1165"/>
                    <a:pt x="768" y="1165"/>
                  </a:cubicBezTo>
                  <a:cubicBezTo>
                    <a:pt x="1068" y="1165"/>
                    <a:pt x="1358" y="934"/>
                    <a:pt x="1365" y="581"/>
                  </a:cubicBezTo>
                  <a:cubicBezTo>
                    <a:pt x="1365" y="263"/>
                    <a:pt x="1109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g2ed5c84bb7d_0_102"/>
            <p:cNvSpPr/>
            <p:nvPr/>
          </p:nvSpPr>
          <p:spPr>
            <a:xfrm>
              <a:off x="1194077" y="3643055"/>
              <a:ext cx="41317" cy="35216"/>
            </a:xfrm>
            <a:custGeom>
              <a:avLst/>
              <a:gdLst/>
              <a:ahLst/>
              <a:cxnLst/>
              <a:rect l="l" t="t" r="r" b="b"/>
              <a:pathLst>
                <a:path w="1368" h="1166" extrusionOk="0">
                  <a:moveTo>
                    <a:pt x="804" y="1"/>
                  </a:moveTo>
                  <a:cubicBezTo>
                    <a:pt x="798" y="1"/>
                    <a:pt x="793" y="1"/>
                    <a:pt x="787" y="1"/>
                  </a:cubicBezTo>
                  <a:cubicBezTo>
                    <a:pt x="266" y="1"/>
                    <a:pt x="0" y="621"/>
                    <a:pt x="374" y="995"/>
                  </a:cubicBezTo>
                  <a:cubicBezTo>
                    <a:pt x="492" y="1112"/>
                    <a:pt x="637" y="1165"/>
                    <a:pt x="780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67" y="263"/>
                    <a:pt x="1111" y="1"/>
                    <a:pt x="8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g2ed5c84bb7d_0_102"/>
            <p:cNvSpPr/>
            <p:nvPr/>
          </p:nvSpPr>
          <p:spPr>
            <a:xfrm>
              <a:off x="1265959" y="3643085"/>
              <a:ext cx="41015" cy="35186"/>
            </a:xfrm>
            <a:custGeom>
              <a:avLst/>
              <a:gdLst/>
              <a:ahLst/>
              <a:cxnLst/>
              <a:rect l="l" t="t" r="r" b="b"/>
              <a:pathLst>
                <a:path w="1358" h="1165" extrusionOk="0">
                  <a:moveTo>
                    <a:pt x="777" y="0"/>
                  </a:moveTo>
                  <a:cubicBezTo>
                    <a:pt x="256" y="0"/>
                    <a:pt x="0" y="620"/>
                    <a:pt x="364" y="994"/>
                  </a:cubicBezTo>
                  <a:cubicBezTo>
                    <a:pt x="482" y="1111"/>
                    <a:pt x="627" y="1164"/>
                    <a:pt x="770" y="1164"/>
                  </a:cubicBezTo>
                  <a:cubicBezTo>
                    <a:pt x="1069" y="1164"/>
                    <a:pt x="1357" y="933"/>
                    <a:pt x="1357" y="580"/>
                  </a:cubicBezTo>
                  <a:cubicBezTo>
                    <a:pt x="1357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g2ed5c84bb7d_0_102"/>
            <p:cNvSpPr/>
            <p:nvPr/>
          </p:nvSpPr>
          <p:spPr>
            <a:xfrm>
              <a:off x="1337631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801" y="1"/>
                  </a:moveTo>
                  <a:cubicBezTo>
                    <a:pt x="795" y="1"/>
                    <a:pt x="790" y="1"/>
                    <a:pt x="784" y="1"/>
                  </a:cubicBezTo>
                  <a:cubicBezTo>
                    <a:pt x="780" y="1"/>
                    <a:pt x="776" y="1"/>
                    <a:pt x="772" y="1"/>
                  </a:cubicBezTo>
                  <a:cubicBezTo>
                    <a:pt x="259" y="1"/>
                    <a:pt x="0" y="624"/>
                    <a:pt x="361" y="995"/>
                  </a:cubicBezTo>
                  <a:cubicBezTo>
                    <a:pt x="482" y="1112"/>
                    <a:pt x="630" y="1165"/>
                    <a:pt x="774" y="1165"/>
                  </a:cubicBezTo>
                  <a:cubicBezTo>
                    <a:pt x="1076" y="1165"/>
                    <a:pt x="1364" y="934"/>
                    <a:pt x="1364" y="581"/>
                  </a:cubicBezTo>
                  <a:cubicBezTo>
                    <a:pt x="1364" y="263"/>
                    <a:pt x="1108" y="1"/>
                    <a:pt x="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g2ed5c84bb7d_0_102"/>
            <p:cNvSpPr/>
            <p:nvPr/>
          </p:nvSpPr>
          <p:spPr>
            <a:xfrm>
              <a:off x="1409423" y="3643055"/>
              <a:ext cx="41015" cy="35216"/>
            </a:xfrm>
            <a:custGeom>
              <a:avLst/>
              <a:gdLst/>
              <a:ahLst/>
              <a:cxnLst/>
              <a:rect l="l" t="t" r="r" b="b"/>
              <a:pathLst>
                <a:path w="1358" h="1166" extrusionOk="0">
                  <a:moveTo>
                    <a:pt x="795" y="1"/>
                  </a:moveTo>
                  <a:cubicBezTo>
                    <a:pt x="789" y="1"/>
                    <a:pt x="783" y="1"/>
                    <a:pt x="777" y="1"/>
                  </a:cubicBezTo>
                  <a:cubicBezTo>
                    <a:pt x="256" y="1"/>
                    <a:pt x="0" y="621"/>
                    <a:pt x="364" y="995"/>
                  </a:cubicBezTo>
                  <a:cubicBezTo>
                    <a:pt x="482" y="1112"/>
                    <a:pt x="628" y="1165"/>
                    <a:pt x="771" y="1165"/>
                  </a:cubicBezTo>
                  <a:cubicBezTo>
                    <a:pt x="1070" y="1165"/>
                    <a:pt x="1358" y="934"/>
                    <a:pt x="1358" y="581"/>
                  </a:cubicBezTo>
                  <a:cubicBezTo>
                    <a:pt x="1358" y="263"/>
                    <a:pt x="1111" y="1"/>
                    <a:pt x="7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g2ed5c84bb7d_0_102"/>
            <p:cNvSpPr/>
            <p:nvPr/>
          </p:nvSpPr>
          <p:spPr>
            <a:xfrm>
              <a:off x="1481003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1" y="620"/>
                    <a:pt x="364" y="994"/>
                  </a:cubicBezTo>
                  <a:cubicBezTo>
                    <a:pt x="485" y="1111"/>
                    <a:pt x="633" y="1164"/>
                    <a:pt x="778" y="1164"/>
                  </a:cubicBezTo>
                  <a:cubicBezTo>
                    <a:pt x="1080" y="1164"/>
                    <a:pt x="1368" y="933"/>
                    <a:pt x="1368" y="580"/>
                  </a:cubicBezTo>
                  <a:cubicBezTo>
                    <a:pt x="1368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g2ed5c84bb7d_0_102"/>
            <p:cNvSpPr/>
            <p:nvPr/>
          </p:nvSpPr>
          <p:spPr>
            <a:xfrm>
              <a:off x="1552584" y="3643055"/>
              <a:ext cx="41317" cy="35216"/>
            </a:xfrm>
            <a:custGeom>
              <a:avLst/>
              <a:gdLst/>
              <a:ahLst/>
              <a:cxnLst/>
              <a:rect l="l" t="t" r="r" b="b"/>
              <a:pathLst>
                <a:path w="1368" h="1166" extrusionOk="0">
                  <a:moveTo>
                    <a:pt x="804" y="1"/>
                  </a:moveTo>
                  <a:cubicBezTo>
                    <a:pt x="799" y="1"/>
                    <a:pt x="793" y="1"/>
                    <a:pt x="788" y="1"/>
                  </a:cubicBezTo>
                  <a:cubicBezTo>
                    <a:pt x="266" y="1"/>
                    <a:pt x="1" y="631"/>
                    <a:pt x="374" y="995"/>
                  </a:cubicBezTo>
                  <a:cubicBezTo>
                    <a:pt x="492" y="1112"/>
                    <a:pt x="638" y="1165"/>
                    <a:pt x="781" y="1165"/>
                  </a:cubicBezTo>
                  <a:cubicBezTo>
                    <a:pt x="1080" y="1165"/>
                    <a:pt x="1368" y="934"/>
                    <a:pt x="1368" y="581"/>
                  </a:cubicBezTo>
                  <a:cubicBezTo>
                    <a:pt x="1368" y="263"/>
                    <a:pt x="1112" y="1"/>
                    <a:pt x="8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g2ed5c84bb7d_0_102"/>
            <p:cNvSpPr/>
            <p:nvPr/>
          </p:nvSpPr>
          <p:spPr>
            <a:xfrm>
              <a:off x="1624467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8" y="0"/>
                  </a:moveTo>
                  <a:cubicBezTo>
                    <a:pt x="256" y="0"/>
                    <a:pt x="1" y="620"/>
                    <a:pt x="365" y="994"/>
                  </a:cubicBezTo>
                  <a:cubicBezTo>
                    <a:pt x="486" y="1111"/>
                    <a:pt x="633" y="1164"/>
                    <a:pt x="778" y="1164"/>
                  </a:cubicBezTo>
                  <a:cubicBezTo>
                    <a:pt x="1080" y="1164"/>
                    <a:pt x="1368" y="933"/>
                    <a:pt x="1368" y="580"/>
                  </a:cubicBezTo>
                  <a:cubicBezTo>
                    <a:pt x="1368" y="25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g2ed5c84bb7d_0_102"/>
            <p:cNvSpPr/>
            <p:nvPr/>
          </p:nvSpPr>
          <p:spPr>
            <a:xfrm>
              <a:off x="1696138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802" y="1"/>
                  </a:moveTo>
                  <a:cubicBezTo>
                    <a:pt x="796" y="1"/>
                    <a:pt x="790" y="1"/>
                    <a:pt x="785" y="1"/>
                  </a:cubicBezTo>
                  <a:cubicBezTo>
                    <a:pt x="781" y="1"/>
                    <a:pt x="777" y="1"/>
                    <a:pt x="773" y="1"/>
                  </a:cubicBezTo>
                  <a:cubicBezTo>
                    <a:pt x="259" y="1"/>
                    <a:pt x="1" y="624"/>
                    <a:pt x="362" y="995"/>
                  </a:cubicBezTo>
                  <a:cubicBezTo>
                    <a:pt x="483" y="1112"/>
                    <a:pt x="630" y="1165"/>
                    <a:pt x="775" y="1165"/>
                  </a:cubicBezTo>
                  <a:cubicBezTo>
                    <a:pt x="1077" y="1165"/>
                    <a:pt x="1365" y="934"/>
                    <a:pt x="1365" y="581"/>
                  </a:cubicBezTo>
                  <a:cubicBezTo>
                    <a:pt x="1365" y="263"/>
                    <a:pt x="1109" y="1"/>
                    <a:pt x="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g2ed5c84bb7d_0_102"/>
            <p:cNvSpPr/>
            <p:nvPr/>
          </p:nvSpPr>
          <p:spPr>
            <a:xfrm>
              <a:off x="1768021" y="3643085"/>
              <a:ext cx="40955" cy="35095"/>
            </a:xfrm>
            <a:custGeom>
              <a:avLst/>
              <a:gdLst/>
              <a:ahLst/>
              <a:cxnLst/>
              <a:rect l="l" t="t" r="r" b="b"/>
              <a:pathLst>
                <a:path w="1356" h="1162" extrusionOk="0">
                  <a:moveTo>
                    <a:pt x="773" y="0"/>
                  </a:moveTo>
                  <a:cubicBezTo>
                    <a:pt x="259" y="0"/>
                    <a:pt x="1" y="623"/>
                    <a:pt x="362" y="984"/>
                  </a:cubicBezTo>
                  <a:cubicBezTo>
                    <a:pt x="481" y="1106"/>
                    <a:pt x="629" y="1161"/>
                    <a:pt x="774" y="1161"/>
                  </a:cubicBezTo>
                  <a:cubicBezTo>
                    <a:pt x="1071" y="1161"/>
                    <a:pt x="1355" y="931"/>
                    <a:pt x="1355" y="580"/>
                  </a:cubicBezTo>
                  <a:cubicBezTo>
                    <a:pt x="1355" y="256"/>
                    <a:pt x="1099" y="0"/>
                    <a:pt x="785" y="0"/>
                  </a:cubicBezTo>
                  <a:cubicBezTo>
                    <a:pt x="781" y="0"/>
                    <a:pt x="777" y="0"/>
                    <a:pt x="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g2ed5c84bb7d_0_102"/>
            <p:cNvSpPr/>
            <p:nvPr/>
          </p:nvSpPr>
          <p:spPr>
            <a:xfrm>
              <a:off x="1839541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0" y="620"/>
                    <a:pt x="364" y="994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g2ed5c84bb7d_0_102"/>
            <p:cNvSpPr/>
            <p:nvPr/>
          </p:nvSpPr>
          <p:spPr>
            <a:xfrm>
              <a:off x="1911212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802" y="1"/>
                  </a:moveTo>
                  <a:cubicBezTo>
                    <a:pt x="796" y="1"/>
                    <a:pt x="790" y="1"/>
                    <a:pt x="784" y="1"/>
                  </a:cubicBezTo>
                  <a:cubicBezTo>
                    <a:pt x="780" y="1"/>
                    <a:pt x="776" y="1"/>
                    <a:pt x="772" y="1"/>
                  </a:cubicBezTo>
                  <a:cubicBezTo>
                    <a:pt x="259" y="1"/>
                    <a:pt x="0" y="624"/>
                    <a:pt x="371" y="995"/>
                  </a:cubicBezTo>
                  <a:cubicBezTo>
                    <a:pt x="489" y="1112"/>
                    <a:pt x="634" y="1165"/>
                    <a:pt x="777" y="1165"/>
                  </a:cubicBezTo>
                  <a:cubicBezTo>
                    <a:pt x="1076" y="1165"/>
                    <a:pt x="1364" y="934"/>
                    <a:pt x="1364" y="581"/>
                  </a:cubicBezTo>
                  <a:cubicBezTo>
                    <a:pt x="1364" y="263"/>
                    <a:pt x="1118" y="1"/>
                    <a:pt x="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g2ed5c84bb7d_0_102"/>
            <p:cNvSpPr/>
            <p:nvPr/>
          </p:nvSpPr>
          <p:spPr>
            <a:xfrm>
              <a:off x="1983005" y="3643055"/>
              <a:ext cx="41317" cy="35216"/>
            </a:xfrm>
            <a:custGeom>
              <a:avLst/>
              <a:gdLst/>
              <a:ahLst/>
              <a:cxnLst/>
              <a:rect l="l" t="t" r="r" b="b"/>
              <a:pathLst>
                <a:path w="1368" h="1166" extrusionOk="0">
                  <a:moveTo>
                    <a:pt x="795" y="1"/>
                  </a:moveTo>
                  <a:cubicBezTo>
                    <a:pt x="789" y="1"/>
                    <a:pt x="783" y="1"/>
                    <a:pt x="777" y="1"/>
                  </a:cubicBezTo>
                  <a:cubicBezTo>
                    <a:pt x="256" y="1"/>
                    <a:pt x="0" y="621"/>
                    <a:pt x="364" y="995"/>
                  </a:cubicBezTo>
                  <a:cubicBezTo>
                    <a:pt x="485" y="1112"/>
                    <a:pt x="632" y="1165"/>
                    <a:pt x="775" y="1165"/>
                  </a:cubicBezTo>
                  <a:cubicBezTo>
                    <a:pt x="1075" y="1165"/>
                    <a:pt x="1361" y="934"/>
                    <a:pt x="1367" y="581"/>
                  </a:cubicBezTo>
                  <a:cubicBezTo>
                    <a:pt x="1367" y="263"/>
                    <a:pt x="1111" y="1"/>
                    <a:pt x="7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g2ed5c84bb7d_0_102"/>
            <p:cNvSpPr/>
            <p:nvPr/>
          </p:nvSpPr>
          <p:spPr>
            <a:xfrm>
              <a:off x="2054887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0" y="620"/>
                    <a:pt x="364" y="994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g2ed5c84bb7d_0_102"/>
            <p:cNvSpPr/>
            <p:nvPr/>
          </p:nvSpPr>
          <p:spPr>
            <a:xfrm>
              <a:off x="2126559" y="3643055"/>
              <a:ext cx="40924" cy="35216"/>
            </a:xfrm>
            <a:custGeom>
              <a:avLst/>
              <a:gdLst/>
              <a:ahLst/>
              <a:cxnLst/>
              <a:rect l="l" t="t" r="r" b="b"/>
              <a:pathLst>
                <a:path w="1355" h="1166" extrusionOk="0">
                  <a:moveTo>
                    <a:pt x="792" y="1"/>
                  </a:moveTo>
                  <a:cubicBezTo>
                    <a:pt x="786" y="1"/>
                    <a:pt x="780" y="1"/>
                    <a:pt x="775" y="1"/>
                  </a:cubicBezTo>
                  <a:cubicBezTo>
                    <a:pt x="770" y="1"/>
                    <a:pt x="766" y="1"/>
                    <a:pt x="762" y="1"/>
                  </a:cubicBezTo>
                  <a:cubicBezTo>
                    <a:pt x="249" y="1"/>
                    <a:pt x="0" y="624"/>
                    <a:pt x="361" y="995"/>
                  </a:cubicBezTo>
                  <a:cubicBezTo>
                    <a:pt x="479" y="1112"/>
                    <a:pt x="625" y="1165"/>
                    <a:pt x="768" y="1165"/>
                  </a:cubicBezTo>
                  <a:cubicBezTo>
                    <a:pt x="1067" y="1165"/>
                    <a:pt x="1355" y="934"/>
                    <a:pt x="1355" y="581"/>
                  </a:cubicBezTo>
                  <a:cubicBezTo>
                    <a:pt x="1355" y="263"/>
                    <a:pt x="110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g2ed5c84bb7d_0_102"/>
            <p:cNvSpPr/>
            <p:nvPr/>
          </p:nvSpPr>
          <p:spPr>
            <a:xfrm>
              <a:off x="979908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80" y="0"/>
                  </a:moveTo>
                  <a:cubicBezTo>
                    <a:pt x="266" y="0"/>
                    <a:pt x="0" y="266"/>
                    <a:pt x="0" y="580"/>
                  </a:cubicBezTo>
                  <a:cubicBezTo>
                    <a:pt x="0" y="905"/>
                    <a:pt x="266" y="1161"/>
                    <a:pt x="580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g2ed5c84bb7d_0_102"/>
            <p:cNvSpPr/>
            <p:nvPr/>
          </p:nvSpPr>
          <p:spPr>
            <a:xfrm>
              <a:off x="1047019" y="4231801"/>
              <a:ext cx="41045" cy="35307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778" y="1"/>
                  </a:moveTo>
                  <a:cubicBezTo>
                    <a:pt x="257" y="1"/>
                    <a:pt x="1" y="630"/>
                    <a:pt x="365" y="994"/>
                  </a:cubicBezTo>
                  <a:cubicBezTo>
                    <a:pt x="483" y="1115"/>
                    <a:pt x="628" y="1169"/>
                    <a:pt x="771" y="1169"/>
                  </a:cubicBezTo>
                  <a:cubicBezTo>
                    <a:pt x="1070" y="1169"/>
                    <a:pt x="1358" y="933"/>
                    <a:pt x="1358" y="581"/>
                  </a:cubicBezTo>
                  <a:cubicBezTo>
                    <a:pt x="1358" y="256"/>
                    <a:pt x="1102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g2ed5c84bb7d_0_102"/>
            <p:cNvSpPr/>
            <p:nvPr/>
          </p:nvSpPr>
          <p:spPr>
            <a:xfrm>
              <a:off x="1122466" y="4233009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78" y="0"/>
                  </a:moveTo>
                  <a:cubicBezTo>
                    <a:pt x="257" y="0"/>
                    <a:pt x="1" y="629"/>
                    <a:pt x="365" y="993"/>
                  </a:cubicBezTo>
                  <a:cubicBezTo>
                    <a:pt x="486" y="1114"/>
                    <a:pt x="634" y="1168"/>
                    <a:pt x="778" y="1168"/>
                  </a:cubicBezTo>
                  <a:cubicBezTo>
                    <a:pt x="1080" y="1168"/>
                    <a:pt x="1368" y="933"/>
                    <a:pt x="1368" y="580"/>
                  </a:cubicBezTo>
                  <a:cubicBezTo>
                    <a:pt x="1368" y="26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g2ed5c84bb7d_0_102"/>
            <p:cNvSpPr/>
            <p:nvPr/>
          </p:nvSpPr>
          <p:spPr>
            <a:xfrm>
              <a:off x="1194077" y="4233009"/>
              <a:ext cx="41317" cy="35156"/>
            </a:xfrm>
            <a:custGeom>
              <a:avLst/>
              <a:gdLst/>
              <a:ahLst/>
              <a:cxnLst/>
              <a:rect l="l" t="t" r="r" b="b"/>
              <a:pathLst>
                <a:path w="1368" h="1164" extrusionOk="0">
                  <a:moveTo>
                    <a:pt x="787" y="0"/>
                  </a:moveTo>
                  <a:cubicBezTo>
                    <a:pt x="266" y="0"/>
                    <a:pt x="0" y="629"/>
                    <a:pt x="374" y="993"/>
                  </a:cubicBezTo>
                  <a:cubicBezTo>
                    <a:pt x="492" y="1111"/>
                    <a:pt x="637" y="1164"/>
                    <a:pt x="780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66"/>
                    <a:pt x="1102" y="0"/>
                    <a:pt x="7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g2ed5c84bb7d_0_102"/>
            <p:cNvSpPr/>
            <p:nvPr/>
          </p:nvSpPr>
          <p:spPr>
            <a:xfrm>
              <a:off x="1271879" y="4233009"/>
              <a:ext cx="35095" cy="35065"/>
            </a:xfrm>
            <a:custGeom>
              <a:avLst/>
              <a:gdLst/>
              <a:ahLst/>
              <a:cxnLst/>
              <a:rect l="l" t="t" r="r" b="b"/>
              <a:pathLst>
                <a:path w="1162" h="1161" extrusionOk="0">
                  <a:moveTo>
                    <a:pt x="581" y="0"/>
                  </a:moveTo>
                  <a:cubicBezTo>
                    <a:pt x="257" y="0"/>
                    <a:pt x="1" y="266"/>
                    <a:pt x="1" y="580"/>
                  </a:cubicBezTo>
                  <a:cubicBezTo>
                    <a:pt x="1" y="905"/>
                    <a:pt x="257" y="1161"/>
                    <a:pt x="581" y="1161"/>
                  </a:cubicBezTo>
                  <a:cubicBezTo>
                    <a:pt x="906" y="1161"/>
                    <a:pt x="1161" y="905"/>
                    <a:pt x="1161" y="580"/>
                  </a:cubicBezTo>
                  <a:cubicBezTo>
                    <a:pt x="1161" y="266"/>
                    <a:pt x="906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g2ed5c84bb7d_0_102"/>
            <p:cNvSpPr/>
            <p:nvPr/>
          </p:nvSpPr>
          <p:spPr>
            <a:xfrm>
              <a:off x="1337540" y="4233009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7" y="0"/>
                  </a:moveTo>
                  <a:cubicBezTo>
                    <a:pt x="266" y="0"/>
                    <a:pt x="0" y="629"/>
                    <a:pt x="364" y="993"/>
                  </a:cubicBezTo>
                  <a:cubicBezTo>
                    <a:pt x="485" y="1114"/>
                    <a:pt x="633" y="1168"/>
                    <a:pt x="778" y="1168"/>
                  </a:cubicBezTo>
                  <a:cubicBezTo>
                    <a:pt x="1080" y="1168"/>
                    <a:pt x="1367" y="933"/>
                    <a:pt x="1367" y="580"/>
                  </a:cubicBezTo>
                  <a:cubicBezTo>
                    <a:pt x="1367" y="266"/>
                    <a:pt x="1102" y="0"/>
                    <a:pt x="7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g2ed5c84bb7d_0_102"/>
            <p:cNvSpPr/>
            <p:nvPr/>
          </p:nvSpPr>
          <p:spPr>
            <a:xfrm>
              <a:off x="1415373" y="4233009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0" y="0"/>
                  </a:moveTo>
                  <a:cubicBezTo>
                    <a:pt x="256" y="0"/>
                    <a:pt x="0" y="266"/>
                    <a:pt x="0" y="580"/>
                  </a:cubicBezTo>
                  <a:cubicBezTo>
                    <a:pt x="0" y="905"/>
                    <a:pt x="256" y="1161"/>
                    <a:pt x="580" y="1161"/>
                  </a:cubicBezTo>
                  <a:cubicBezTo>
                    <a:pt x="905" y="1161"/>
                    <a:pt x="1161" y="905"/>
                    <a:pt x="1161" y="580"/>
                  </a:cubicBezTo>
                  <a:cubicBezTo>
                    <a:pt x="1161" y="266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g2ed5c84bb7d_0_102"/>
            <p:cNvSpPr/>
            <p:nvPr/>
          </p:nvSpPr>
          <p:spPr>
            <a:xfrm>
              <a:off x="1486953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80" y="0"/>
                  </a:moveTo>
                  <a:cubicBezTo>
                    <a:pt x="266" y="0"/>
                    <a:pt x="0" y="266"/>
                    <a:pt x="0" y="580"/>
                  </a:cubicBezTo>
                  <a:cubicBezTo>
                    <a:pt x="0" y="905"/>
                    <a:pt x="266" y="1161"/>
                    <a:pt x="580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g2ed5c84bb7d_0_102"/>
            <p:cNvSpPr/>
            <p:nvPr/>
          </p:nvSpPr>
          <p:spPr>
            <a:xfrm>
              <a:off x="1552584" y="4233009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8" y="0"/>
                  </a:moveTo>
                  <a:cubicBezTo>
                    <a:pt x="266" y="0"/>
                    <a:pt x="1" y="629"/>
                    <a:pt x="374" y="993"/>
                  </a:cubicBezTo>
                  <a:cubicBezTo>
                    <a:pt x="492" y="1114"/>
                    <a:pt x="638" y="1168"/>
                    <a:pt x="781" y="1168"/>
                  </a:cubicBezTo>
                  <a:cubicBezTo>
                    <a:pt x="1080" y="1168"/>
                    <a:pt x="1368" y="933"/>
                    <a:pt x="1368" y="580"/>
                  </a:cubicBezTo>
                  <a:cubicBezTo>
                    <a:pt x="1368" y="266"/>
                    <a:pt x="110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g2ed5c84bb7d_0_102"/>
            <p:cNvSpPr/>
            <p:nvPr/>
          </p:nvSpPr>
          <p:spPr>
            <a:xfrm>
              <a:off x="1630417" y="4233009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1" y="0"/>
                  </a:moveTo>
                  <a:cubicBezTo>
                    <a:pt x="256" y="0"/>
                    <a:pt x="0" y="266"/>
                    <a:pt x="0" y="580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0"/>
                  </a:cubicBezTo>
                  <a:cubicBezTo>
                    <a:pt x="1161" y="266"/>
                    <a:pt x="905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g2ed5c84bb7d_0_102"/>
            <p:cNvSpPr/>
            <p:nvPr/>
          </p:nvSpPr>
          <p:spPr>
            <a:xfrm>
              <a:off x="1701997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91" y="0"/>
                  </a:moveTo>
                  <a:cubicBezTo>
                    <a:pt x="266" y="0"/>
                    <a:pt x="1" y="266"/>
                    <a:pt x="1" y="580"/>
                  </a:cubicBezTo>
                  <a:cubicBezTo>
                    <a:pt x="1" y="905"/>
                    <a:pt x="266" y="1161"/>
                    <a:pt x="591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g2ed5c84bb7d_0_102"/>
            <p:cNvSpPr/>
            <p:nvPr/>
          </p:nvSpPr>
          <p:spPr>
            <a:xfrm>
              <a:off x="1767930" y="4233009"/>
              <a:ext cx="41045" cy="35156"/>
            </a:xfrm>
            <a:custGeom>
              <a:avLst/>
              <a:gdLst/>
              <a:ahLst/>
              <a:cxnLst/>
              <a:rect l="l" t="t" r="r" b="b"/>
              <a:pathLst>
                <a:path w="1359" h="1164" extrusionOk="0">
                  <a:moveTo>
                    <a:pt x="778" y="0"/>
                  </a:moveTo>
                  <a:cubicBezTo>
                    <a:pt x="257" y="0"/>
                    <a:pt x="1" y="629"/>
                    <a:pt x="365" y="993"/>
                  </a:cubicBezTo>
                  <a:cubicBezTo>
                    <a:pt x="483" y="1111"/>
                    <a:pt x="628" y="1164"/>
                    <a:pt x="771" y="1164"/>
                  </a:cubicBezTo>
                  <a:cubicBezTo>
                    <a:pt x="1070" y="1164"/>
                    <a:pt x="1358" y="933"/>
                    <a:pt x="1358" y="580"/>
                  </a:cubicBezTo>
                  <a:cubicBezTo>
                    <a:pt x="1358" y="26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g2ed5c84bb7d_0_102"/>
            <p:cNvSpPr/>
            <p:nvPr/>
          </p:nvSpPr>
          <p:spPr>
            <a:xfrm>
              <a:off x="1845461" y="4233009"/>
              <a:ext cx="35397" cy="35065"/>
            </a:xfrm>
            <a:custGeom>
              <a:avLst/>
              <a:gdLst/>
              <a:ahLst/>
              <a:cxnLst/>
              <a:rect l="l" t="t" r="r" b="b"/>
              <a:pathLst>
                <a:path w="1172" h="1161" extrusionOk="0">
                  <a:moveTo>
                    <a:pt x="581" y="0"/>
                  </a:moveTo>
                  <a:cubicBezTo>
                    <a:pt x="266" y="0"/>
                    <a:pt x="1" y="266"/>
                    <a:pt x="1" y="580"/>
                  </a:cubicBezTo>
                  <a:cubicBezTo>
                    <a:pt x="1" y="905"/>
                    <a:pt x="266" y="1161"/>
                    <a:pt x="581" y="1161"/>
                  </a:cubicBezTo>
                  <a:cubicBezTo>
                    <a:pt x="906" y="1161"/>
                    <a:pt x="1171" y="905"/>
                    <a:pt x="1171" y="580"/>
                  </a:cubicBezTo>
                  <a:cubicBezTo>
                    <a:pt x="1171" y="266"/>
                    <a:pt x="906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g2ed5c84bb7d_0_102"/>
            <p:cNvSpPr/>
            <p:nvPr/>
          </p:nvSpPr>
          <p:spPr>
            <a:xfrm>
              <a:off x="1917344" y="4233009"/>
              <a:ext cx="35095" cy="35065"/>
            </a:xfrm>
            <a:custGeom>
              <a:avLst/>
              <a:gdLst/>
              <a:ahLst/>
              <a:cxnLst/>
              <a:rect l="l" t="t" r="r" b="b"/>
              <a:pathLst>
                <a:path w="1162" h="1161" extrusionOk="0">
                  <a:moveTo>
                    <a:pt x="581" y="0"/>
                  </a:moveTo>
                  <a:cubicBezTo>
                    <a:pt x="257" y="0"/>
                    <a:pt x="1" y="266"/>
                    <a:pt x="1" y="580"/>
                  </a:cubicBezTo>
                  <a:cubicBezTo>
                    <a:pt x="1" y="905"/>
                    <a:pt x="257" y="1161"/>
                    <a:pt x="581" y="1161"/>
                  </a:cubicBezTo>
                  <a:cubicBezTo>
                    <a:pt x="906" y="1161"/>
                    <a:pt x="1161" y="905"/>
                    <a:pt x="1161" y="580"/>
                  </a:cubicBezTo>
                  <a:cubicBezTo>
                    <a:pt x="1161" y="266"/>
                    <a:pt x="906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g2ed5c84bb7d_0_102"/>
            <p:cNvSpPr/>
            <p:nvPr/>
          </p:nvSpPr>
          <p:spPr>
            <a:xfrm>
              <a:off x="1983005" y="4233009"/>
              <a:ext cx="41317" cy="35156"/>
            </a:xfrm>
            <a:custGeom>
              <a:avLst/>
              <a:gdLst/>
              <a:ahLst/>
              <a:cxnLst/>
              <a:rect l="l" t="t" r="r" b="b"/>
              <a:pathLst>
                <a:path w="1368" h="1164" extrusionOk="0">
                  <a:moveTo>
                    <a:pt x="777" y="0"/>
                  </a:moveTo>
                  <a:cubicBezTo>
                    <a:pt x="256" y="0"/>
                    <a:pt x="0" y="629"/>
                    <a:pt x="364" y="993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g2ed5c84bb7d_0_102"/>
            <p:cNvSpPr/>
            <p:nvPr/>
          </p:nvSpPr>
          <p:spPr>
            <a:xfrm>
              <a:off x="2060535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90" y="0"/>
                  </a:moveTo>
                  <a:cubicBezTo>
                    <a:pt x="266" y="0"/>
                    <a:pt x="0" y="266"/>
                    <a:pt x="0" y="580"/>
                  </a:cubicBezTo>
                  <a:cubicBezTo>
                    <a:pt x="0" y="905"/>
                    <a:pt x="266" y="1161"/>
                    <a:pt x="590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g2ed5c84bb7d_0_102"/>
            <p:cNvSpPr/>
            <p:nvPr/>
          </p:nvSpPr>
          <p:spPr>
            <a:xfrm>
              <a:off x="2132418" y="4233009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1" y="0"/>
                  </a:moveTo>
                  <a:cubicBezTo>
                    <a:pt x="256" y="0"/>
                    <a:pt x="0" y="266"/>
                    <a:pt x="0" y="580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0"/>
                  </a:cubicBezTo>
                  <a:cubicBezTo>
                    <a:pt x="1161" y="266"/>
                    <a:pt x="905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g2ed5c84bb7d_0_102"/>
            <p:cNvSpPr/>
            <p:nvPr/>
          </p:nvSpPr>
          <p:spPr>
            <a:xfrm>
              <a:off x="967737" y="3714666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0" y="630"/>
                    <a:pt x="364" y="994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1"/>
                  </a:cubicBezTo>
                  <a:cubicBezTo>
                    <a:pt x="136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g2ed5c84bb7d_0_102"/>
            <p:cNvSpPr/>
            <p:nvPr/>
          </p:nvSpPr>
          <p:spPr>
            <a:xfrm>
              <a:off x="967737" y="3787727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20"/>
                    <a:pt x="364" y="994"/>
                  </a:cubicBezTo>
                  <a:cubicBezTo>
                    <a:pt x="485" y="1112"/>
                    <a:pt x="633" y="1165"/>
                    <a:pt x="777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57" y="256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g2ed5c84bb7d_0_102"/>
            <p:cNvSpPr/>
            <p:nvPr/>
          </p:nvSpPr>
          <p:spPr>
            <a:xfrm>
              <a:off x="967737" y="3860516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77" y="0"/>
                  </a:moveTo>
                  <a:cubicBezTo>
                    <a:pt x="256" y="0"/>
                    <a:pt x="0" y="630"/>
                    <a:pt x="364" y="994"/>
                  </a:cubicBezTo>
                  <a:cubicBezTo>
                    <a:pt x="485" y="1115"/>
                    <a:pt x="634" y="1169"/>
                    <a:pt x="779" y="1169"/>
                  </a:cubicBezTo>
                  <a:cubicBezTo>
                    <a:pt x="1080" y="1169"/>
                    <a:pt x="1367" y="936"/>
                    <a:pt x="1367" y="590"/>
                  </a:cubicBezTo>
                  <a:cubicBezTo>
                    <a:pt x="135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g2ed5c84bb7d_0_102"/>
            <p:cNvSpPr/>
            <p:nvPr/>
          </p:nvSpPr>
          <p:spPr>
            <a:xfrm>
              <a:off x="967737" y="3933577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30"/>
                    <a:pt x="364" y="994"/>
                  </a:cubicBezTo>
                  <a:cubicBezTo>
                    <a:pt x="485" y="1112"/>
                    <a:pt x="631" y="1165"/>
                    <a:pt x="775" y="1165"/>
                  </a:cubicBezTo>
                  <a:cubicBezTo>
                    <a:pt x="1075" y="1165"/>
                    <a:pt x="1360" y="933"/>
                    <a:pt x="1367" y="581"/>
                  </a:cubicBezTo>
                  <a:cubicBezTo>
                    <a:pt x="1367" y="256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g2ed5c84bb7d_0_102"/>
            <p:cNvSpPr/>
            <p:nvPr/>
          </p:nvSpPr>
          <p:spPr>
            <a:xfrm>
              <a:off x="967737" y="4006638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21"/>
                    <a:pt x="364" y="994"/>
                  </a:cubicBezTo>
                  <a:cubicBezTo>
                    <a:pt x="485" y="1112"/>
                    <a:pt x="633" y="1165"/>
                    <a:pt x="777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67" y="257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g2ed5c84bb7d_0_102"/>
            <p:cNvSpPr/>
            <p:nvPr/>
          </p:nvSpPr>
          <p:spPr>
            <a:xfrm>
              <a:off x="967737" y="4079427"/>
              <a:ext cx="41317" cy="35337"/>
            </a:xfrm>
            <a:custGeom>
              <a:avLst/>
              <a:gdLst/>
              <a:ahLst/>
              <a:cxnLst/>
              <a:rect l="l" t="t" r="r" b="b"/>
              <a:pathLst>
                <a:path w="1368" h="1170" extrusionOk="0">
                  <a:moveTo>
                    <a:pt x="777" y="0"/>
                  </a:moveTo>
                  <a:cubicBezTo>
                    <a:pt x="256" y="0"/>
                    <a:pt x="0" y="630"/>
                    <a:pt x="364" y="994"/>
                  </a:cubicBezTo>
                  <a:cubicBezTo>
                    <a:pt x="485" y="1115"/>
                    <a:pt x="634" y="1169"/>
                    <a:pt x="779" y="1169"/>
                  </a:cubicBezTo>
                  <a:cubicBezTo>
                    <a:pt x="1080" y="1169"/>
                    <a:pt x="1367" y="936"/>
                    <a:pt x="1367" y="591"/>
                  </a:cubicBezTo>
                  <a:cubicBezTo>
                    <a:pt x="135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g2ed5c84bb7d_0_102"/>
            <p:cNvSpPr/>
            <p:nvPr/>
          </p:nvSpPr>
          <p:spPr>
            <a:xfrm>
              <a:off x="967737" y="4152488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30"/>
                    <a:pt x="364" y="994"/>
                  </a:cubicBezTo>
                  <a:cubicBezTo>
                    <a:pt x="485" y="1112"/>
                    <a:pt x="633" y="1165"/>
                    <a:pt x="777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57" y="257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g2ed5c84bb7d_0_102"/>
            <p:cNvSpPr/>
            <p:nvPr/>
          </p:nvSpPr>
          <p:spPr>
            <a:xfrm>
              <a:off x="1296827" y="3796637"/>
              <a:ext cx="115585" cy="111417"/>
            </a:xfrm>
            <a:custGeom>
              <a:avLst/>
              <a:gdLst/>
              <a:ahLst/>
              <a:cxnLst/>
              <a:rect l="l" t="t" r="r" b="b"/>
              <a:pathLst>
                <a:path w="3827" h="3689" extrusionOk="0">
                  <a:moveTo>
                    <a:pt x="1" y="1"/>
                  </a:moveTo>
                  <a:lnTo>
                    <a:pt x="1" y="3689"/>
                  </a:lnTo>
                  <a:lnTo>
                    <a:pt x="365" y="3689"/>
                  </a:lnTo>
                  <a:lnTo>
                    <a:pt x="365" y="758"/>
                  </a:lnTo>
                  <a:lnTo>
                    <a:pt x="1811" y="3217"/>
                  </a:lnTo>
                  <a:lnTo>
                    <a:pt x="1997" y="3217"/>
                  </a:lnTo>
                  <a:lnTo>
                    <a:pt x="3453" y="738"/>
                  </a:lnTo>
                  <a:lnTo>
                    <a:pt x="3453" y="3689"/>
                  </a:lnTo>
                  <a:lnTo>
                    <a:pt x="3827" y="3689"/>
                  </a:lnTo>
                  <a:lnTo>
                    <a:pt x="3827" y="1"/>
                  </a:lnTo>
                  <a:lnTo>
                    <a:pt x="3502" y="1"/>
                  </a:lnTo>
                  <a:lnTo>
                    <a:pt x="1919" y="2735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g2ed5c84bb7d_0_102"/>
            <p:cNvSpPr/>
            <p:nvPr/>
          </p:nvSpPr>
          <p:spPr>
            <a:xfrm>
              <a:off x="1454576" y="3795761"/>
              <a:ext cx="117065" cy="113199"/>
            </a:xfrm>
            <a:custGeom>
              <a:avLst/>
              <a:gdLst/>
              <a:ahLst/>
              <a:cxnLst/>
              <a:rect l="l" t="t" r="r" b="b"/>
              <a:pathLst>
                <a:path w="3876" h="3748" extrusionOk="0">
                  <a:moveTo>
                    <a:pt x="1990" y="344"/>
                  </a:moveTo>
                  <a:cubicBezTo>
                    <a:pt x="2822" y="344"/>
                    <a:pt x="3501" y="1031"/>
                    <a:pt x="3482" y="1869"/>
                  </a:cubicBezTo>
                  <a:cubicBezTo>
                    <a:pt x="3501" y="2717"/>
                    <a:pt x="2822" y="3404"/>
                    <a:pt x="1990" y="3404"/>
                  </a:cubicBezTo>
                  <a:cubicBezTo>
                    <a:pt x="1973" y="3404"/>
                    <a:pt x="1955" y="3404"/>
                    <a:pt x="1938" y="3403"/>
                  </a:cubicBezTo>
                  <a:cubicBezTo>
                    <a:pt x="1053" y="3403"/>
                    <a:pt x="384" y="2754"/>
                    <a:pt x="384" y="1869"/>
                  </a:cubicBezTo>
                  <a:cubicBezTo>
                    <a:pt x="384" y="994"/>
                    <a:pt x="1053" y="345"/>
                    <a:pt x="1938" y="345"/>
                  </a:cubicBezTo>
                  <a:cubicBezTo>
                    <a:pt x="1955" y="344"/>
                    <a:pt x="1973" y="344"/>
                    <a:pt x="1990" y="344"/>
                  </a:cubicBezTo>
                  <a:close/>
                  <a:moveTo>
                    <a:pt x="1938" y="0"/>
                  </a:moveTo>
                  <a:cubicBezTo>
                    <a:pt x="826" y="0"/>
                    <a:pt x="0" y="797"/>
                    <a:pt x="0" y="1869"/>
                  </a:cubicBezTo>
                  <a:cubicBezTo>
                    <a:pt x="0" y="2951"/>
                    <a:pt x="836" y="3747"/>
                    <a:pt x="1938" y="3747"/>
                  </a:cubicBezTo>
                  <a:cubicBezTo>
                    <a:pt x="3049" y="3747"/>
                    <a:pt x="3875" y="2951"/>
                    <a:pt x="3875" y="1869"/>
                  </a:cubicBezTo>
                  <a:cubicBezTo>
                    <a:pt x="3875" y="797"/>
                    <a:pt x="3059" y="0"/>
                    <a:pt x="19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g2ed5c84bb7d_0_102"/>
            <p:cNvSpPr/>
            <p:nvPr/>
          </p:nvSpPr>
          <p:spPr>
            <a:xfrm>
              <a:off x="1592693" y="3796637"/>
              <a:ext cx="110511" cy="111417"/>
            </a:xfrm>
            <a:custGeom>
              <a:avLst/>
              <a:gdLst/>
              <a:ahLst/>
              <a:cxnLst/>
              <a:rect l="l" t="t" r="r" b="b"/>
              <a:pathLst>
                <a:path w="3659" h="3689" extrusionOk="0">
                  <a:moveTo>
                    <a:pt x="0" y="1"/>
                  </a:moveTo>
                  <a:lnTo>
                    <a:pt x="1633" y="3689"/>
                  </a:lnTo>
                  <a:lnTo>
                    <a:pt x="2026" y="3689"/>
                  </a:lnTo>
                  <a:lnTo>
                    <a:pt x="3659" y="1"/>
                  </a:lnTo>
                  <a:lnTo>
                    <a:pt x="3256" y="1"/>
                  </a:lnTo>
                  <a:lnTo>
                    <a:pt x="1840" y="319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g2ed5c84bb7d_0_102"/>
            <p:cNvSpPr/>
            <p:nvPr/>
          </p:nvSpPr>
          <p:spPr>
            <a:xfrm>
              <a:off x="1734979" y="3796637"/>
              <a:ext cx="11900" cy="111417"/>
            </a:xfrm>
            <a:custGeom>
              <a:avLst/>
              <a:gdLst/>
              <a:ahLst/>
              <a:cxnLst/>
              <a:rect l="l" t="t" r="r" b="b"/>
              <a:pathLst>
                <a:path w="394" h="3689" extrusionOk="0">
                  <a:moveTo>
                    <a:pt x="0" y="1"/>
                  </a:moveTo>
                  <a:lnTo>
                    <a:pt x="0" y="3689"/>
                  </a:lnTo>
                  <a:lnTo>
                    <a:pt x="394" y="3689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g2ed5c84bb7d_0_102"/>
            <p:cNvSpPr/>
            <p:nvPr/>
          </p:nvSpPr>
          <p:spPr>
            <a:xfrm>
              <a:off x="1799130" y="3796637"/>
              <a:ext cx="78436" cy="111417"/>
            </a:xfrm>
            <a:custGeom>
              <a:avLst/>
              <a:gdLst/>
              <a:ahLst/>
              <a:cxnLst/>
              <a:rect l="l" t="t" r="r" b="b"/>
              <a:pathLst>
                <a:path w="2597" h="3689" extrusionOk="0">
                  <a:moveTo>
                    <a:pt x="1" y="1"/>
                  </a:moveTo>
                  <a:lnTo>
                    <a:pt x="1" y="3689"/>
                  </a:lnTo>
                  <a:lnTo>
                    <a:pt x="2597" y="3689"/>
                  </a:lnTo>
                  <a:lnTo>
                    <a:pt x="2597" y="3354"/>
                  </a:lnTo>
                  <a:lnTo>
                    <a:pt x="384" y="3354"/>
                  </a:lnTo>
                  <a:lnTo>
                    <a:pt x="384" y="1978"/>
                  </a:lnTo>
                  <a:lnTo>
                    <a:pt x="2292" y="1978"/>
                  </a:lnTo>
                  <a:lnTo>
                    <a:pt x="2292" y="1653"/>
                  </a:lnTo>
                  <a:lnTo>
                    <a:pt x="384" y="1653"/>
                  </a:lnTo>
                  <a:lnTo>
                    <a:pt x="384" y="335"/>
                  </a:lnTo>
                  <a:lnTo>
                    <a:pt x="2528" y="33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g2ed5c84bb7d_0_102"/>
            <p:cNvSpPr/>
            <p:nvPr/>
          </p:nvSpPr>
          <p:spPr>
            <a:xfrm>
              <a:off x="1163753" y="3987640"/>
              <a:ext cx="90034" cy="111115"/>
            </a:xfrm>
            <a:custGeom>
              <a:avLst/>
              <a:gdLst/>
              <a:ahLst/>
              <a:cxnLst/>
              <a:rect l="l" t="t" r="r" b="b"/>
              <a:pathLst>
                <a:path w="2981" h="3679" extrusionOk="0">
                  <a:moveTo>
                    <a:pt x="1" y="1"/>
                  </a:moveTo>
                  <a:lnTo>
                    <a:pt x="1" y="335"/>
                  </a:lnTo>
                  <a:lnTo>
                    <a:pt x="1299" y="335"/>
                  </a:lnTo>
                  <a:lnTo>
                    <a:pt x="1299" y="3679"/>
                  </a:lnTo>
                  <a:lnTo>
                    <a:pt x="1683" y="3679"/>
                  </a:lnTo>
                  <a:lnTo>
                    <a:pt x="1683" y="335"/>
                  </a:lnTo>
                  <a:lnTo>
                    <a:pt x="2981" y="335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g2ed5c84bb7d_0_102"/>
            <p:cNvSpPr/>
            <p:nvPr/>
          </p:nvSpPr>
          <p:spPr>
            <a:xfrm>
              <a:off x="1276953" y="3986462"/>
              <a:ext cx="117035" cy="113501"/>
            </a:xfrm>
            <a:custGeom>
              <a:avLst/>
              <a:gdLst/>
              <a:ahLst/>
              <a:cxnLst/>
              <a:rect l="l" t="t" r="r" b="b"/>
              <a:pathLst>
                <a:path w="3875" h="3758" extrusionOk="0">
                  <a:moveTo>
                    <a:pt x="1990" y="353"/>
                  </a:moveTo>
                  <a:cubicBezTo>
                    <a:pt x="2831" y="353"/>
                    <a:pt x="3501" y="1040"/>
                    <a:pt x="3482" y="1879"/>
                  </a:cubicBezTo>
                  <a:cubicBezTo>
                    <a:pt x="3501" y="2717"/>
                    <a:pt x="2822" y="3404"/>
                    <a:pt x="1990" y="3404"/>
                  </a:cubicBezTo>
                  <a:cubicBezTo>
                    <a:pt x="1972" y="3404"/>
                    <a:pt x="1955" y="3404"/>
                    <a:pt x="1937" y="3403"/>
                  </a:cubicBezTo>
                  <a:cubicBezTo>
                    <a:pt x="1062" y="3403"/>
                    <a:pt x="384" y="2754"/>
                    <a:pt x="384" y="1879"/>
                  </a:cubicBezTo>
                  <a:cubicBezTo>
                    <a:pt x="384" y="994"/>
                    <a:pt x="1052" y="354"/>
                    <a:pt x="1937" y="354"/>
                  </a:cubicBezTo>
                  <a:cubicBezTo>
                    <a:pt x="1955" y="354"/>
                    <a:pt x="1973" y="353"/>
                    <a:pt x="1990" y="353"/>
                  </a:cubicBezTo>
                  <a:close/>
                  <a:moveTo>
                    <a:pt x="1937" y="0"/>
                  </a:moveTo>
                  <a:cubicBezTo>
                    <a:pt x="826" y="0"/>
                    <a:pt x="0" y="807"/>
                    <a:pt x="0" y="1879"/>
                  </a:cubicBezTo>
                  <a:cubicBezTo>
                    <a:pt x="0" y="2951"/>
                    <a:pt x="836" y="3757"/>
                    <a:pt x="1937" y="3757"/>
                  </a:cubicBezTo>
                  <a:cubicBezTo>
                    <a:pt x="3049" y="3757"/>
                    <a:pt x="3875" y="2960"/>
                    <a:pt x="3875" y="1879"/>
                  </a:cubicBezTo>
                  <a:cubicBezTo>
                    <a:pt x="3875" y="797"/>
                    <a:pt x="3059" y="0"/>
                    <a:pt x="19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g2ed5c84bb7d_0_102"/>
            <p:cNvSpPr/>
            <p:nvPr/>
          </p:nvSpPr>
          <p:spPr>
            <a:xfrm>
              <a:off x="1436152" y="3987640"/>
              <a:ext cx="93296" cy="111417"/>
            </a:xfrm>
            <a:custGeom>
              <a:avLst/>
              <a:gdLst/>
              <a:ahLst/>
              <a:cxnLst/>
              <a:rect l="l" t="t" r="r" b="b"/>
              <a:pathLst>
                <a:path w="3089" h="3689" extrusionOk="0">
                  <a:moveTo>
                    <a:pt x="0" y="1"/>
                  </a:moveTo>
                  <a:lnTo>
                    <a:pt x="0" y="3689"/>
                  </a:lnTo>
                  <a:lnTo>
                    <a:pt x="394" y="3689"/>
                  </a:lnTo>
                  <a:lnTo>
                    <a:pt x="394" y="689"/>
                  </a:lnTo>
                  <a:lnTo>
                    <a:pt x="2764" y="3689"/>
                  </a:lnTo>
                  <a:lnTo>
                    <a:pt x="3089" y="3689"/>
                  </a:lnTo>
                  <a:lnTo>
                    <a:pt x="3089" y="1"/>
                  </a:lnTo>
                  <a:lnTo>
                    <a:pt x="2705" y="1"/>
                  </a:lnTo>
                  <a:lnTo>
                    <a:pt x="2705" y="2990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g2ed5c84bb7d_0_102"/>
            <p:cNvSpPr/>
            <p:nvPr/>
          </p:nvSpPr>
          <p:spPr>
            <a:xfrm>
              <a:off x="1581398" y="3987640"/>
              <a:ext cx="11930" cy="111417"/>
            </a:xfrm>
            <a:custGeom>
              <a:avLst/>
              <a:gdLst/>
              <a:ahLst/>
              <a:cxnLst/>
              <a:rect l="l" t="t" r="r" b="b"/>
              <a:pathLst>
                <a:path w="395" h="3689" extrusionOk="0">
                  <a:moveTo>
                    <a:pt x="1" y="1"/>
                  </a:moveTo>
                  <a:lnTo>
                    <a:pt x="1" y="3689"/>
                  </a:lnTo>
                  <a:lnTo>
                    <a:pt x="394" y="3689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g2ed5c84bb7d_0_102"/>
            <p:cNvSpPr/>
            <p:nvPr/>
          </p:nvSpPr>
          <p:spPr>
            <a:xfrm>
              <a:off x="1635461" y="3986462"/>
              <a:ext cx="100121" cy="113199"/>
            </a:xfrm>
            <a:custGeom>
              <a:avLst/>
              <a:gdLst/>
              <a:ahLst/>
              <a:cxnLst/>
              <a:rect l="l" t="t" r="r" b="b"/>
              <a:pathLst>
                <a:path w="3315" h="3748" extrusionOk="0">
                  <a:moveTo>
                    <a:pt x="1948" y="0"/>
                  </a:moveTo>
                  <a:cubicBezTo>
                    <a:pt x="817" y="0"/>
                    <a:pt x="1" y="797"/>
                    <a:pt x="1" y="1879"/>
                  </a:cubicBezTo>
                  <a:cubicBezTo>
                    <a:pt x="1" y="2951"/>
                    <a:pt x="817" y="3747"/>
                    <a:pt x="1938" y="3747"/>
                  </a:cubicBezTo>
                  <a:cubicBezTo>
                    <a:pt x="1953" y="3748"/>
                    <a:pt x="1967" y="3748"/>
                    <a:pt x="1981" y="3748"/>
                  </a:cubicBezTo>
                  <a:cubicBezTo>
                    <a:pt x="2458" y="3748"/>
                    <a:pt x="2923" y="3590"/>
                    <a:pt x="3295" y="3285"/>
                  </a:cubicBezTo>
                  <a:lnTo>
                    <a:pt x="3295" y="1879"/>
                  </a:lnTo>
                  <a:lnTo>
                    <a:pt x="2922" y="1879"/>
                  </a:lnTo>
                  <a:lnTo>
                    <a:pt x="2922" y="3118"/>
                  </a:lnTo>
                  <a:cubicBezTo>
                    <a:pt x="2659" y="3306"/>
                    <a:pt x="2333" y="3404"/>
                    <a:pt x="2005" y="3404"/>
                  </a:cubicBezTo>
                  <a:cubicBezTo>
                    <a:pt x="1989" y="3404"/>
                    <a:pt x="1973" y="3403"/>
                    <a:pt x="1958" y="3403"/>
                  </a:cubicBezTo>
                  <a:cubicBezTo>
                    <a:pt x="1053" y="3403"/>
                    <a:pt x="384" y="2754"/>
                    <a:pt x="384" y="1869"/>
                  </a:cubicBezTo>
                  <a:cubicBezTo>
                    <a:pt x="384" y="994"/>
                    <a:pt x="1053" y="344"/>
                    <a:pt x="1968" y="344"/>
                  </a:cubicBezTo>
                  <a:cubicBezTo>
                    <a:pt x="1980" y="344"/>
                    <a:pt x="1992" y="344"/>
                    <a:pt x="2004" y="344"/>
                  </a:cubicBezTo>
                  <a:cubicBezTo>
                    <a:pt x="2404" y="344"/>
                    <a:pt x="2783" y="500"/>
                    <a:pt x="3069" y="777"/>
                  </a:cubicBezTo>
                  <a:lnTo>
                    <a:pt x="3315" y="531"/>
                  </a:lnTo>
                  <a:cubicBezTo>
                    <a:pt x="2990" y="177"/>
                    <a:pt x="2509" y="0"/>
                    <a:pt x="19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g2ed5c84bb7d_0_102"/>
            <p:cNvSpPr/>
            <p:nvPr/>
          </p:nvSpPr>
          <p:spPr>
            <a:xfrm>
              <a:off x="1784270" y="3987338"/>
              <a:ext cx="93024" cy="111719"/>
            </a:xfrm>
            <a:custGeom>
              <a:avLst/>
              <a:gdLst/>
              <a:ahLst/>
              <a:cxnLst/>
              <a:rect l="l" t="t" r="r" b="b"/>
              <a:pathLst>
                <a:path w="3080" h="3699" extrusionOk="0">
                  <a:moveTo>
                    <a:pt x="1" y="1"/>
                  </a:moveTo>
                  <a:lnTo>
                    <a:pt x="1" y="3689"/>
                  </a:lnTo>
                  <a:lnTo>
                    <a:pt x="384" y="3689"/>
                  </a:lnTo>
                  <a:lnTo>
                    <a:pt x="384" y="1987"/>
                  </a:lnTo>
                  <a:lnTo>
                    <a:pt x="2705" y="1987"/>
                  </a:lnTo>
                  <a:lnTo>
                    <a:pt x="2705" y="3699"/>
                  </a:lnTo>
                  <a:lnTo>
                    <a:pt x="3079" y="3699"/>
                  </a:lnTo>
                  <a:lnTo>
                    <a:pt x="3079" y="11"/>
                  </a:lnTo>
                  <a:lnTo>
                    <a:pt x="2705" y="11"/>
                  </a:lnTo>
                  <a:lnTo>
                    <a:pt x="2705" y="1653"/>
                  </a:lnTo>
                  <a:lnTo>
                    <a:pt x="384" y="1653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g2ed5c84bb7d_0_102"/>
            <p:cNvSpPr/>
            <p:nvPr/>
          </p:nvSpPr>
          <p:spPr>
            <a:xfrm>
              <a:off x="1911998" y="3987640"/>
              <a:ext cx="90034" cy="111115"/>
            </a:xfrm>
            <a:custGeom>
              <a:avLst/>
              <a:gdLst/>
              <a:ahLst/>
              <a:cxnLst/>
              <a:rect l="l" t="t" r="r" b="b"/>
              <a:pathLst>
                <a:path w="2981" h="3679" extrusionOk="0">
                  <a:moveTo>
                    <a:pt x="1" y="1"/>
                  </a:moveTo>
                  <a:lnTo>
                    <a:pt x="1" y="335"/>
                  </a:lnTo>
                  <a:lnTo>
                    <a:pt x="1299" y="335"/>
                  </a:lnTo>
                  <a:lnTo>
                    <a:pt x="1299" y="3679"/>
                  </a:lnTo>
                  <a:lnTo>
                    <a:pt x="1683" y="3679"/>
                  </a:lnTo>
                  <a:lnTo>
                    <a:pt x="1683" y="335"/>
                  </a:lnTo>
                  <a:lnTo>
                    <a:pt x="2981" y="335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g2ed5c84bb7d_0_102"/>
            <p:cNvSpPr/>
            <p:nvPr/>
          </p:nvSpPr>
          <p:spPr>
            <a:xfrm>
              <a:off x="1846971" y="3384517"/>
              <a:ext cx="387347" cy="193840"/>
            </a:xfrm>
            <a:custGeom>
              <a:avLst/>
              <a:gdLst/>
              <a:ahLst/>
              <a:cxnLst/>
              <a:rect l="l" t="t" r="r" b="b"/>
              <a:pathLst>
                <a:path w="12825" h="6418" extrusionOk="0">
                  <a:moveTo>
                    <a:pt x="8133" y="1470"/>
                  </a:moveTo>
                  <a:cubicBezTo>
                    <a:pt x="8419" y="1657"/>
                    <a:pt x="8655" y="1913"/>
                    <a:pt x="8822" y="2208"/>
                  </a:cubicBezTo>
                  <a:cubicBezTo>
                    <a:pt x="9078" y="2729"/>
                    <a:pt x="9097" y="3428"/>
                    <a:pt x="8861" y="4165"/>
                  </a:cubicBezTo>
                  <a:cubicBezTo>
                    <a:pt x="8725" y="4584"/>
                    <a:pt x="8361" y="5170"/>
                    <a:pt x="7887" y="5170"/>
                  </a:cubicBezTo>
                  <a:cubicBezTo>
                    <a:pt x="7848" y="5170"/>
                    <a:pt x="7809" y="5167"/>
                    <a:pt x="7770" y="5158"/>
                  </a:cubicBezTo>
                  <a:cubicBezTo>
                    <a:pt x="7297" y="5070"/>
                    <a:pt x="7081" y="4450"/>
                    <a:pt x="7111" y="3890"/>
                  </a:cubicBezTo>
                  <a:cubicBezTo>
                    <a:pt x="7160" y="2985"/>
                    <a:pt x="7524" y="2139"/>
                    <a:pt x="8133" y="1470"/>
                  </a:cubicBezTo>
                  <a:close/>
                  <a:moveTo>
                    <a:pt x="3963" y="2493"/>
                  </a:moveTo>
                  <a:cubicBezTo>
                    <a:pt x="4249" y="2749"/>
                    <a:pt x="4475" y="3054"/>
                    <a:pt x="4632" y="3408"/>
                  </a:cubicBezTo>
                  <a:cubicBezTo>
                    <a:pt x="4888" y="3978"/>
                    <a:pt x="4917" y="4637"/>
                    <a:pt x="4691" y="5227"/>
                  </a:cubicBezTo>
                  <a:cubicBezTo>
                    <a:pt x="4544" y="5621"/>
                    <a:pt x="4239" y="5926"/>
                    <a:pt x="3855" y="6093"/>
                  </a:cubicBezTo>
                  <a:cubicBezTo>
                    <a:pt x="3760" y="6133"/>
                    <a:pt x="3659" y="6153"/>
                    <a:pt x="3558" y="6153"/>
                  </a:cubicBezTo>
                  <a:cubicBezTo>
                    <a:pt x="3440" y="6153"/>
                    <a:pt x="3322" y="6126"/>
                    <a:pt x="3216" y="6073"/>
                  </a:cubicBezTo>
                  <a:cubicBezTo>
                    <a:pt x="2803" y="5876"/>
                    <a:pt x="2675" y="5335"/>
                    <a:pt x="2685" y="4932"/>
                  </a:cubicBezTo>
                  <a:cubicBezTo>
                    <a:pt x="2724" y="3929"/>
                    <a:pt x="3383" y="3064"/>
                    <a:pt x="3963" y="2493"/>
                  </a:cubicBezTo>
                  <a:close/>
                  <a:moveTo>
                    <a:pt x="10924" y="1"/>
                  </a:moveTo>
                  <a:cubicBezTo>
                    <a:pt x="10227" y="1"/>
                    <a:pt x="9531" y="175"/>
                    <a:pt x="8901" y="526"/>
                  </a:cubicBezTo>
                  <a:cubicBezTo>
                    <a:pt x="8605" y="693"/>
                    <a:pt x="8330" y="900"/>
                    <a:pt x="8094" y="1146"/>
                  </a:cubicBezTo>
                  <a:cubicBezTo>
                    <a:pt x="7688" y="935"/>
                    <a:pt x="7245" y="830"/>
                    <a:pt x="6799" y="830"/>
                  </a:cubicBezTo>
                  <a:cubicBezTo>
                    <a:pt x="6683" y="830"/>
                    <a:pt x="6567" y="837"/>
                    <a:pt x="6452" y="851"/>
                  </a:cubicBezTo>
                  <a:cubicBezTo>
                    <a:pt x="5616" y="959"/>
                    <a:pt x="4770" y="1392"/>
                    <a:pt x="3954" y="2149"/>
                  </a:cubicBezTo>
                  <a:cubicBezTo>
                    <a:pt x="3786" y="2031"/>
                    <a:pt x="3609" y="1942"/>
                    <a:pt x="3432" y="1864"/>
                  </a:cubicBezTo>
                  <a:cubicBezTo>
                    <a:pt x="3143" y="1767"/>
                    <a:pt x="2848" y="1721"/>
                    <a:pt x="2558" y="1721"/>
                  </a:cubicBezTo>
                  <a:cubicBezTo>
                    <a:pt x="1459" y="1721"/>
                    <a:pt x="428" y="2381"/>
                    <a:pt x="0" y="3447"/>
                  </a:cubicBezTo>
                  <a:lnTo>
                    <a:pt x="246" y="3546"/>
                  </a:lnTo>
                  <a:cubicBezTo>
                    <a:pt x="635" y="2581"/>
                    <a:pt x="1559" y="1992"/>
                    <a:pt x="2546" y="1992"/>
                  </a:cubicBezTo>
                  <a:cubicBezTo>
                    <a:pt x="2807" y="1992"/>
                    <a:pt x="3073" y="2033"/>
                    <a:pt x="3334" y="2119"/>
                  </a:cubicBezTo>
                  <a:cubicBezTo>
                    <a:pt x="3482" y="2178"/>
                    <a:pt x="3619" y="2247"/>
                    <a:pt x="3747" y="2336"/>
                  </a:cubicBezTo>
                  <a:cubicBezTo>
                    <a:pt x="2911" y="3172"/>
                    <a:pt x="2449" y="4067"/>
                    <a:pt x="2419" y="4922"/>
                  </a:cubicBezTo>
                  <a:cubicBezTo>
                    <a:pt x="2410" y="5424"/>
                    <a:pt x="2577" y="6053"/>
                    <a:pt x="3098" y="6309"/>
                  </a:cubicBezTo>
                  <a:cubicBezTo>
                    <a:pt x="3236" y="6378"/>
                    <a:pt x="3383" y="6417"/>
                    <a:pt x="3541" y="6417"/>
                  </a:cubicBezTo>
                  <a:cubicBezTo>
                    <a:pt x="3678" y="6417"/>
                    <a:pt x="3816" y="6388"/>
                    <a:pt x="3954" y="6339"/>
                  </a:cubicBezTo>
                  <a:cubicBezTo>
                    <a:pt x="4406" y="6152"/>
                    <a:pt x="4760" y="5788"/>
                    <a:pt x="4947" y="5326"/>
                  </a:cubicBezTo>
                  <a:cubicBezTo>
                    <a:pt x="5193" y="4667"/>
                    <a:pt x="5163" y="3939"/>
                    <a:pt x="4878" y="3300"/>
                  </a:cubicBezTo>
                  <a:cubicBezTo>
                    <a:pt x="4711" y="2926"/>
                    <a:pt x="4465" y="2592"/>
                    <a:pt x="4160" y="2316"/>
                  </a:cubicBezTo>
                  <a:cubicBezTo>
                    <a:pt x="4927" y="1608"/>
                    <a:pt x="5714" y="1215"/>
                    <a:pt x="6481" y="1116"/>
                  </a:cubicBezTo>
                  <a:cubicBezTo>
                    <a:pt x="6587" y="1104"/>
                    <a:pt x="6693" y="1097"/>
                    <a:pt x="6798" y="1097"/>
                  </a:cubicBezTo>
                  <a:cubicBezTo>
                    <a:pt x="7179" y="1097"/>
                    <a:pt x="7550" y="1181"/>
                    <a:pt x="7897" y="1343"/>
                  </a:cubicBezTo>
                  <a:cubicBezTo>
                    <a:pt x="7278" y="2041"/>
                    <a:pt x="6904" y="2936"/>
                    <a:pt x="6845" y="3870"/>
                  </a:cubicBezTo>
                  <a:cubicBezTo>
                    <a:pt x="6816" y="4529"/>
                    <a:pt x="7061" y="5296"/>
                    <a:pt x="7720" y="5424"/>
                  </a:cubicBezTo>
                  <a:cubicBezTo>
                    <a:pt x="7777" y="5435"/>
                    <a:pt x="7833" y="5440"/>
                    <a:pt x="7887" y="5440"/>
                  </a:cubicBezTo>
                  <a:cubicBezTo>
                    <a:pt x="8468" y="5440"/>
                    <a:pt x="8928" y="4846"/>
                    <a:pt x="9117" y="4244"/>
                  </a:cubicBezTo>
                  <a:cubicBezTo>
                    <a:pt x="9373" y="3447"/>
                    <a:pt x="9353" y="2680"/>
                    <a:pt x="9058" y="2090"/>
                  </a:cubicBezTo>
                  <a:cubicBezTo>
                    <a:pt x="8891" y="1765"/>
                    <a:pt x="8635" y="1490"/>
                    <a:pt x="8330" y="1284"/>
                  </a:cubicBezTo>
                  <a:cubicBezTo>
                    <a:pt x="8537" y="1077"/>
                    <a:pt x="8773" y="900"/>
                    <a:pt x="9028" y="762"/>
                  </a:cubicBezTo>
                  <a:cubicBezTo>
                    <a:pt x="9619" y="431"/>
                    <a:pt x="10274" y="266"/>
                    <a:pt x="10928" y="266"/>
                  </a:cubicBezTo>
                  <a:cubicBezTo>
                    <a:pt x="11538" y="266"/>
                    <a:pt x="12147" y="409"/>
                    <a:pt x="12707" y="693"/>
                  </a:cubicBezTo>
                  <a:lnTo>
                    <a:pt x="12825" y="457"/>
                  </a:lnTo>
                  <a:cubicBezTo>
                    <a:pt x="12226" y="153"/>
                    <a:pt x="11575" y="1"/>
                    <a:pt x="10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g2ed5c84bb7d_0_102"/>
            <p:cNvSpPr/>
            <p:nvPr/>
          </p:nvSpPr>
          <p:spPr>
            <a:xfrm>
              <a:off x="1427242" y="4324766"/>
              <a:ext cx="316975" cy="131320"/>
            </a:xfrm>
            <a:custGeom>
              <a:avLst/>
              <a:gdLst/>
              <a:ahLst/>
              <a:cxnLst/>
              <a:rect l="l" t="t" r="r" b="b"/>
              <a:pathLst>
                <a:path w="10495" h="4348" fill="none" extrusionOk="0">
                  <a:moveTo>
                    <a:pt x="0" y="394"/>
                  </a:moveTo>
                  <a:cubicBezTo>
                    <a:pt x="20" y="2735"/>
                    <a:pt x="2439" y="4289"/>
                    <a:pt x="4593" y="3345"/>
                  </a:cubicBezTo>
                  <a:cubicBezTo>
                    <a:pt x="5164" y="3089"/>
                    <a:pt x="5675" y="2647"/>
                    <a:pt x="5882" y="2056"/>
                  </a:cubicBezTo>
                  <a:cubicBezTo>
                    <a:pt x="6098" y="1457"/>
                    <a:pt x="5941" y="729"/>
                    <a:pt x="5429" y="365"/>
                  </a:cubicBezTo>
                  <a:cubicBezTo>
                    <a:pt x="4918" y="1"/>
                    <a:pt x="4082" y="148"/>
                    <a:pt x="3826" y="719"/>
                  </a:cubicBezTo>
                  <a:cubicBezTo>
                    <a:pt x="3738" y="955"/>
                    <a:pt x="3708" y="1220"/>
                    <a:pt x="3748" y="1466"/>
                  </a:cubicBezTo>
                  <a:cubicBezTo>
                    <a:pt x="3885" y="2607"/>
                    <a:pt x="4760" y="3610"/>
                    <a:pt x="5852" y="3974"/>
                  </a:cubicBezTo>
                  <a:cubicBezTo>
                    <a:pt x="6944" y="4348"/>
                    <a:pt x="8193" y="4122"/>
                    <a:pt x="9147" y="3473"/>
                  </a:cubicBezTo>
                  <a:cubicBezTo>
                    <a:pt x="9786" y="3030"/>
                    <a:pt x="10317" y="2381"/>
                    <a:pt x="10494" y="1624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1F154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87" name="Google Shape;2287;g2ed5c84bb7d_0_102"/>
          <p:cNvGrpSpPr/>
          <p:nvPr/>
        </p:nvGrpSpPr>
        <p:grpSpPr>
          <a:xfrm>
            <a:off x="7625824" y="316459"/>
            <a:ext cx="1295969" cy="761283"/>
            <a:chOff x="3285175" y="1554625"/>
            <a:chExt cx="1458275" cy="856625"/>
          </a:xfrm>
        </p:grpSpPr>
        <p:sp>
          <p:nvSpPr>
            <p:cNvPr id="2288" name="Google Shape;2288;g2ed5c84bb7d_0_102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g2ed5c84bb7d_0_102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g2ed5c84bb7d_0_102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g2ed5c84bb7d_0_102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g2ed5c84bb7d_0_102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g2ed5c84bb7d_0_102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g2ed5c84bb7d_0_102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g2ed5c84bb7d_0_102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g2ed5c84bb7d_0_102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g2ed5c84bb7d_0_102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g2ed5c84bb7d_0_102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g2ed5c84bb7d_0_102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g2ed5c84bb7d_0_102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g2ed5c84bb7d_0_102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g2ed5c84bb7d_0_102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03" name="Google Shape;2303;g2ed5c84bb7d_0_102"/>
          <p:cNvGrpSpPr/>
          <p:nvPr/>
        </p:nvGrpSpPr>
        <p:grpSpPr>
          <a:xfrm rot="657575">
            <a:off x="8253595" y="3503055"/>
            <a:ext cx="773062" cy="656341"/>
            <a:chOff x="3502275" y="3218775"/>
            <a:chExt cx="1175775" cy="998250"/>
          </a:xfrm>
        </p:grpSpPr>
        <p:sp>
          <p:nvSpPr>
            <p:cNvPr id="2304" name="Google Shape;2304;g2ed5c84bb7d_0_102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g2ed5c84bb7d_0_102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g2ed5c84bb7d_0_102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g2ed5c84bb7d_0_102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g2ed5c84bb7d_0_102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g2ed5c84bb7d_0_102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g2ed5c84bb7d_0_102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g2ed5c84bb7d_0_102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g2ed5c84bb7d_0_102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g2ed5c84bb7d_0_102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g2ed5c84bb7d_0_102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g2ed5c84bb7d_0_102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16" name="Google Shape;2316;g2ed5c84bb7d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38" y="1182725"/>
            <a:ext cx="6940923" cy="359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g2ed6072a2f1_0_4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Dataset Degli Scripts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322" name="Google Shape;2322;g2ed6072a2f1_0_428"/>
          <p:cNvGrpSpPr/>
          <p:nvPr/>
        </p:nvGrpSpPr>
        <p:grpSpPr>
          <a:xfrm rot="-868971">
            <a:off x="70280" y="3949459"/>
            <a:ext cx="959574" cy="1034571"/>
            <a:chOff x="921375" y="2920690"/>
            <a:chExt cx="1565427" cy="1687776"/>
          </a:xfrm>
        </p:grpSpPr>
        <p:sp>
          <p:nvSpPr>
            <p:cNvPr id="2323" name="Google Shape;2323;g2ed6072a2f1_0_428"/>
            <p:cNvSpPr/>
            <p:nvPr/>
          </p:nvSpPr>
          <p:spPr>
            <a:xfrm>
              <a:off x="921375" y="2920690"/>
              <a:ext cx="1544042" cy="1687776"/>
            </a:xfrm>
            <a:custGeom>
              <a:avLst/>
              <a:gdLst/>
              <a:ahLst/>
              <a:cxnLst/>
              <a:rect l="l" t="t" r="r" b="b"/>
              <a:pathLst>
                <a:path w="51123" h="55882" extrusionOk="0">
                  <a:moveTo>
                    <a:pt x="15628" y="0"/>
                  </a:moveTo>
                  <a:cubicBezTo>
                    <a:pt x="15471" y="0"/>
                    <a:pt x="15304" y="10"/>
                    <a:pt x="15137" y="30"/>
                  </a:cubicBezTo>
                  <a:cubicBezTo>
                    <a:pt x="13307" y="256"/>
                    <a:pt x="11803" y="1711"/>
                    <a:pt x="11399" y="3472"/>
                  </a:cubicBezTo>
                  <a:cubicBezTo>
                    <a:pt x="11075" y="3619"/>
                    <a:pt x="10770" y="3816"/>
                    <a:pt x="10514" y="4062"/>
                  </a:cubicBezTo>
                  <a:cubicBezTo>
                    <a:pt x="9924" y="3678"/>
                    <a:pt x="9236" y="3472"/>
                    <a:pt x="8528" y="3462"/>
                  </a:cubicBezTo>
                  <a:lnTo>
                    <a:pt x="8351" y="3462"/>
                  </a:lnTo>
                  <a:cubicBezTo>
                    <a:pt x="7279" y="3521"/>
                    <a:pt x="6315" y="4101"/>
                    <a:pt x="5754" y="5016"/>
                  </a:cubicBezTo>
                  <a:cubicBezTo>
                    <a:pt x="5489" y="5449"/>
                    <a:pt x="5341" y="5940"/>
                    <a:pt x="5302" y="6442"/>
                  </a:cubicBezTo>
                  <a:cubicBezTo>
                    <a:pt x="4662" y="6806"/>
                    <a:pt x="4161" y="7366"/>
                    <a:pt x="3866" y="8035"/>
                  </a:cubicBezTo>
                  <a:cubicBezTo>
                    <a:pt x="3571" y="8724"/>
                    <a:pt x="3453" y="9481"/>
                    <a:pt x="3531" y="10228"/>
                  </a:cubicBezTo>
                  <a:cubicBezTo>
                    <a:pt x="3364" y="10425"/>
                    <a:pt x="3227" y="10641"/>
                    <a:pt x="3109" y="10877"/>
                  </a:cubicBezTo>
                  <a:cubicBezTo>
                    <a:pt x="1997" y="11467"/>
                    <a:pt x="1447" y="12549"/>
                    <a:pt x="1378" y="12697"/>
                  </a:cubicBezTo>
                  <a:cubicBezTo>
                    <a:pt x="1210" y="13051"/>
                    <a:pt x="1191" y="13454"/>
                    <a:pt x="1338" y="13818"/>
                  </a:cubicBezTo>
                  <a:lnTo>
                    <a:pt x="4603" y="22256"/>
                  </a:lnTo>
                  <a:lnTo>
                    <a:pt x="1417" y="22256"/>
                  </a:lnTo>
                  <a:cubicBezTo>
                    <a:pt x="630" y="22256"/>
                    <a:pt x="1" y="22886"/>
                    <a:pt x="1" y="23663"/>
                  </a:cubicBezTo>
                  <a:lnTo>
                    <a:pt x="1" y="45574"/>
                  </a:lnTo>
                  <a:cubicBezTo>
                    <a:pt x="1" y="46351"/>
                    <a:pt x="640" y="46981"/>
                    <a:pt x="1417" y="46981"/>
                  </a:cubicBezTo>
                  <a:lnTo>
                    <a:pt x="8164" y="46981"/>
                  </a:lnTo>
                  <a:cubicBezTo>
                    <a:pt x="9275" y="48053"/>
                    <a:pt x="10534" y="48967"/>
                    <a:pt x="11891" y="49705"/>
                  </a:cubicBezTo>
                  <a:cubicBezTo>
                    <a:pt x="13248" y="50443"/>
                    <a:pt x="14674" y="51033"/>
                    <a:pt x="16150" y="51485"/>
                  </a:cubicBezTo>
                  <a:cubicBezTo>
                    <a:pt x="16513" y="54003"/>
                    <a:pt x="18667" y="55881"/>
                    <a:pt x="21214" y="55881"/>
                  </a:cubicBezTo>
                  <a:cubicBezTo>
                    <a:pt x="23299" y="55871"/>
                    <a:pt x="25178" y="54603"/>
                    <a:pt x="25955" y="52665"/>
                  </a:cubicBezTo>
                  <a:cubicBezTo>
                    <a:pt x="27135" y="52616"/>
                    <a:pt x="28305" y="52498"/>
                    <a:pt x="29466" y="52301"/>
                  </a:cubicBezTo>
                  <a:cubicBezTo>
                    <a:pt x="34432" y="51485"/>
                    <a:pt x="38711" y="49695"/>
                    <a:pt x="42192" y="46981"/>
                  </a:cubicBezTo>
                  <a:lnTo>
                    <a:pt x="46018" y="46981"/>
                  </a:lnTo>
                  <a:cubicBezTo>
                    <a:pt x="47060" y="46981"/>
                    <a:pt x="47916" y="46135"/>
                    <a:pt x="47916" y="45083"/>
                  </a:cubicBezTo>
                  <a:lnTo>
                    <a:pt x="47916" y="40519"/>
                  </a:lnTo>
                  <a:cubicBezTo>
                    <a:pt x="49981" y="37087"/>
                    <a:pt x="51083" y="33153"/>
                    <a:pt x="51102" y="29140"/>
                  </a:cubicBezTo>
                  <a:cubicBezTo>
                    <a:pt x="51122" y="24931"/>
                    <a:pt x="49863" y="20810"/>
                    <a:pt x="47513" y="17319"/>
                  </a:cubicBezTo>
                  <a:cubicBezTo>
                    <a:pt x="46215" y="15401"/>
                    <a:pt x="44729" y="13906"/>
                    <a:pt x="43107" y="12893"/>
                  </a:cubicBezTo>
                  <a:cubicBezTo>
                    <a:pt x="41041" y="11605"/>
                    <a:pt x="38475" y="10917"/>
                    <a:pt x="35691" y="10917"/>
                  </a:cubicBezTo>
                  <a:cubicBezTo>
                    <a:pt x="35062" y="10917"/>
                    <a:pt x="34432" y="10956"/>
                    <a:pt x="33803" y="11025"/>
                  </a:cubicBezTo>
                  <a:cubicBezTo>
                    <a:pt x="32613" y="11143"/>
                    <a:pt x="31443" y="11399"/>
                    <a:pt x="30312" y="11792"/>
                  </a:cubicBezTo>
                  <a:lnTo>
                    <a:pt x="30105" y="7475"/>
                  </a:lnTo>
                  <a:cubicBezTo>
                    <a:pt x="30105" y="7366"/>
                    <a:pt x="30085" y="7268"/>
                    <a:pt x="30056" y="7170"/>
                  </a:cubicBezTo>
                  <a:cubicBezTo>
                    <a:pt x="29800" y="6344"/>
                    <a:pt x="29210" y="5645"/>
                    <a:pt x="28423" y="5262"/>
                  </a:cubicBezTo>
                  <a:cubicBezTo>
                    <a:pt x="28374" y="5134"/>
                    <a:pt x="28305" y="5006"/>
                    <a:pt x="28236" y="4888"/>
                  </a:cubicBezTo>
                  <a:cubicBezTo>
                    <a:pt x="27696" y="4003"/>
                    <a:pt x="26742" y="3462"/>
                    <a:pt x="25719" y="3452"/>
                  </a:cubicBezTo>
                  <a:cubicBezTo>
                    <a:pt x="25640" y="3452"/>
                    <a:pt x="25561" y="3462"/>
                    <a:pt x="25493" y="3462"/>
                  </a:cubicBezTo>
                  <a:cubicBezTo>
                    <a:pt x="24942" y="2979"/>
                    <a:pt x="24229" y="2704"/>
                    <a:pt x="23496" y="2704"/>
                  </a:cubicBezTo>
                  <a:cubicBezTo>
                    <a:pt x="23483" y="2704"/>
                    <a:pt x="23470" y="2705"/>
                    <a:pt x="23457" y="2705"/>
                  </a:cubicBezTo>
                  <a:lnTo>
                    <a:pt x="23349" y="2705"/>
                  </a:lnTo>
                  <a:cubicBezTo>
                    <a:pt x="22926" y="2724"/>
                    <a:pt x="22503" y="2813"/>
                    <a:pt x="22109" y="2980"/>
                  </a:cubicBezTo>
                  <a:cubicBezTo>
                    <a:pt x="21805" y="2606"/>
                    <a:pt x="21411" y="2311"/>
                    <a:pt x="20978" y="2115"/>
                  </a:cubicBezTo>
                  <a:cubicBezTo>
                    <a:pt x="20605" y="1938"/>
                    <a:pt x="20192" y="1849"/>
                    <a:pt x="19779" y="1849"/>
                  </a:cubicBezTo>
                  <a:cubicBezTo>
                    <a:pt x="19602" y="1849"/>
                    <a:pt x="19434" y="1869"/>
                    <a:pt x="19267" y="1898"/>
                  </a:cubicBezTo>
                  <a:cubicBezTo>
                    <a:pt x="18421" y="718"/>
                    <a:pt x="17074" y="20"/>
                    <a:pt x="15628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g2ed6072a2f1_0_428"/>
            <p:cNvSpPr/>
            <p:nvPr/>
          </p:nvSpPr>
          <p:spPr>
            <a:xfrm>
              <a:off x="1048227" y="3285905"/>
              <a:ext cx="1438575" cy="1176991"/>
            </a:xfrm>
            <a:custGeom>
              <a:avLst/>
              <a:gdLst/>
              <a:ahLst/>
              <a:cxnLst/>
              <a:rect l="l" t="t" r="r" b="b"/>
              <a:pathLst>
                <a:path w="47631" h="38970" extrusionOk="0">
                  <a:moveTo>
                    <a:pt x="31252" y="0"/>
                  </a:moveTo>
                  <a:cubicBezTo>
                    <a:pt x="30678" y="0"/>
                    <a:pt x="30103" y="32"/>
                    <a:pt x="29534" y="93"/>
                  </a:cubicBezTo>
                  <a:cubicBezTo>
                    <a:pt x="27469" y="320"/>
                    <a:pt x="25394" y="939"/>
                    <a:pt x="23702" y="2149"/>
                  </a:cubicBezTo>
                  <a:cubicBezTo>
                    <a:pt x="19837" y="4903"/>
                    <a:pt x="18401" y="10351"/>
                    <a:pt x="14133" y="12456"/>
                  </a:cubicBezTo>
                  <a:cubicBezTo>
                    <a:pt x="11694" y="13656"/>
                    <a:pt x="8793" y="13498"/>
                    <a:pt x="6265" y="14482"/>
                  </a:cubicBezTo>
                  <a:cubicBezTo>
                    <a:pt x="4131" y="15318"/>
                    <a:pt x="2390" y="16901"/>
                    <a:pt x="1367" y="18947"/>
                  </a:cubicBezTo>
                  <a:cubicBezTo>
                    <a:pt x="0" y="21710"/>
                    <a:pt x="335" y="25339"/>
                    <a:pt x="1259" y="28172"/>
                  </a:cubicBezTo>
                  <a:cubicBezTo>
                    <a:pt x="2449" y="31791"/>
                    <a:pt x="4977" y="34407"/>
                    <a:pt x="8153" y="36148"/>
                  </a:cubicBezTo>
                  <a:cubicBezTo>
                    <a:pt x="11687" y="38096"/>
                    <a:pt x="16024" y="38970"/>
                    <a:pt x="20177" y="38970"/>
                  </a:cubicBezTo>
                  <a:cubicBezTo>
                    <a:pt x="21768" y="38970"/>
                    <a:pt x="23332" y="38842"/>
                    <a:pt x="24813" y="38596"/>
                  </a:cubicBezTo>
                  <a:cubicBezTo>
                    <a:pt x="29741" y="37780"/>
                    <a:pt x="34461" y="35862"/>
                    <a:pt x="38189" y="32479"/>
                  </a:cubicBezTo>
                  <a:cubicBezTo>
                    <a:pt x="45840" y="25526"/>
                    <a:pt x="47630" y="14265"/>
                    <a:pt x="41916" y="5788"/>
                  </a:cubicBezTo>
                  <a:cubicBezTo>
                    <a:pt x="40864" y="4214"/>
                    <a:pt x="39556" y="2778"/>
                    <a:pt x="37943" y="1765"/>
                  </a:cubicBezTo>
                  <a:cubicBezTo>
                    <a:pt x="35973" y="539"/>
                    <a:pt x="33614" y="0"/>
                    <a:pt x="31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g2ed6072a2f1_0_428"/>
            <p:cNvSpPr/>
            <p:nvPr/>
          </p:nvSpPr>
          <p:spPr>
            <a:xfrm>
              <a:off x="1896564" y="3381467"/>
              <a:ext cx="242707" cy="223831"/>
            </a:xfrm>
            <a:custGeom>
              <a:avLst/>
              <a:gdLst/>
              <a:ahLst/>
              <a:cxnLst/>
              <a:rect l="l" t="t" r="r" b="b"/>
              <a:pathLst>
                <a:path w="8036" h="7411" extrusionOk="0">
                  <a:moveTo>
                    <a:pt x="4013" y="0"/>
                  </a:moveTo>
                  <a:cubicBezTo>
                    <a:pt x="3783" y="0"/>
                    <a:pt x="3549" y="22"/>
                    <a:pt x="3315" y="67"/>
                  </a:cubicBezTo>
                  <a:cubicBezTo>
                    <a:pt x="1308" y="460"/>
                    <a:pt x="0" y="2398"/>
                    <a:pt x="384" y="4404"/>
                  </a:cubicBezTo>
                  <a:cubicBezTo>
                    <a:pt x="723" y="6176"/>
                    <a:pt x="2274" y="7411"/>
                    <a:pt x="4020" y="7411"/>
                  </a:cubicBezTo>
                  <a:cubicBezTo>
                    <a:pt x="4251" y="7411"/>
                    <a:pt x="4486" y="7389"/>
                    <a:pt x="4721" y="7344"/>
                  </a:cubicBezTo>
                  <a:cubicBezTo>
                    <a:pt x="6727" y="6951"/>
                    <a:pt x="8035" y="5014"/>
                    <a:pt x="7652" y="3007"/>
                  </a:cubicBezTo>
                  <a:cubicBezTo>
                    <a:pt x="7313" y="1235"/>
                    <a:pt x="5755" y="0"/>
                    <a:pt x="4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g2ed6072a2f1_0_428"/>
            <p:cNvSpPr/>
            <p:nvPr/>
          </p:nvSpPr>
          <p:spPr>
            <a:xfrm>
              <a:off x="1427544" y="4335609"/>
              <a:ext cx="255483" cy="223740"/>
            </a:xfrm>
            <a:custGeom>
              <a:avLst/>
              <a:gdLst/>
              <a:ahLst/>
              <a:cxnLst/>
              <a:rect l="l" t="t" r="r" b="b"/>
              <a:pathLst>
                <a:path w="8459" h="7408" extrusionOk="0">
                  <a:moveTo>
                    <a:pt x="4230" y="0"/>
                  </a:moveTo>
                  <a:cubicBezTo>
                    <a:pt x="3641" y="0"/>
                    <a:pt x="3044" y="141"/>
                    <a:pt x="2488" y="439"/>
                  </a:cubicBezTo>
                  <a:cubicBezTo>
                    <a:pt x="679" y="1402"/>
                    <a:pt x="0" y="3645"/>
                    <a:pt x="964" y="5454"/>
                  </a:cubicBezTo>
                  <a:cubicBezTo>
                    <a:pt x="1631" y="6699"/>
                    <a:pt x="2908" y="7407"/>
                    <a:pt x="4232" y="7407"/>
                  </a:cubicBezTo>
                  <a:cubicBezTo>
                    <a:pt x="4822" y="7407"/>
                    <a:pt x="5422" y="7266"/>
                    <a:pt x="5980" y="6969"/>
                  </a:cubicBezTo>
                  <a:cubicBezTo>
                    <a:pt x="7780" y="6005"/>
                    <a:pt x="8458" y="3763"/>
                    <a:pt x="7494" y="1953"/>
                  </a:cubicBezTo>
                  <a:cubicBezTo>
                    <a:pt x="6828" y="709"/>
                    <a:pt x="5550" y="0"/>
                    <a:pt x="4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g2ed6072a2f1_0_428"/>
            <p:cNvSpPr/>
            <p:nvPr/>
          </p:nvSpPr>
          <p:spPr>
            <a:xfrm>
              <a:off x="1037489" y="2949180"/>
              <a:ext cx="711722" cy="462068"/>
            </a:xfrm>
            <a:custGeom>
              <a:avLst/>
              <a:gdLst/>
              <a:ahLst/>
              <a:cxnLst/>
              <a:rect l="l" t="t" r="r" b="b"/>
              <a:pathLst>
                <a:path w="23565" h="15299" extrusionOk="0">
                  <a:moveTo>
                    <a:pt x="11742" y="0"/>
                  </a:moveTo>
                  <a:cubicBezTo>
                    <a:pt x="11634" y="0"/>
                    <a:pt x="11526" y="7"/>
                    <a:pt x="11418" y="20"/>
                  </a:cubicBezTo>
                  <a:cubicBezTo>
                    <a:pt x="9904" y="207"/>
                    <a:pt x="8694" y="1712"/>
                    <a:pt x="8812" y="3226"/>
                  </a:cubicBezTo>
                  <a:cubicBezTo>
                    <a:pt x="8760" y="3220"/>
                    <a:pt x="8708" y="3217"/>
                    <a:pt x="8656" y="3217"/>
                  </a:cubicBezTo>
                  <a:cubicBezTo>
                    <a:pt x="7818" y="3217"/>
                    <a:pt x="7045" y="4016"/>
                    <a:pt x="7101" y="4859"/>
                  </a:cubicBezTo>
                  <a:cubicBezTo>
                    <a:pt x="6400" y="4177"/>
                    <a:pt x="5599" y="3459"/>
                    <a:pt x="4646" y="3459"/>
                  </a:cubicBezTo>
                  <a:cubicBezTo>
                    <a:pt x="4609" y="3459"/>
                    <a:pt x="4571" y="3460"/>
                    <a:pt x="4534" y="3462"/>
                  </a:cubicBezTo>
                  <a:cubicBezTo>
                    <a:pt x="3246" y="3531"/>
                    <a:pt x="2429" y="4869"/>
                    <a:pt x="2970" y="6039"/>
                  </a:cubicBezTo>
                  <a:cubicBezTo>
                    <a:pt x="2945" y="6037"/>
                    <a:pt x="2919" y="6037"/>
                    <a:pt x="2893" y="6037"/>
                  </a:cubicBezTo>
                  <a:cubicBezTo>
                    <a:pt x="2186" y="6037"/>
                    <a:pt x="1544" y="6554"/>
                    <a:pt x="1259" y="7199"/>
                  </a:cubicBezTo>
                  <a:cubicBezTo>
                    <a:pt x="964" y="7868"/>
                    <a:pt x="984" y="8645"/>
                    <a:pt x="1141" y="9353"/>
                  </a:cubicBezTo>
                  <a:cubicBezTo>
                    <a:pt x="276" y="9874"/>
                    <a:pt x="0" y="11173"/>
                    <a:pt x="571" y="11999"/>
                  </a:cubicBezTo>
                  <a:lnTo>
                    <a:pt x="1544" y="12540"/>
                  </a:lnTo>
                  <a:cubicBezTo>
                    <a:pt x="4055" y="13928"/>
                    <a:pt x="6753" y="15299"/>
                    <a:pt x="9598" y="15299"/>
                  </a:cubicBezTo>
                  <a:cubicBezTo>
                    <a:pt x="9817" y="15299"/>
                    <a:pt x="10037" y="15291"/>
                    <a:pt x="10258" y="15274"/>
                  </a:cubicBezTo>
                  <a:cubicBezTo>
                    <a:pt x="12215" y="15126"/>
                    <a:pt x="14064" y="14290"/>
                    <a:pt x="15775" y="13307"/>
                  </a:cubicBezTo>
                  <a:cubicBezTo>
                    <a:pt x="17339" y="12402"/>
                    <a:pt x="18824" y="11359"/>
                    <a:pt x="20211" y="10199"/>
                  </a:cubicBezTo>
                  <a:cubicBezTo>
                    <a:pt x="21420" y="9186"/>
                    <a:pt x="22591" y="8035"/>
                    <a:pt x="23151" y="6560"/>
                  </a:cubicBezTo>
                  <a:cubicBezTo>
                    <a:pt x="23446" y="5803"/>
                    <a:pt x="23564" y="4898"/>
                    <a:pt x="23132" y="4190"/>
                  </a:cubicBezTo>
                  <a:cubicBezTo>
                    <a:pt x="22862" y="3744"/>
                    <a:pt x="22324" y="3459"/>
                    <a:pt x="21819" y="3459"/>
                  </a:cubicBezTo>
                  <a:cubicBezTo>
                    <a:pt x="21532" y="3459"/>
                    <a:pt x="21257" y="3551"/>
                    <a:pt x="21047" y="3757"/>
                  </a:cubicBezTo>
                  <a:cubicBezTo>
                    <a:pt x="20913" y="3120"/>
                    <a:pt x="20228" y="2703"/>
                    <a:pt x="19579" y="2703"/>
                  </a:cubicBezTo>
                  <a:cubicBezTo>
                    <a:pt x="19556" y="2703"/>
                    <a:pt x="19534" y="2704"/>
                    <a:pt x="19512" y="2705"/>
                  </a:cubicBezTo>
                  <a:cubicBezTo>
                    <a:pt x="18834" y="2725"/>
                    <a:pt x="18224" y="3098"/>
                    <a:pt x="17713" y="3551"/>
                  </a:cubicBezTo>
                  <a:cubicBezTo>
                    <a:pt x="17516" y="2902"/>
                    <a:pt x="17123" y="2262"/>
                    <a:pt x="16503" y="1977"/>
                  </a:cubicBezTo>
                  <a:cubicBezTo>
                    <a:pt x="16313" y="1890"/>
                    <a:pt x="16102" y="1847"/>
                    <a:pt x="15891" y="1847"/>
                  </a:cubicBezTo>
                  <a:cubicBezTo>
                    <a:pt x="15412" y="1847"/>
                    <a:pt x="14937" y="2068"/>
                    <a:pt x="14733" y="2498"/>
                  </a:cubicBezTo>
                  <a:cubicBezTo>
                    <a:pt x="14504" y="1101"/>
                    <a:pt x="13148" y="0"/>
                    <a:pt x="11742" y="0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g2ed6072a2f1_0_428"/>
            <p:cNvSpPr/>
            <p:nvPr/>
          </p:nvSpPr>
          <p:spPr>
            <a:xfrm>
              <a:off x="1071695" y="3060107"/>
              <a:ext cx="634796" cy="416432"/>
            </a:xfrm>
            <a:custGeom>
              <a:avLst/>
              <a:gdLst/>
              <a:ahLst/>
              <a:cxnLst/>
              <a:rect l="l" t="t" r="r" b="b"/>
              <a:pathLst>
                <a:path w="21018" h="13788" extrusionOk="0">
                  <a:moveTo>
                    <a:pt x="15068" y="0"/>
                  </a:moveTo>
                  <a:cubicBezTo>
                    <a:pt x="14338" y="0"/>
                    <a:pt x="13674" y="476"/>
                    <a:pt x="13435" y="1177"/>
                  </a:cubicBezTo>
                  <a:cubicBezTo>
                    <a:pt x="13123" y="1018"/>
                    <a:pt x="12779" y="944"/>
                    <a:pt x="12431" y="944"/>
                  </a:cubicBezTo>
                  <a:cubicBezTo>
                    <a:pt x="11833" y="944"/>
                    <a:pt x="11226" y="1162"/>
                    <a:pt x="10759" y="1541"/>
                  </a:cubicBezTo>
                  <a:cubicBezTo>
                    <a:pt x="10022" y="2141"/>
                    <a:pt x="9609" y="3085"/>
                    <a:pt x="9530" y="4039"/>
                  </a:cubicBezTo>
                  <a:cubicBezTo>
                    <a:pt x="9048" y="3606"/>
                    <a:pt x="8556" y="3163"/>
                    <a:pt x="7947" y="2967"/>
                  </a:cubicBezTo>
                  <a:cubicBezTo>
                    <a:pt x="7757" y="2907"/>
                    <a:pt x="7555" y="2875"/>
                    <a:pt x="7354" y="2875"/>
                  </a:cubicBezTo>
                  <a:cubicBezTo>
                    <a:pt x="6900" y="2875"/>
                    <a:pt x="6455" y="3038"/>
                    <a:pt x="6196" y="3399"/>
                  </a:cubicBezTo>
                  <a:cubicBezTo>
                    <a:pt x="5750" y="2896"/>
                    <a:pt x="5147" y="2656"/>
                    <a:pt x="4549" y="2656"/>
                  </a:cubicBezTo>
                  <a:cubicBezTo>
                    <a:pt x="3712" y="2656"/>
                    <a:pt x="2885" y="3127"/>
                    <a:pt x="2518" y="3999"/>
                  </a:cubicBezTo>
                  <a:cubicBezTo>
                    <a:pt x="2457" y="3990"/>
                    <a:pt x="2396" y="3986"/>
                    <a:pt x="2336" y="3986"/>
                  </a:cubicBezTo>
                  <a:cubicBezTo>
                    <a:pt x="1796" y="3986"/>
                    <a:pt x="1268" y="4327"/>
                    <a:pt x="994" y="4796"/>
                  </a:cubicBezTo>
                  <a:cubicBezTo>
                    <a:pt x="689" y="5317"/>
                    <a:pt x="630" y="5966"/>
                    <a:pt x="748" y="6556"/>
                  </a:cubicBezTo>
                  <a:cubicBezTo>
                    <a:pt x="256" y="6851"/>
                    <a:pt x="0" y="7422"/>
                    <a:pt x="89" y="7982"/>
                  </a:cubicBezTo>
                  <a:lnTo>
                    <a:pt x="443" y="9349"/>
                  </a:lnTo>
                  <a:cubicBezTo>
                    <a:pt x="2498" y="11818"/>
                    <a:pt x="5449" y="13706"/>
                    <a:pt x="8665" y="13785"/>
                  </a:cubicBezTo>
                  <a:cubicBezTo>
                    <a:pt x="8737" y="13787"/>
                    <a:pt x="8810" y="13788"/>
                    <a:pt x="8883" y="13788"/>
                  </a:cubicBezTo>
                  <a:cubicBezTo>
                    <a:pt x="10764" y="13788"/>
                    <a:pt x="12604" y="13181"/>
                    <a:pt x="14280" y="12320"/>
                  </a:cubicBezTo>
                  <a:cubicBezTo>
                    <a:pt x="16641" y="11100"/>
                    <a:pt x="18745" y="9320"/>
                    <a:pt x="20053" y="7019"/>
                  </a:cubicBezTo>
                  <a:cubicBezTo>
                    <a:pt x="20565" y="6114"/>
                    <a:pt x="20938" y="5111"/>
                    <a:pt x="20978" y="4068"/>
                  </a:cubicBezTo>
                  <a:cubicBezTo>
                    <a:pt x="21017" y="3036"/>
                    <a:pt x="20673" y="1954"/>
                    <a:pt x="19906" y="1255"/>
                  </a:cubicBezTo>
                  <a:cubicBezTo>
                    <a:pt x="19453" y="833"/>
                    <a:pt x="18873" y="597"/>
                    <a:pt x="18263" y="597"/>
                  </a:cubicBezTo>
                  <a:cubicBezTo>
                    <a:pt x="17644" y="597"/>
                    <a:pt x="17073" y="931"/>
                    <a:pt x="16769" y="1472"/>
                  </a:cubicBezTo>
                  <a:cubicBezTo>
                    <a:pt x="16651" y="685"/>
                    <a:pt x="16011" y="75"/>
                    <a:pt x="15215" y="6"/>
                  </a:cubicBezTo>
                  <a:cubicBezTo>
                    <a:pt x="15165" y="2"/>
                    <a:pt x="15117" y="0"/>
                    <a:pt x="15068" y="0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g2ed6072a2f1_0_428"/>
            <p:cNvSpPr/>
            <p:nvPr/>
          </p:nvSpPr>
          <p:spPr>
            <a:xfrm>
              <a:off x="1066923" y="3144464"/>
              <a:ext cx="717974" cy="738934"/>
            </a:xfrm>
            <a:custGeom>
              <a:avLst/>
              <a:gdLst/>
              <a:ahLst/>
              <a:cxnLst/>
              <a:rect l="l" t="t" r="r" b="b"/>
              <a:pathLst>
                <a:path w="23772" h="24466" extrusionOk="0">
                  <a:moveTo>
                    <a:pt x="19248" y="0"/>
                  </a:moveTo>
                  <a:cubicBezTo>
                    <a:pt x="19221" y="0"/>
                    <a:pt x="19198" y="20"/>
                    <a:pt x="19179" y="66"/>
                  </a:cubicBezTo>
                  <a:cubicBezTo>
                    <a:pt x="19179" y="85"/>
                    <a:pt x="19169" y="105"/>
                    <a:pt x="19159" y="115"/>
                  </a:cubicBezTo>
                  <a:cubicBezTo>
                    <a:pt x="19130" y="262"/>
                    <a:pt x="19110" y="410"/>
                    <a:pt x="19100" y="557"/>
                  </a:cubicBezTo>
                  <a:cubicBezTo>
                    <a:pt x="19100" y="557"/>
                    <a:pt x="18962" y="1865"/>
                    <a:pt x="18225" y="2780"/>
                  </a:cubicBezTo>
                  <a:cubicBezTo>
                    <a:pt x="18038" y="3026"/>
                    <a:pt x="17802" y="3223"/>
                    <a:pt x="17546" y="3370"/>
                  </a:cubicBezTo>
                  <a:cubicBezTo>
                    <a:pt x="17340" y="3488"/>
                    <a:pt x="17123" y="3567"/>
                    <a:pt x="16897" y="3616"/>
                  </a:cubicBezTo>
                  <a:lnTo>
                    <a:pt x="16818" y="3626"/>
                  </a:lnTo>
                  <a:cubicBezTo>
                    <a:pt x="16707" y="3643"/>
                    <a:pt x="16600" y="3651"/>
                    <a:pt x="16496" y="3651"/>
                  </a:cubicBezTo>
                  <a:cubicBezTo>
                    <a:pt x="14890" y="3651"/>
                    <a:pt x="14222" y="1698"/>
                    <a:pt x="14222" y="1698"/>
                  </a:cubicBezTo>
                  <a:cubicBezTo>
                    <a:pt x="14222" y="1688"/>
                    <a:pt x="14202" y="1649"/>
                    <a:pt x="14163" y="1590"/>
                  </a:cubicBezTo>
                  <a:cubicBezTo>
                    <a:pt x="14010" y="1292"/>
                    <a:pt x="13474" y="472"/>
                    <a:pt x="12372" y="472"/>
                  </a:cubicBezTo>
                  <a:cubicBezTo>
                    <a:pt x="12199" y="472"/>
                    <a:pt x="12013" y="492"/>
                    <a:pt x="11812" y="538"/>
                  </a:cubicBezTo>
                  <a:cubicBezTo>
                    <a:pt x="10357" y="852"/>
                    <a:pt x="9993" y="2249"/>
                    <a:pt x="9904" y="2741"/>
                  </a:cubicBezTo>
                  <a:cubicBezTo>
                    <a:pt x="9895" y="2800"/>
                    <a:pt x="9885" y="2859"/>
                    <a:pt x="9885" y="2918"/>
                  </a:cubicBezTo>
                  <a:cubicBezTo>
                    <a:pt x="9885" y="2918"/>
                    <a:pt x="10111" y="4835"/>
                    <a:pt x="8341" y="5288"/>
                  </a:cubicBezTo>
                  <a:cubicBezTo>
                    <a:pt x="8145" y="5337"/>
                    <a:pt x="7959" y="5358"/>
                    <a:pt x="7782" y="5358"/>
                  </a:cubicBezTo>
                  <a:cubicBezTo>
                    <a:pt x="6361" y="5358"/>
                    <a:pt x="5567" y="3950"/>
                    <a:pt x="5567" y="3950"/>
                  </a:cubicBezTo>
                  <a:cubicBezTo>
                    <a:pt x="5498" y="3862"/>
                    <a:pt x="5439" y="3783"/>
                    <a:pt x="5361" y="3704"/>
                  </a:cubicBezTo>
                  <a:cubicBezTo>
                    <a:pt x="5094" y="3430"/>
                    <a:pt x="4564" y="3010"/>
                    <a:pt x="3779" y="3010"/>
                  </a:cubicBezTo>
                  <a:cubicBezTo>
                    <a:pt x="3524" y="3010"/>
                    <a:pt x="3241" y="3055"/>
                    <a:pt x="2932" y="3163"/>
                  </a:cubicBezTo>
                  <a:cubicBezTo>
                    <a:pt x="1201" y="3783"/>
                    <a:pt x="1456" y="5180"/>
                    <a:pt x="1456" y="5180"/>
                  </a:cubicBezTo>
                  <a:cubicBezTo>
                    <a:pt x="1397" y="5130"/>
                    <a:pt x="1338" y="5081"/>
                    <a:pt x="1289" y="5032"/>
                  </a:cubicBezTo>
                  <a:lnTo>
                    <a:pt x="1142" y="4914"/>
                  </a:lnTo>
                  <a:cubicBezTo>
                    <a:pt x="1093" y="4875"/>
                    <a:pt x="1033" y="4835"/>
                    <a:pt x="984" y="4796"/>
                  </a:cubicBezTo>
                  <a:cubicBezTo>
                    <a:pt x="974" y="4796"/>
                    <a:pt x="965" y="4786"/>
                    <a:pt x="955" y="4776"/>
                  </a:cubicBezTo>
                  <a:cubicBezTo>
                    <a:pt x="792" y="4686"/>
                    <a:pt x="655" y="4644"/>
                    <a:pt x="542" y="4644"/>
                  </a:cubicBezTo>
                  <a:cubicBezTo>
                    <a:pt x="421" y="4644"/>
                    <a:pt x="327" y="4690"/>
                    <a:pt x="257" y="4776"/>
                  </a:cubicBezTo>
                  <a:lnTo>
                    <a:pt x="257" y="4786"/>
                  </a:lnTo>
                  <a:cubicBezTo>
                    <a:pt x="60" y="5012"/>
                    <a:pt x="1" y="5504"/>
                    <a:pt x="21" y="6094"/>
                  </a:cubicBezTo>
                  <a:cubicBezTo>
                    <a:pt x="80" y="7579"/>
                    <a:pt x="620" y="9674"/>
                    <a:pt x="620" y="9674"/>
                  </a:cubicBezTo>
                  <a:lnTo>
                    <a:pt x="1919" y="13097"/>
                  </a:lnTo>
                  <a:lnTo>
                    <a:pt x="6197" y="24318"/>
                  </a:lnTo>
                  <a:lnTo>
                    <a:pt x="7839" y="24466"/>
                  </a:lnTo>
                  <a:lnTo>
                    <a:pt x="7849" y="24466"/>
                  </a:lnTo>
                  <a:lnTo>
                    <a:pt x="9531" y="24249"/>
                  </a:lnTo>
                  <a:lnTo>
                    <a:pt x="11144" y="24033"/>
                  </a:lnTo>
                  <a:lnTo>
                    <a:pt x="11144" y="24023"/>
                  </a:lnTo>
                  <a:lnTo>
                    <a:pt x="12353" y="22961"/>
                  </a:lnTo>
                  <a:lnTo>
                    <a:pt x="13809" y="23669"/>
                  </a:lnTo>
                  <a:lnTo>
                    <a:pt x="13829" y="23679"/>
                  </a:lnTo>
                  <a:lnTo>
                    <a:pt x="17585" y="23187"/>
                  </a:lnTo>
                  <a:lnTo>
                    <a:pt x="17605" y="23187"/>
                  </a:lnTo>
                  <a:lnTo>
                    <a:pt x="19326" y="22125"/>
                  </a:lnTo>
                  <a:lnTo>
                    <a:pt x="21067" y="22735"/>
                  </a:lnTo>
                  <a:lnTo>
                    <a:pt x="21087" y="22735"/>
                  </a:lnTo>
                  <a:lnTo>
                    <a:pt x="22070" y="22607"/>
                  </a:lnTo>
                  <a:lnTo>
                    <a:pt x="23732" y="22390"/>
                  </a:lnTo>
                  <a:lnTo>
                    <a:pt x="23772" y="22351"/>
                  </a:lnTo>
                  <a:lnTo>
                    <a:pt x="23103" y="15880"/>
                  </a:lnTo>
                  <a:lnTo>
                    <a:pt x="21893" y="4383"/>
                  </a:lnTo>
                  <a:cubicBezTo>
                    <a:pt x="21893" y="4383"/>
                    <a:pt x="23004" y="1492"/>
                    <a:pt x="21667" y="1049"/>
                  </a:cubicBezTo>
                  <a:cubicBezTo>
                    <a:pt x="21528" y="1008"/>
                    <a:pt x="21381" y="988"/>
                    <a:pt x="21234" y="988"/>
                  </a:cubicBezTo>
                  <a:cubicBezTo>
                    <a:pt x="21205" y="988"/>
                    <a:pt x="21175" y="988"/>
                    <a:pt x="21146" y="990"/>
                  </a:cubicBezTo>
                  <a:cubicBezTo>
                    <a:pt x="21095" y="994"/>
                    <a:pt x="21046" y="996"/>
                    <a:pt x="20997" y="996"/>
                  </a:cubicBezTo>
                  <a:cubicBezTo>
                    <a:pt x="20213" y="996"/>
                    <a:pt x="19752" y="490"/>
                    <a:pt x="19484" y="193"/>
                  </a:cubicBezTo>
                  <a:cubicBezTo>
                    <a:pt x="19378" y="81"/>
                    <a:pt x="19304" y="0"/>
                    <a:pt x="19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g2ed6072a2f1_0_428"/>
            <p:cNvSpPr/>
            <p:nvPr/>
          </p:nvSpPr>
          <p:spPr>
            <a:xfrm>
              <a:off x="994738" y="3273431"/>
              <a:ext cx="308972" cy="621265"/>
            </a:xfrm>
            <a:custGeom>
              <a:avLst/>
              <a:gdLst/>
              <a:ahLst/>
              <a:cxnLst/>
              <a:rect l="l" t="t" r="r" b="b"/>
              <a:pathLst>
                <a:path w="10230" h="20570" extrusionOk="0">
                  <a:moveTo>
                    <a:pt x="1950" y="1"/>
                  </a:moveTo>
                  <a:cubicBezTo>
                    <a:pt x="1820" y="1"/>
                    <a:pt x="1691" y="15"/>
                    <a:pt x="1565" y="44"/>
                  </a:cubicBezTo>
                  <a:lnTo>
                    <a:pt x="1555" y="44"/>
                  </a:lnTo>
                  <a:cubicBezTo>
                    <a:pt x="532" y="280"/>
                    <a:pt x="1" y="1401"/>
                    <a:pt x="1" y="1401"/>
                  </a:cubicBezTo>
                  <a:lnTo>
                    <a:pt x="2794" y="8630"/>
                  </a:lnTo>
                  <a:lnTo>
                    <a:pt x="7426" y="20569"/>
                  </a:lnTo>
                  <a:lnTo>
                    <a:pt x="10219" y="20205"/>
                  </a:lnTo>
                  <a:lnTo>
                    <a:pt x="10229" y="20205"/>
                  </a:lnTo>
                  <a:lnTo>
                    <a:pt x="6482" y="9112"/>
                  </a:lnTo>
                  <a:lnTo>
                    <a:pt x="4791" y="4086"/>
                  </a:lnTo>
                  <a:lnTo>
                    <a:pt x="4387" y="2886"/>
                  </a:lnTo>
                  <a:lnTo>
                    <a:pt x="3669" y="762"/>
                  </a:lnTo>
                  <a:lnTo>
                    <a:pt x="3522" y="644"/>
                  </a:lnTo>
                  <a:cubicBezTo>
                    <a:pt x="3473" y="605"/>
                    <a:pt x="3414" y="575"/>
                    <a:pt x="3364" y="536"/>
                  </a:cubicBezTo>
                  <a:cubicBezTo>
                    <a:pt x="3355" y="526"/>
                    <a:pt x="3345" y="526"/>
                    <a:pt x="3335" y="516"/>
                  </a:cubicBezTo>
                  <a:cubicBezTo>
                    <a:pt x="3138" y="379"/>
                    <a:pt x="2942" y="261"/>
                    <a:pt x="2725" y="172"/>
                  </a:cubicBezTo>
                  <a:cubicBezTo>
                    <a:pt x="2481" y="60"/>
                    <a:pt x="2215" y="1"/>
                    <a:pt x="1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g2ed6072a2f1_0_428"/>
            <p:cNvSpPr/>
            <p:nvPr/>
          </p:nvSpPr>
          <p:spPr>
            <a:xfrm>
              <a:off x="1228810" y="3193786"/>
              <a:ext cx="254909" cy="676838"/>
            </a:xfrm>
            <a:custGeom>
              <a:avLst/>
              <a:gdLst/>
              <a:ahLst/>
              <a:cxnLst/>
              <a:rect l="l" t="t" r="r" b="b"/>
              <a:pathLst>
                <a:path w="8440" h="22410" extrusionOk="0">
                  <a:moveTo>
                    <a:pt x="2627" y="0"/>
                  </a:moveTo>
                  <a:cubicBezTo>
                    <a:pt x="2448" y="0"/>
                    <a:pt x="2254" y="23"/>
                    <a:pt x="2046" y="75"/>
                  </a:cubicBezTo>
                  <a:cubicBezTo>
                    <a:pt x="266" y="527"/>
                    <a:pt x="198" y="2327"/>
                    <a:pt x="198" y="2327"/>
                  </a:cubicBezTo>
                  <a:cubicBezTo>
                    <a:pt x="138" y="2239"/>
                    <a:pt x="70" y="2160"/>
                    <a:pt x="1" y="2081"/>
                  </a:cubicBezTo>
                  <a:lnTo>
                    <a:pt x="1" y="2081"/>
                  </a:lnTo>
                  <a:lnTo>
                    <a:pt x="1486" y="7294"/>
                  </a:lnTo>
                  <a:lnTo>
                    <a:pt x="2027" y="9202"/>
                  </a:lnTo>
                  <a:lnTo>
                    <a:pt x="2912" y="12300"/>
                  </a:lnTo>
                  <a:lnTo>
                    <a:pt x="5784" y="22400"/>
                  </a:lnTo>
                  <a:lnTo>
                    <a:pt x="5784" y="22410"/>
                  </a:lnTo>
                  <a:lnTo>
                    <a:pt x="8439" y="22056"/>
                  </a:lnTo>
                  <a:lnTo>
                    <a:pt x="8439" y="22036"/>
                  </a:lnTo>
                  <a:lnTo>
                    <a:pt x="6718" y="12801"/>
                  </a:lnTo>
                  <a:lnTo>
                    <a:pt x="6020" y="9064"/>
                  </a:lnTo>
                  <a:lnTo>
                    <a:pt x="5656" y="7058"/>
                  </a:lnTo>
                  <a:lnTo>
                    <a:pt x="4544" y="1117"/>
                  </a:lnTo>
                  <a:cubicBezTo>
                    <a:pt x="4535" y="1176"/>
                    <a:pt x="4525" y="1235"/>
                    <a:pt x="4525" y="1294"/>
                  </a:cubicBezTo>
                  <a:cubicBezTo>
                    <a:pt x="4525" y="1294"/>
                    <a:pt x="3973" y="0"/>
                    <a:pt x="2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g2ed6072a2f1_0_428"/>
            <p:cNvSpPr/>
            <p:nvPr/>
          </p:nvSpPr>
          <p:spPr>
            <a:xfrm>
              <a:off x="1494655" y="3125225"/>
              <a:ext cx="238872" cy="719575"/>
            </a:xfrm>
            <a:custGeom>
              <a:avLst/>
              <a:gdLst/>
              <a:ahLst/>
              <a:cxnLst/>
              <a:rect l="l" t="t" r="r" b="b"/>
              <a:pathLst>
                <a:path w="7909" h="23825" extrusionOk="0">
                  <a:moveTo>
                    <a:pt x="2654" y="0"/>
                  </a:moveTo>
                  <a:cubicBezTo>
                    <a:pt x="2475" y="0"/>
                    <a:pt x="2295" y="18"/>
                    <a:pt x="2115" y="53"/>
                  </a:cubicBezTo>
                  <a:cubicBezTo>
                    <a:pt x="2106" y="53"/>
                    <a:pt x="2096" y="63"/>
                    <a:pt x="2086" y="63"/>
                  </a:cubicBezTo>
                  <a:cubicBezTo>
                    <a:pt x="257" y="417"/>
                    <a:pt x="60" y="2256"/>
                    <a:pt x="50" y="2345"/>
                  </a:cubicBezTo>
                  <a:cubicBezTo>
                    <a:pt x="50" y="2335"/>
                    <a:pt x="30" y="2296"/>
                    <a:pt x="1" y="2237"/>
                  </a:cubicBezTo>
                  <a:lnTo>
                    <a:pt x="1" y="2237"/>
                  </a:lnTo>
                  <a:lnTo>
                    <a:pt x="827" y="7498"/>
                  </a:lnTo>
                  <a:lnTo>
                    <a:pt x="1181" y="9672"/>
                  </a:lnTo>
                  <a:lnTo>
                    <a:pt x="2125" y="15622"/>
                  </a:lnTo>
                  <a:lnTo>
                    <a:pt x="3423" y="23824"/>
                  </a:lnTo>
                  <a:lnTo>
                    <a:pt x="3443" y="23824"/>
                  </a:lnTo>
                  <a:lnTo>
                    <a:pt x="6905" y="23372"/>
                  </a:lnTo>
                  <a:lnTo>
                    <a:pt x="6925" y="23372"/>
                  </a:lnTo>
                  <a:lnTo>
                    <a:pt x="7908" y="23244"/>
                  </a:lnTo>
                  <a:lnTo>
                    <a:pt x="7416" y="19015"/>
                  </a:lnTo>
                  <a:lnTo>
                    <a:pt x="7102" y="16281"/>
                  </a:lnTo>
                  <a:lnTo>
                    <a:pt x="5823" y="5246"/>
                  </a:lnTo>
                  <a:lnTo>
                    <a:pt x="5666" y="3928"/>
                  </a:lnTo>
                  <a:lnTo>
                    <a:pt x="5312" y="850"/>
                  </a:lnTo>
                  <a:cubicBezTo>
                    <a:pt x="5206" y="731"/>
                    <a:pt x="5131" y="648"/>
                    <a:pt x="5076" y="648"/>
                  </a:cubicBezTo>
                  <a:cubicBezTo>
                    <a:pt x="5049" y="648"/>
                    <a:pt x="5026" y="667"/>
                    <a:pt x="5007" y="712"/>
                  </a:cubicBezTo>
                  <a:cubicBezTo>
                    <a:pt x="5007" y="732"/>
                    <a:pt x="4997" y="752"/>
                    <a:pt x="4987" y="771"/>
                  </a:cubicBezTo>
                  <a:cubicBezTo>
                    <a:pt x="4958" y="909"/>
                    <a:pt x="4928" y="1057"/>
                    <a:pt x="4928" y="1204"/>
                  </a:cubicBezTo>
                  <a:cubicBezTo>
                    <a:pt x="4411" y="441"/>
                    <a:pt x="3553" y="0"/>
                    <a:pt x="26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g2ed6072a2f1_0_428"/>
            <p:cNvSpPr/>
            <p:nvPr/>
          </p:nvSpPr>
          <p:spPr>
            <a:xfrm>
              <a:off x="1566538" y="3187262"/>
              <a:ext cx="57657" cy="128210"/>
            </a:xfrm>
            <a:custGeom>
              <a:avLst/>
              <a:gdLst/>
              <a:ahLst/>
              <a:cxnLst/>
              <a:rect l="l" t="t" r="r" b="b"/>
              <a:pathLst>
                <a:path w="1909" h="4245" extrusionOk="0">
                  <a:moveTo>
                    <a:pt x="906" y="0"/>
                  </a:moveTo>
                  <a:cubicBezTo>
                    <a:pt x="876" y="0"/>
                    <a:pt x="847" y="2"/>
                    <a:pt x="817" y="6"/>
                  </a:cubicBezTo>
                  <a:lnTo>
                    <a:pt x="650" y="35"/>
                  </a:lnTo>
                  <a:cubicBezTo>
                    <a:pt x="267" y="84"/>
                    <a:pt x="1" y="448"/>
                    <a:pt x="60" y="832"/>
                  </a:cubicBezTo>
                  <a:lnTo>
                    <a:pt x="483" y="3654"/>
                  </a:lnTo>
                  <a:cubicBezTo>
                    <a:pt x="542" y="3999"/>
                    <a:pt x="827" y="4245"/>
                    <a:pt x="1171" y="4245"/>
                  </a:cubicBezTo>
                  <a:cubicBezTo>
                    <a:pt x="1584" y="4245"/>
                    <a:pt x="1909" y="3890"/>
                    <a:pt x="1870" y="3487"/>
                  </a:cubicBezTo>
                  <a:lnTo>
                    <a:pt x="1604" y="635"/>
                  </a:lnTo>
                  <a:cubicBezTo>
                    <a:pt x="1568" y="271"/>
                    <a:pt x="1262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g2ed6072a2f1_0_428"/>
            <p:cNvSpPr/>
            <p:nvPr/>
          </p:nvSpPr>
          <p:spPr>
            <a:xfrm>
              <a:off x="1590609" y="3343411"/>
              <a:ext cx="42495" cy="83208"/>
            </a:xfrm>
            <a:custGeom>
              <a:avLst/>
              <a:gdLst/>
              <a:ahLst/>
              <a:cxnLst/>
              <a:rect l="l" t="t" r="r" b="b"/>
              <a:pathLst>
                <a:path w="1407" h="2755" extrusionOk="0">
                  <a:moveTo>
                    <a:pt x="550" y="1"/>
                  </a:moveTo>
                  <a:cubicBezTo>
                    <a:pt x="505" y="1"/>
                    <a:pt x="459" y="6"/>
                    <a:pt x="414" y="19"/>
                  </a:cubicBezTo>
                  <a:cubicBezTo>
                    <a:pt x="168" y="88"/>
                    <a:pt x="1" y="324"/>
                    <a:pt x="30" y="579"/>
                  </a:cubicBezTo>
                  <a:lnTo>
                    <a:pt x="217" y="2290"/>
                  </a:lnTo>
                  <a:cubicBezTo>
                    <a:pt x="255" y="2554"/>
                    <a:pt x="472" y="2754"/>
                    <a:pt x="740" y="2754"/>
                  </a:cubicBezTo>
                  <a:cubicBezTo>
                    <a:pt x="752" y="2754"/>
                    <a:pt x="765" y="2754"/>
                    <a:pt x="778" y="2753"/>
                  </a:cubicBezTo>
                  <a:lnTo>
                    <a:pt x="876" y="2743"/>
                  </a:lnTo>
                  <a:cubicBezTo>
                    <a:pt x="1181" y="2713"/>
                    <a:pt x="1407" y="2438"/>
                    <a:pt x="1358" y="2133"/>
                  </a:cubicBezTo>
                  <a:lnTo>
                    <a:pt x="1063" y="432"/>
                  </a:lnTo>
                  <a:cubicBezTo>
                    <a:pt x="1013" y="174"/>
                    <a:pt x="794" y="1"/>
                    <a:pt x="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g2ed6072a2f1_0_428"/>
            <p:cNvSpPr/>
            <p:nvPr/>
          </p:nvSpPr>
          <p:spPr>
            <a:xfrm>
              <a:off x="1645277" y="3102361"/>
              <a:ext cx="168137" cy="728454"/>
            </a:xfrm>
            <a:custGeom>
              <a:avLst/>
              <a:gdLst/>
              <a:ahLst/>
              <a:cxnLst/>
              <a:rect l="l" t="t" r="r" b="b"/>
              <a:pathLst>
                <a:path w="5567" h="24119" extrusionOk="0">
                  <a:moveTo>
                    <a:pt x="2318" y="1"/>
                  </a:moveTo>
                  <a:cubicBezTo>
                    <a:pt x="2214" y="1"/>
                    <a:pt x="2110" y="5"/>
                    <a:pt x="2006" y="14"/>
                  </a:cubicBezTo>
                  <a:cubicBezTo>
                    <a:pt x="1731" y="34"/>
                    <a:pt x="1466" y="93"/>
                    <a:pt x="1210" y="181"/>
                  </a:cubicBezTo>
                  <a:cubicBezTo>
                    <a:pt x="630" y="388"/>
                    <a:pt x="177" y="869"/>
                    <a:pt x="20" y="1469"/>
                  </a:cubicBezTo>
                  <a:cubicBezTo>
                    <a:pt x="10" y="1489"/>
                    <a:pt x="10" y="1509"/>
                    <a:pt x="0" y="1519"/>
                  </a:cubicBezTo>
                  <a:lnTo>
                    <a:pt x="295" y="5020"/>
                  </a:lnTo>
                  <a:lnTo>
                    <a:pt x="423" y="6593"/>
                  </a:lnTo>
                  <a:lnTo>
                    <a:pt x="1092" y="14451"/>
                  </a:lnTo>
                  <a:lnTo>
                    <a:pt x="1308" y="16930"/>
                  </a:lnTo>
                  <a:lnTo>
                    <a:pt x="1918" y="24119"/>
                  </a:lnTo>
                  <a:lnTo>
                    <a:pt x="1938" y="24119"/>
                  </a:lnTo>
                  <a:lnTo>
                    <a:pt x="2921" y="23991"/>
                  </a:lnTo>
                  <a:lnTo>
                    <a:pt x="4583" y="23775"/>
                  </a:lnTo>
                  <a:lnTo>
                    <a:pt x="5567" y="23657"/>
                  </a:lnTo>
                  <a:lnTo>
                    <a:pt x="5252" y="17451"/>
                  </a:lnTo>
                  <a:lnTo>
                    <a:pt x="4495" y="1292"/>
                  </a:lnTo>
                  <a:cubicBezTo>
                    <a:pt x="4495" y="1292"/>
                    <a:pt x="4249" y="368"/>
                    <a:pt x="3078" y="83"/>
                  </a:cubicBezTo>
                  <a:cubicBezTo>
                    <a:pt x="2828" y="27"/>
                    <a:pt x="2572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g2ed6072a2f1_0_428"/>
            <p:cNvSpPr/>
            <p:nvPr/>
          </p:nvSpPr>
          <p:spPr>
            <a:xfrm>
              <a:off x="1079125" y="3534052"/>
              <a:ext cx="734283" cy="360950"/>
            </a:xfrm>
            <a:custGeom>
              <a:avLst/>
              <a:gdLst/>
              <a:ahLst/>
              <a:cxnLst/>
              <a:rect l="l" t="t" r="r" b="b"/>
              <a:pathLst>
                <a:path w="24312" h="11951" extrusionOk="0">
                  <a:moveTo>
                    <a:pt x="0" y="1"/>
                  </a:moveTo>
                  <a:lnTo>
                    <a:pt x="4632" y="11950"/>
                  </a:lnTo>
                  <a:lnTo>
                    <a:pt x="7425" y="11576"/>
                  </a:lnTo>
                  <a:lnTo>
                    <a:pt x="7435" y="11576"/>
                  </a:lnTo>
                  <a:lnTo>
                    <a:pt x="9117" y="11360"/>
                  </a:lnTo>
                  <a:lnTo>
                    <a:pt x="10730" y="11144"/>
                  </a:lnTo>
                  <a:lnTo>
                    <a:pt x="10740" y="11134"/>
                  </a:lnTo>
                  <a:lnTo>
                    <a:pt x="10740" y="11144"/>
                  </a:lnTo>
                  <a:lnTo>
                    <a:pt x="13395" y="10790"/>
                  </a:lnTo>
                  <a:lnTo>
                    <a:pt x="13395" y="10780"/>
                  </a:lnTo>
                  <a:lnTo>
                    <a:pt x="13415" y="10790"/>
                  </a:lnTo>
                  <a:lnTo>
                    <a:pt x="17181" y="10298"/>
                  </a:lnTo>
                  <a:lnTo>
                    <a:pt x="17191" y="10288"/>
                  </a:lnTo>
                  <a:lnTo>
                    <a:pt x="20663" y="9836"/>
                  </a:lnTo>
                  <a:lnTo>
                    <a:pt x="20683" y="9836"/>
                  </a:lnTo>
                  <a:lnTo>
                    <a:pt x="21666" y="9708"/>
                  </a:lnTo>
                  <a:lnTo>
                    <a:pt x="23328" y="9491"/>
                  </a:lnTo>
                  <a:lnTo>
                    <a:pt x="24312" y="9364"/>
                  </a:lnTo>
                  <a:lnTo>
                    <a:pt x="24017" y="3158"/>
                  </a:lnTo>
                  <a:lnTo>
                    <a:pt x="22689" y="2981"/>
                  </a:lnTo>
                  <a:lnTo>
                    <a:pt x="20860" y="2745"/>
                  </a:lnTo>
                  <a:lnTo>
                    <a:pt x="20053" y="2637"/>
                  </a:lnTo>
                  <a:lnTo>
                    <a:pt x="15883" y="2086"/>
                  </a:lnTo>
                  <a:lnTo>
                    <a:pt x="11674" y="1535"/>
                  </a:lnTo>
                  <a:lnTo>
                    <a:pt x="7858" y="1043"/>
                  </a:lnTo>
                  <a:lnTo>
                    <a:pt x="3698" y="493"/>
                  </a:lnTo>
                  <a:lnTo>
                    <a:pt x="1505" y="2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g2ed6072a2f1_0_428"/>
            <p:cNvSpPr/>
            <p:nvPr/>
          </p:nvSpPr>
          <p:spPr>
            <a:xfrm>
              <a:off x="957317" y="3628527"/>
              <a:ext cx="1293331" cy="661827"/>
            </a:xfrm>
            <a:custGeom>
              <a:avLst/>
              <a:gdLst/>
              <a:ahLst/>
              <a:cxnLst/>
              <a:rect l="l" t="t" r="r" b="b"/>
              <a:pathLst>
                <a:path w="42822" h="21913" extrusionOk="0">
                  <a:moveTo>
                    <a:pt x="1" y="0"/>
                  </a:moveTo>
                  <a:lnTo>
                    <a:pt x="1" y="21912"/>
                  </a:lnTo>
                  <a:lnTo>
                    <a:pt x="42822" y="21912"/>
                  </a:lnTo>
                  <a:lnTo>
                    <a:pt x="428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g2ed6072a2f1_0_428"/>
            <p:cNvSpPr/>
            <p:nvPr/>
          </p:nvSpPr>
          <p:spPr>
            <a:xfrm>
              <a:off x="2250632" y="3628527"/>
              <a:ext cx="68650" cy="661827"/>
            </a:xfrm>
            <a:custGeom>
              <a:avLst/>
              <a:gdLst/>
              <a:ahLst/>
              <a:cxnLst/>
              <a:rect l="l" t="t" r="r" b="b"/>
              <a:pathLst>
                <a:path w="2273" h="21913" extrusionOk="0">
                  <a:moveTo>
                    <a:pt x="1" y="0"/>
                  </a:moveTo>
                  <a:lnTo>
                    <a:pt x="1" y="21912"/>
                  </a:lnTo>
                  <a:lnTo>
                    <a:pt x="1781" y="21912"/>
                  </a:lnTo>
                  <a:cubicBezTo>
                    <a:pt x="2056" y="21912"/>
                    <a:pt x="2272" y="21686"/>
                    <a:pt x="2272" y="21420"/>
                  </a:cubicBezTo>
                  <a:lnTo>
                    <a:pt x="2272" y="492"/>
                  </a:lnTo>
                  <a:cubicBezTo>
                    <a:pt x="2272" y="217"/>
                    <a:pt x="2056" y="0"/>
                    <a:pt x="1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g2ed6072a2f1_0_428"/>
            <p:cNvSpPr/>
            <p:nvPr/>
          </p:nvSpPr>
          <p:spPr>
            <a:xfrm>
              <a:off x="1020289" y="3693282"/>
              <a:ext cx="1160561" cy="520721"/>
            </a:xfrm>
            <a:custGeom>
              <a:avLst/>
              <a:gdLst/>
              <a:ahLst/>
              <a:cxnLst/>
              <a:rect l="l" t="t" r="r" b="b"/>
              <a:pathLst>
                <a:path w="38426" h="17241" extrusionOk="0">
                  <a:moveTo>
                    <a:pt x="1" y="0"/>
                  </a:moveTo>
                  <a:lnTo>
                    <a:pt x="1" y="17241"/>
                  </a:lnTo>
                  <a:lnTo>
                    <a:pt x="38425" y="17241"/>
                  </a:lnTo>
                  <a:lnTo>
                    <a:pt x="3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g2ed6072a2f1_0_428"/>
            <p:cNvSpPr/>
            <p:nvPr/>
          </p:nvSpPr>
          <p:spPr>
            <a:xfrm>
              <a:off x="991174" y="3723274"/>
              <a:ext cx="1225617" cy="464303"/>
            </a:xfrm>
            <a:custGeom>
              <a:avLst/>
              <a:gdLst/>
              <a:ahLst/>
              <a:cxnLst/>
              <a:rect l="l" t="t" r="r" b="b"/>
              <a:pathLst>
                <a:path w="40580" h="15373" extrusionOk="0">
                  <a:moveTo>
                    <a:pt x="39596" y="512"/>
                  </a:moveTo>
                  <a:lnTo>
                    <a:pt x="39596" y="1840"/>
                  </a:lnTo>
                  <a:lnTo>
                    <a:pt x="591" y="1840"/>
                  </a:lnTo>
                  <a:lnTo>
                    <a:pt x="591" y="512"/>
                  </a:lnTo>
                  <a:close/>
                  <a:moveTo>
                    <a:pt x="39596" y="1958"/>
                  </a:moveTo>
                  <a:lnTo>
                    <a:pt x="39596" y="3285"/>
                  </a:lnTo>
                  <a:lnTo>
                    <a:pt x="591" y="3285"/>
                  </a:lnTo>
                  <a:lnTo>
                    <a:pt x="591" y="1958"/>
                  </a:lnTo>
                  <a:close/>
                  <a:moveTo>
                    <a:pt x="39596" y="3403"/>
                  </a:moveTo>
                  <a:lnTo>
                    <a:pt x="39596" y="4731"/>
                  </a:lnTo>
                  <a:lnTo>
                    <a:pt x="591" y="4731"/>
                  </a:lnTo>
                  <a:lnTo>
                    <a:pt x="591" y="3403"/>
                  </a:lnTo>
                  <a:close/>
                  <a:moveTo>
                    <a:pt x="39596" y="4849"/>
                  </a:moveTo>
                  <a:lnTo>
                    <a:pt x="39596" y="6187"/>
                  </a:lnTo>
                  <a:lnTo>
                    <a:pt x="591" y="6187"/>
                  </a:lnTo>
                  <a:lnTo>
                    <a:pt x="591" y="4849"/>
                  </a:lnTo>
                  <a:close/>
                  <a:moveTo>
                    <a:pt x="39596" y="6305"/>
                  </a:moveTo>
                  <a:lnTo>
                    <a:pt x="39596" y="7632"/>
                  </a:lnTo>
                  <a:lnTo>
                    <a:pt x="591" y="7632"/>
                  </a:lnTo>
                  <a:lnTo>
                    <a:pt x="591" y="6305"/>
                  </a:lnTo>
                  <a:close/>
                  <a:moveTo>
                    <a:pt x="39596" y="7750"/>
                  </a:moveTo>
                  <a:lnTo>
                    <a:pt x="39596" y="9078"/>
                  </a:lnTo>
                  <a:lnTo>
                    <a:pt x="591" y="9078"/>
                  </a:lnTo>
                  <a:lnTo>
                    <a:pt x="591" y="7750"/>
                  </a:lnTo>
                  <a:close/>
                  <a:moveTo>
                    <a:pt x="39596" y="9196"/>
                  </a:moveTo>
                  <a:lnTo>
                    <a:pt x="39596" y="10524"/>
                  </a:lnTo>
                  <a:lnTo>
                    <a:pt x="591" y="10524"/>
                  </a:lnTo>
                  <a:lnTo>
                    <a:pt x="591" y="9196"/>
                  </a:lnTo>
                  <a:close/>
                  <a:moveTo>
                    <a:pt x="39596" y="10642"/>
                  </a:moveTo>
                  <a:lnTo>
                    <a:pt x="39596" y="11970"/>
                  </a:lnTo>
                  <a:lnTo>
                    <a:pt x="591" y="11970"/>
                  </a:lnTo>
                  <a:lnTo>
                    <a:pt x="591" y="10642"/>
                  </a:lnTo>
                  <a:close/>
                  <a:moveTo>
                    <a:pt x="39596" y="12088"/>
                  </a:moveTo>
                  <a:lnTo>
                    <a:pt x="39596" y="13415"/>
                  </a:lnTo>
                  <a:lnTo>
                    <a:pt x="591" y="13415"/>
                  </a:lnTo>
                  <a:lnTo>
                    <a:pt x="591" y="12088"/>
                  </a:lnTo>
                  <a:close/>
                  <a:moveTo>
                    <a:pt x="39596" y="13533"/>
                  </a:moveTo>
                  <a:lnTo>
                    <a:pt x="39596" y="14861"/>
                  </a:lnTo>
                  <a:lnTo>
                    <a:pt x="591" y="14861"/>
                  </a:lnTo>
                  <a:lnTo>
                    <a:pt x="591" y="13533"/>
                  </a:lnTo>
                  <a:close/>
                  <a:moveTo>
                    <a:pt x="39596" y="1"/>
                  </a:moveTo>
                  <a:lnTo>
                    <a:pt x="39596" y="394"/>
                  </a:lnTo>
                  <a:lnTo>
                    <a:pt x="591" y="394"/>
                  </a:lnTo>
                  <a:lnTo>
                    <a:pt x="591" y="10"/>
                  </a:lnTo>
                  <a:lnTo>
                    <a:pt x="1" y="10"/>
                  </a:lnTo>
                  <a:lnTo>
                    <a:pt x="1" y="15372"/>
                  </a:lnTo>
                  <a:lnTo>
                    <a:pt x="591" y="15372"/>
                  </a:lnTo>
                  <a:lnTo>
                    <a:pt x="591" y="14979"/>
                  </a:lnTo>
                  <a:lnTo>
                    <a:pt x="39596" y="14979"/>
                  </a:lnTo>
                  <a:lnTo>
                    <a:pt x="39596" y="15362"/>
                  </a:lnTo>
                  <a:lnTo>
                    <a:pt x="40176" y="15362"/>
                  </a:lnTo>
                  <a:lnTo>
                    <a:pt x="40176" y="14979"/>
                  </a:lnTo>
                  <a:lnTo>
                    <a:pt x="40579" y="14979"/>
                  </a:lnTo>
                  <a:lnTo>
                    <a:pt x="40579" y="14851"/>
                  </a:lnTo>
                  <a:lnTo>
                    <a:pt x="40176" y="14851"/>
                  </a:lnTo>
                  <a:lnTo>
                    <a:pt x="40176" y="13533"/>
                  </a:lnTo>
                  <a:lnTo>
                    <a:pt x="40579" y="13533"/>
                  </a:lnTo>
                  <a:lnTo>
                    <a:pt x="40579" y="13415"/>
                  </a:lnTo>
                  <a:lnTo>
                    <a:pt x="40176" y="13415"/>
                  </a:lnTo>
                  <a:lnTo>
                    <a:pt x="40176" y="12088"/>
                  </a:lnTo>
                  <a:lnTo>
                    <a:pt x="40579" y="12088"/>
                  </a:lnTo>
                  <a:lnTo>
                    <a:pt x="40579" y="11960"/>
                  </a:lnTo>
                  <a:lnTo>
                    <a:pt x="40176" y="11960"/>
                  </a:lnTo>
                  <a:lnTo>
                    <a:pt x="40176" y="10642"/>
                  </a:lnTo>
                  <a:lnTo>
                    <a:pt x="40579" y="10642"/>
                  </a:lnTo>
                  <a:lnTo>
                    <a:pt x="40579" y="10524"/>
                  </a:lnTo>
                  <a:lnTo>
                    <a:pt x="40176" y="10524"/>
                  </a:lnTo>
                  <a:lnTo>
                    <a:pt x="40176" y="9196"/>
                  </a:lnTo>
                  <a:lnTo>
                    <a:pt x="40579" y="9196"/>
                  </a:lnTo>
                  <a:lnTo>
                    <a:pt x="40579" y="9068"/>
                  </a:lnTo>
                  <a:lnTo>
                    <a:pt x="40176" y="9068"/>
                  </a:lnTo>
                  <a:lnTo>
                    <a:pt x="40176" y="7750"/>
                  </a:lnTo>
                  <a:lnTo>
                    <a:pt x="40579" y="7750"/>
                  </a:lnTo>
                  <a:lnTo>
                    <a:pt x="40579" y="7632"/>
                  </a:lnTo>
                  <a:lnTo>
                    <a:pt x="40176" y="7632"/>
                  </a:lnTo>
                  <a:lnTo>
                    <a:pt x="40176" y="6305"/>
                  </a:lnTo>
                  <a:lnTo>
                    <a:pt x="40579" y="6305"/>
                  </a:lnTo>
                  <a:lnTo>
                    <a:pt x="40579" y="6177"/>
                  </a:lnTo>
                  <a:lnTo>
                    <a:pt x="40176" y="6177"/>
                  </a:lnTo>
                  <a:lnTo>
                    <a:pt x="40176" y="4849"/>
                  </a:lnTo>
                  <a:lnTo>
                    <a:pt x="40579" y="4849"/>
                  </a:lnTo>
                  <a:lnTo>
                    <a:pt x="40579" y="4731"/>
                  </a:lnTo>
                  <a:lnTo>
                    <a:pt x="40176" y="4731"/>
                  </a:lnTo>
                  <a:lnTo>
                    <a:pt x="40176" y="3403"/>
                  </a:lnTo>
                  <a:lnTo>
                    <a:pt x="40579" y="3403"/>
                  </a:lnTo>
                  <a:lnTo>
                    <a:pt x="40579" y="3285"/>
                  </a:lnTo>
                  <a:lnTo>
                    <a:pt x="40176" y="3285"/>
                  </a:lnTo>
                  <a:lnTo>
                    <a:pt x="40176" y="1958"/>
                  </a:lnTo>
                  <a:lnTo>
                    <a:pt x="40579" y="1958"/>
                  </a:lnTo>
                  <a:lnTo>
                    <a:pt x="40579" y="1840"/>
                  </a:lnTo>
                  <a:lnTo>
                    <a:pt x="40176" y="1840"/>
                  </a:lnTo>
                  <a:lnTo>
                    <a:pt x="40176" y="512"/>
                  </a:lnTo>
                  <a:lnTo>
                    <a:pt x="40579" y="512"/>
                  </a:lnTo>
                  <a:lnTo>
                    <a:pt x="40579" y="394"/>
                  </a:lnTo>
                  <a:lnTo>
                    <a:pt x="40176" y="394"/>
                  </a:lnTo>
                  <a:lnTo>
                    <a:pt x="40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g2ed6072a2f1_0_428"/>
            <p:cNvSpPr/>
            <p:nvPr/>
          </p:nvSpPr>
          <p:spPr>
            <a:xfrm>
              <a:off x="2200435" y="3645441"/>
              <a:ext cx="35065" cy="35397"/>
            </a:xfrm>
            <a:custGeom>
              <a:avLst/>
              <a:gdLst/>
              <a:ahLst/>
              <a:cxnLst/>
              <a:rect l="l" t="t" r="r" b="b"/>
              <a:pathLst>
                <a:path w="1161" h="1172" extrusionOk="0">
                  <a:moveTo>
                    <a:pt x="581" y="1"/>
                  </a:moveTo>
                  <a:cubicBezTo>
                    <a:pt x="256" y="1"/>
                    <a:pt x="0" y="266"/>
                    <a:pt x="0" y="581"/>
                  </a:cubicBezTo>
                  <a:cubicBezTo>
                    <a:pt x="0" y="906"/>
                    <a:pt x="256" y="1171"/>
                    <a:pt x="581" y="1171"/>
                  </a:cubicBezTo>
                  <a:cubicBezTo>
                    <a:pt x="905" y="1171"/>
                    <a:pt x="1161" y="906"/>
                    <a:pt x="1161" y="581"/>
                  </a:cubicBezTo>
                  <a:cubicBezTo>
                    <a:pt x="1161" y="266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g2ed6072a2f1_0_428"/>
            <p:cNvSpPr/>
            <p:nvPr/>
          </p:nvSpPr>
          <p:spPr>
            <a:xfrm>
              <a:off x="2194183" y="3718532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88" y="0"/>
                  </a:moveTo>
                  <a:cubicBezTo>
                    <a:pt x="266" y="0"/>
                    <a:pt x="1" y="620"/>
                    <a:pt x="375" y="994"/>
                  </a:cubicBezTo>
                  <a:cubicBezTo>
                    <a:pt x="492" y="1111"/>
                    <a:pt x="638" y="1164"/>
                    <a:pt x="781" y="1164"/>
                  </a:cubicBezTo>
                  <a:cubicBezTo>
                    <a:pt x="1080" y="1164"/>
                    <a:pt x="1368" y="933"/>
                    <a:pt x="1368" y="581"/>
                  </a:cubicBezTo>
                  <a:cubicBezTo>
                    <a:pt x="1368" y="25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g2ed6072a2f1_0_428"/>
            <p:cNvSpPr/>
            <p:nvPr/>
          </p:nvSpPr>
          <p:spPr>
            <a:xfrm>
              <a:off x="2200435" y="3791291"/>
              <a:ext cx="35065" cy="35397"/>
            </a:xfrm>
            <a:custGeom>
              <a:avLst/>
              <a:gdLst/>
              <a:ahLst/>
              <a:cxnLst/>
              <a:rect l="l" t="t" r="r" b="b"/>
              <a:pathLst>
                <a:path w="1161" h="1172" extrusionOk="0">
                  <a:moveTo>
                    <a:pt x="581" y="1"/>
                  </a:moveTo>
                  <a:cubicBezTo>
                    <a:pt x="256" y="1"/>
                    <a:pt x="0" y="266"/>
                    <a:pt x="0" y="591"/>
                  </a:cubicBezTo>
                  <a:cubicBezTo>
                    <a:pt x="0" y="906"/>
                    <a:pt x="256" y="1171"/>
                    <a:pt x="581" y="1171"/>
                  </a:cubicBezTo>
                  <a:cubicBezTo>
                    <a:pt x="905" y="1171"/>
                    <a:pt x="1161" y="906"/>
                    <a:pt x="1161" y="591"/>
                  </a:cubicBezTo>
                  <a:cubicBezTo>
                    <a:pt x="1161" y="266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g2ed6072a2f1_0_428"/>
            <p:cNvSpPr/>
            <p:nvPr/>
          </p:nvSpPr>
          <p:spPr>
            <a:xfrm>
              <a:off x="2194183" y="3864382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8" y="0"/>
                  </a:moveTo>
                  <a:cubicBezTo>
                    <a:pt x="266" y="0"/>
                    <a:pt x="1" y="630"/>
                    <a:pt x="375" y="993"/>
                  </a:cubicBezTo>
                  <a:cubicBezTo>
                    <a:pt x="492" y="1114"/>
                    <a:pt x="638" y="1168"/>
                    <a:pt x="781" y="1168"/>
                  </a:cubicBezTo>
                  <a:cubicBezTo>
                    <a:pt x="1080" y="1168"/>
                    <a:pt x="1368" y="933"/>
                    <a:pt x="1368" y="580"/>
                  </a:cubicBezTo>
                  <a:cubicBezTo>
                    <a:pt x="1368" y="26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g2ed6072a2f1_0_428"/>
            <p:cNvSpPr/>
            <p:nvPr/>
          </p:nvSpPr>
          <p:spPr>
            <a:xfrm>
              <a:off x="2200435" y="3937443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1" y="0"/>
                  </a:moveTo>
                  <a:cubicBezTo>
                    <a:pt x="256" y="0"/>
                    <a:pt x="0" y="256"/>
                    <a:pt x="0" y="581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1"/>
                  </a:cubicBezTo>
                  <a:cubicBezTo>
                    <a:pt x="1161" y="256"/>
                    <a:pt x="905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g2ed6072a2f1_0_428"/>
            <p:cNvSpPr/>
            <p:nvPr/>
          </p:nvSpPr>
          <p:spPr>
            <a:xfrm>
              <a:off x="2200435" y="4010202"/>
              <a:ext cx="35065" cy="35397"/>
            </a:xfrm>
            <a:custGeom>
              <a:avLst/>
              <a:gdLst/>
              <a:ahLst/>
              <a:cxnLst/>
              <a:rect l="l" t="t" r="r" b="b"/>
              <a:pathLst>
                <a:path w="1161" h="1172" extrusionOk="0">
                  <a:moveTo>
                    <a:pt x="581" y="1"/>
                  </a:moveTo>
                  <a:cubicBezTo>
                    <a:pt x="256" y="1"/>
                    <a:pt x="0" y="267"/>
                    <a:pt x="0" y="591"/>
                  </a:cubicBezTo>
                  <a:cubicBezTo>
                    <a:pt x="0" y="906"/>
                    <a:pt x="256" y="1171"/>
                    <a:pt x="581" y="1171"/>
                  </a:cubicBezTo>
                  <a:cubicBezTo>
                    <a:pt x="905" y="1171"/>
                    <a:pt x="1161" y="906"/>
                    <a:pt x="1161" y="591"/>
                  </a:cubicBezTo>
                  <a:cubicBezTo>
                    <a:pt x="1161" y="267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g2ed6072a2f1_0_428"/>
            <p:cNvSpPr/>
            <p:nvPr/>
          </p:nvSpPr>
          <p:spPr>
            <a:xfrm>
              <a:off x="2194183" y="4083293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8" y="0"/>
                  </a:moveTo>
                  <a:cubicBezTo>
                    <a:pt x="266" y="0"/>
                    <a:pt x="1" y="630"/>
                    <a:pt x="375" y="994"/>
                  </a:cubicBezTo>
                  <a:cubicBezTo>
                    <a:pt x="492" y="1115"/>
                    <a:pt x="638" y="1169"/>
                    <a:pt x="781" y="1169"/>
                  </a:cubicBezTo>
                  <a:cubicBezTo>
                    <a:pt x="1080" y="1169"/>
                    <a:pt x="1368" y="933"/>
                    <a:pt x="1368" y="581"/>
                  </a:cubicBezTo>
                  <a:cubicBezTo>
                    <a:pt x="1368" y="25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g2ed6072a2f1_0_428"/>
            <p:cNvSpPr/>
            <p:nvPr/>
          </p:nvSpPr>
          <p:spPr>
            <a:xfrm>
              <a:off x="2200435" y="4156354"/>
              <a:ext cx="35065" cy="35095"/>
            </a:xfrm>
            <a:custGeom>
              <a:avLst/>
              <a:gdLst/>
              <a:ahLst/>
              <a:cxnLst/>
              <a:rect l="l" t="t" r="r" b="b"/>
              <a:pathLst>
                <a:path w="1161" h="1162" extrusionOk="0">
                  <a:moveTo>
                    <a:pt x="581" y="1"/>
                  </a:moveTo>
                  <a:cubicBezTo>
                    <a:pt x="256" y="1"/>
                    <a:pt x="0" y="256"/>
                    <a:pt x="0" y="581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1"/>
                  </a:cubicBezTo>
                  <a:cubicBezTo>
                    <a:pt x="1161" y="256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g2ed6072a2f1_0_428"/>
            <p:cNvSpPr/>
            <p:nvPr/>
          </p:nvSpPr>
          <p:spPr>
            <a:xfrm>
              <a:off x="2194183" y="4229143"/>
              <a:ext cx="41317" cy="35397"/>
            </a:xfrm>
            <a:custGeom>
              <a:avLst/>
              <a:gdLst/>
              <a:ahLst/>
              <a:cxnLst/>
              <a:rect l="l" t="t" r="r" b="b"/>
              <a:pathLst>
                <a:path w="1368" h="1172" extrusionOk="0">
                  <a:moveTo>
                    <a:pt x="788" y="0"/>
                  </a:moveTo>
                  <a:cubicBezTo>
                    <a:pt x="266" y="0"/>
                    <a:pt x="1" y="630"/>
                    <a:pt x="375" y="1003"/>
                  </a:cubicBezTo>
                  <a:cubicBezTo>
                    <a:pt x="491" y="1120"/>
                    <a:pt x="635" y="1172"/>
                    <a:pt x="777" y="1172"/>
                  </a:cubicBezTo>
                  <a:cubicBezTo>
                    <a:pt x="1077" y="1172"/>
                    <a:pt x="1368" y="938"/>
                    <a:pt x="1368" y="590"/>
                  </a:cubicBezTo>
                  <a:cubicBezTo>
                    <a:pt x="1368" y="26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g2ed6072a2f1_0_428"/>
            <p:cNvSpPr/>
            <p:nvPr/>
          </p:nvSpPr>
          <p:spPr>
            <a:xfrm>
              <a:off x="973958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1" y="620"/>
                    <a:pt x="364" y="994"/>
                  </a:cubicBezTo>
                  <a:cubicBezTo>
                    <a:pt x="485" y="1111"/>
                    <a:pt x="633" y="1164"/>
                    <a:pt x="778" y="1164"/>
                  </a:cubicBezTo>
                  <a:cubicBezTo>
                    <a:pt x="1080" y="1164"/>
                    <a:pt x="1368" y="933"/>
                    <a:pt x="1368" y="580"/>
                  </a:cubicBezTo>
                  <a:cubicBezTo>
                    <a:pt x="1368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g2ed6072a2f1_0_428"/>
            <p:cNvSpPr/>
            <p:nvPr/>
          </p:nvSpPr>
          <p:spPr>
            <a:xfrm>
              <a:off x="1047019" y="3641605"/>
              <a:ext cx="41045" cy="35458"/>
            </a:xfrm>
            <a:custGeom>
              <a:avLst/>
              <a:gdLst/>
              <a:ahLst/>
              <a:cxnLst/>
              <a:rect l="l" t="t" r="r" b="b"/>
              <a:pathLst>
                <a:path w="1359" h="1174" extrusionOk="0">
                  <a:moveTo>
                    <a:pt x="778" y="0"/>
                  </a:moveTo>
                  <a:cubicBezTo>
                    <a:pt x="257" y="0"/>
                    <a:pt x="1" y="629"/>
                    <a:pt x="365" y="1003"/>
                  </a:cubicBezTo>
                  <a:cubicBezTo>
                    <a:pt x="483" y="1121"/>
                    <a:pt x="628" y="1174"/>
                    <a:pt x="771" y="1174"/>
                  </a:cubicBezTo>
                  <a:cubicBezTo>
                    <a:pt x="1070" y="1174"/>
                    <a:pt x="1358" y="943"/>
                    <a:pt x="1358" y="590"/>
                  </a:cubicBezTo>
                  <a:cubicBezTo>
                    <a:pt x="1358" y="26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g2ed6072a2f1_0_428"/>
            <p:cNvSpPr/>
            <p:nvPr/>
          </p:nvSpPr>
          <p:spPr>
            <a:xfrm>
              <a:off x="1122556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792" y="1"/>
                  </a:moveTo>
                  <a:cubicBezTo>
                    <a:pt x="787" y="1"/>
                    <a:pt x="781" y="1"/>
                    <a:pt x="775" y="1"/>
                  </a:cubicBezTo>
                  <a:cubicBezTo>
                    <a:pt x="771" y="1"/>
                    <a:pt x="767" y="1"/>
                    <a:pt x="763" y="1"/>
                  </a:cubicBezTo>
                  <a:cubicBezTo>
                    <a:pt x="250" y="1"/>
                    <a:pt x="1" y="624"/>
                    <a:pt x="362" y="995"/>
                  </a:cubicBezTo>
                  <a:cubicBezTo>
                    <a:pt x="480" y="1112"/>
                    <a:pt x="625" y="1165"/>
                    <a:pt x="768" y="1165"/>
                  </a:cubicBezTo>
                  <a:cubicBezTo>
                    <a:pt x="1068" y="1165"/>
                    <a:pt x="1358" y="934"/>
                    <a:pt x="1365" y="581"/>
                  </a:cubicBezTo>
                  <a:cubicBezTo>
                    <a:pt x="1365" y="263"/>
                    <a:pt x="1109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g2ed6072a2f1_0_428"/>
            <p:cNvSpPr/>
            <p:nvPr/>
          </p:nvSpPr>
          <p:spPr>
            <a:xfrm>
              <a:off x="1194077" y="3643055"/>
              <a:ext cx="41317" cy="35216"/>
            </a:xfrm>
            <a:custGeom>
              <a:avLst/>
              <a:gdLst/>
              <a:ahLst/>
              <a:cxnLst/>
              <a:rect l="l" t="t" r="r" b="b"/>
              <a:pathLst>
                <a:path w="1368" h="1166" extrusionOk="0">
                  <a:moveTo>
                    <a:pt x="804" y="1"/>
                  </a:moveTo>
                  <a:cubicBezTo>
                    <a:pt x="798" y="1"/>
                    <a:pt x="793" y="1"/>
                    <a:pt x="787" y="1"/>
                  </a:cubicBezTo>
                  <a:cubicBezTo>
                    <a:pt x="266" y="1"/>
                    <a:pt x="0" y="621"/>
                    <a:pt x="374" y="995"/>
                  </a:cubicBezTo>
                  <a:cubicBezTo>
                    <a:pt x="492" y="1112"/>
                    <a:pt x="637" y="1165"/>
                    <a:pt x="780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67" y="263"/>
                    <a:pt x="1111" y="1"/>
                    <a:pt x="8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g2ed6072a2f1_0_428"/>
            <p:cNvSpPr/>
            <p:nvPr/>
          </p:nvSpPr>
          <p:spPr>
            <a:xfrm>
              <a:off x="1265959" y="3643085"/>
              <a:ext cx="41015" cy="35186"/>
            </a:xfrm>
            <a:custGeom>
              <a:avLst/>
              <a:gdLst/>
              <a:ahLst/>
              <a:cxnLst/>
              <a:rect l="l" t="t" r="r" b="b"/>
              <a:pathLst>
                <a:path w="1358" h="1165" extrusionOk="0">
                  <a:moveTo>
                    <a:pt x="777" y="0"/>
                  </a:moveTo>
                  <a:cubicBezTo>
                    <a:pt x="256" y="0"/>
                    <a:pt x="0" y="620"/>
                    <a:pt x="364" y="994"/>
                  </a:cubicBezTo>
                  <a:cubicBezTo>
                    <a:pt x="482" y="1111"/>
                    <a:pt x="627" y="1164"/>
                    <a:pt x="770" y="1164"/>
                  </a:cubicBezTo>
                  <a:cubicBezTo>
                    <a:pt x="1069" y="1164"/>
                    <a:pt x="1357" y="933"/>
                    <a:pt x="1357" y="580"/>
                  </a:cubicBezTo>
                  <a:cubicBezTo>
                    <a:pt x="1357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g2ed6072a2f1_0_428"/>
            <p:cNvSpPr/>
            <p:nvPr/>
          </p:nvSpPr>
          <p:spPr>
            <a:xfrm>
              <a:off x="1337631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801" y="1"/>
                  </a:moveTo>
                  <a:cubicBezTo>
                    <a:pt x="795" y="1"/>
                    <a:pt x="790" y="1"/>
                    <a:pt x="784" y="1"/>
                  </a:cubicBezTo>
                  <a:cubicBezTo>
                    <a:pt x="780" y="1"/>
                    <a:pt x="776" y="1"/>
                    <a:pt x="772" y="1"/>
                  </a:cubicBezTo>
                  <a:cubicBezTo>
                    <a:pt x="259" y="1"/>
                    <a:pt x="0" y="624"/>
                    <a:pt x="361" y="995"/>
                  </a:cubicBezTo>
                  <a:cubicBezTo>
                    <a:pt x="482" y="1112"/>
                    <a:pt x="630" y="1165"/>
                    <a:pt x="774" y="1165"/>
                  </a:cubicBezTo>
                  <a:cubicBezTo>
                    <a:pt x="1076" y="1165"/>
                    <a:pt x="1364" y="934"/>
                    <a:pt x="1364" y="581"/>
                  </a:cubicBezTo>
                  <a:cubicBezTo>
                    <a:pt x="1364" y="263"/>
                    <a:pt x="1108" y="1"/>
                    <a:pt x="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g2ed6072a2f1_0_428"/>
            <p:cNvSpPr/>
            <p:nvPr/>
          </p:nvSpPr>
          <p:spPr>
            <a:xfrm>
              <a:off x="1409423" y="3643055"/>
              <a:ext cx="41015" cy="35216"/>
            </a:xfrm>
            <a:custGeom>
              <a:avLst/>
              <a:gdLst/>
              <a:ahLst/>
              <a:cxnLst/>
              <a:rect l="l" t="t" r="r" b="b"/>
              <a:pathLst>
                <a:path w="1358" h="1166" extrusionOk="0">
                  <a:moveTo>
                    <a:pt x="795" y="1"/>
                  </a:moveTo>
                  <a:cubicBezTo>
                    <a:pt x="789" y="1"/>
                    <a:pt x="783" y="1"/>
                    <a:pt x="777" y="1"/>
                  </a:cubicBezTo>
                  <a:cubicBezTo>
                    <a:pt x="256" y="1"/>
                    <a:pt x="0" y="621"/>
                    <a:pt x="364" y="995"/>
                  </a:cubicBezTo>
                  <a:cubicBezTo>
                    <a:pt x="482" y="1112"/>
                    <a:pt x="628" y="1165"/>
                    <a:pt x="771" y="1165"/>
                  </a:cubicBezTo>
                  <a:cubicBezTo>
                    <a:pt x="1070" y="1165"/>
                    <a:pt x="1358" y="934"/>
                    <a:pt x="1358" y="581"/>
                  </a:cubicBezTo>
                  <a:cubicBezTo>
                    <a:pt x="1358" y="263"/>
                    <a:pt x="1111" y="1"/>
                    <a:pt x="7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g2ed6072a2f1_0_428"/>
            <p:cNvSpPr/>
            <p:nvPr/>
          </p:nvSpPr>
          <p:spPr>
            <a:xfrm>
              <a:off x="1481003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1" y="620"/>
                    <a:pt x="364" y="994"/>
                  </a:cubicBezTo>
                  <a:cubicBezTo>
                    <a:pt x="485" y="1111"/>
                    <a:pt x="633" y="1164"/>
                    <a:pt x="778" y="1164"/>
                  </a:cubicBezTo>
                  <a:cubicBezTo>
                    <a:pt x="1080" y="1164"/>
                    <a:pt x="1368" y="933"/>
                    <a:pt x="1368" y="580"/>
                  </a:cubicBezTo>
                  <a:cubicBezTo>
                    <a:pt x="1368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g2ed6072a2f1_0_428"/>
            <p:cNvSpPr/>
            <p:nvPr/>
          </p:nvSpPr>
          <p:spPr>
            <a:xfrm>
              <a:off x="1552584" y="3643055"/>
              <a:ext cx="41317" cy="35216"/>
            </a:xfrm>
            <a:custGeom>
              <a:avLst/>
              <a:gdLst/>
              <a:ahLst/>
              <a:cxnLst/>
              <a:rect l="l" t="t" r="r" b="b"/>
              <a:pathLst>
                <a:path w="1368" h="1166" extrusionOk="0">
                  <a:moveTo>
                    <a:pt x="804" y="1"/>
                  </a:moveTo>
                  <a:cubicBezTo>
                    <a:pt x="799" y="1"/>
                    <a:pt x="793" y="1"/>
                    <a:pt x="788" y="1"/>
                  </a:cubicBezTo>
                  <a:cubicBezTo>
                    <a:pt x="266" y="1"/>
                    <a:pt x="1" y="631"/>
                    <a:pt x="374" y="995"/>
                  </a:cubicBezTo>
                  <a:cubicBezTo>
                    <a:pt x="492" y="1112"/>
                    <a:pt x="638" y="1165"/>
                    <a:pt x="781" y="1165"/>
                  </a:cubicBezTo>
                  <a:cubicBezTo>
                    <a:pt x="1080" y="1165"/>
                    <a:pt x="1368" y="934"/>
                    <a:pt x="1368" y="581"/>
                  </a:cubicBezTo>
                  <a:cubicBezTo>
                    <a:pt x="1368" y="263"/>
                    <a:pt x="1112" y="1"/>
                    <a:pt x="8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g2ed6072a2f1_0_428"/>
            <p:cNvSpPr/>
            <p:nvPr/>
          </p:nvSpPr>
          <p:spPr>
            <a:xfrm>
              <a:off x="1624467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8" y="0"/>
                  </a:moveTo>
                  <a:cubicBezTo>
                    <a:pt x="256" y="0"/>
                    <a:pt x="1" y="620"/>
                    <a:pt x="365" y="994"/>
                  </a:cubicBezTo>
                  <a:cubicBezTo>
                    <a:pt x="486" y="1111"/>
                    <a:pt x="633" y="1164"/>
                    <a:pt x="778" y="1164"/>
                  </a:cubicBezTo>
                  <a:cubicBezTo>
                    <a:pt x="1080" y="1164"/>
                    <a:pt x="1368" y="933"/>
                    <a:pt x="1368" y="580"/>
                  </a:cubicBezTo>
                  <a:cubicBezTo>
                    <a:pt x="1368" y="25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g2ed6072a2f1_0_428"/>
            <p:cNvSpPr/>
            <p:nvPr/>
          </p:nvSpPr>
          <p:spPr>
            <a:xfrm>
              <a:off x="1696138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802" y="1"/>
                  </a:moveTo>
                  <a:cubicBezTo>
                    <a:pt x="796" y="1"/>
                    <a:pt x="790" y="1"/>
                    <a:pt x="785" y="1"/>
                  </a:cubicBezTo>
                  <a:cubicBezTo>
                    <a:pt x="781" y="1"/>
                    <a:pt x="777" y="1"/>
                    <a:pt x="773" y="1"/>
                  </a:cubicBezTo>
                  <a:cubicBezTo>
                    <a:pt x="259" y="1"/>
                    <a:pt x="1" y="624"/>
                    <a:pt x="362" y="995"/>
                  </a:cubicBezTo>
                  <a:cubicBezTo>
                    <a:pt x="483" y="1112"/>
                    <a:pt x="630" y="1165"/>
                    <a:pt x="775" y="1165"/>
                  </a:cubicBezTo>
                  <a:cubicBezTo>
                    <a:pt x="1077" y="1165"/>
                    <a:pt x="1365" y="934"/>
                    <a:pt x="1365" y="581"/>
                  </a:cubicBezTo>
                  <a:cubicBezTo>
                    <a:pt x="1365" y="263"/>
                    <a:pt x="1109" y="1"/>
                    <a:pt x="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g2ed6072a2f1_0_428"/>
            <p:cNvSpPr/>
            <p:nvPr/>
          </p:nvSpPr>
          <p:spPr>
            <a:xfrm>
              <a:off x="1768021" y="3643085"/>
              <a:ext cx="40955" cy="35095"/>
            </a:xfrm>
            <a:custGeom>
              <a:avLst/>
              <a:gdLst/>
              <a:ahLst/>
              <a:cxnLst/>
              <a:rect l="l" t="t" r="r" b="b"/>
              <a:pathLst>
                <a:path w="1356" h="1162" extrusionOk="0">
                  <a:moveTo>
                    <a:pt x="773" y="0"/>
                  </a:moveTo>
                  <a:cubicBezTo>
                    <a:pt x="259" y="0"/>
                    <a:pt x="1" y="623"/>
                    <a:pt x="362" y="984"/>
                  </a:cubicBezTo>
                  <a:cubicBezTo>
                    <a:pt x="481" y="1106"/>
                    <a:pt x="629" y="1161"/>
                    <a:pt x="774" y="1161"/>
                  </a:cubicBezTo>
                  <a:cubicBezTo>
                    <a:pt x="1071" y="1161"/>
                    <a:pt x="1355" y="931"/>
                    <a:pt x="1355" y="580"/>
                  </a:cubicBezTo>
                  <a:cubicBezTo>
                    <a:pt x="1355" y="256"/>
                    <a:pt x="1099" y="0"/>
                    <a:pt x="785" y="0"/>
                  </a:cubicBezTo>
                  <a:cubicBezTo>
                    <a:pt x="781" y="0"/>
                    <a:pt x="777" y="0"/>
                    <a:pt x="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g2ed6072a2f1_0_428"/>
            <p:cNvSpPr/>
            <p:nvPr/>
          </p:nvSpPr>
          <p:spPr>
            <a:xfrm>
              <a:off x="1839541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0" y="620"/>
                    <a:pt x="364" y="994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g2ed6072a2f1_0_428"/>
            <p:cNvSpPr/>
            <p:nvPr/>
          </p:nvSpPr>
          <p:spPr>
            <a:xfrm>
              <a:off x="1911212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802" y="1"/>
                  </a:moveTo>
                  <a:cubicBezTo>
                    <a:pt x="796" y="1"/>
                    <a:pt x="790" y="1"/>
                    <a:pt x="784" y="1"/>
                  </a:cubicBezTo>
                  <a:cubicBezTo>
                    <a:pt x="780" y="1"/>
                    <a:pt x="776" y="1"/>
                    <a:pt x="772" y="1"/>
                  </a:cubicBezTo>
                  <a:cubicBezTo>
                    <a:pt x="259" y="1"/>
                    <a:pt x="0" y="624"/>
                    <a:pt x="371" y="995"/>
                  </a:cubicBezTo>
                  <a:cubicBezTo>
                    <a:pt x="489" y="1112"/>
                    <a:pt x="634" y="1165"/>
                    <a:pt x="777" y="1165"/>
                  </a:cubicBezTo>
                  <a:cubicBezTo>
                    <a:pt x="1076" y="1165"/>
                    <a:pt x="1364" y="934"/>
                    <a:pt x="1364" y="581"/>
                  </a:cubicBezTo>
                  <a:cubicBezTo>
                    <a:pt x="1364" y="263"/>
                    <a:pt x="1118" y="1"/>
                    <a:pt x="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g2ed6072a2f1_0_428"/>
            <p:cNvSpPr/>
            <p:nvPr/>
          </p:nvSpPr>
          <p:spPr>
            <a:xfrm>
              <a:off x="1983005" y="3643055"/>
              <a:ext cx="41317" cy="35216"/>
            </a:xfrm>
            <a:custGeom>
              <a:avLst/>
              <a:gdLst/>
              <a:ahLst/>
              <a:cxnLst/>
              <a:rect l="l" t="t" r="r" b="b"/>
              <a:pathLst>
                <a:path w="1368" h="1166" extrusionOk="0">
                  <a:moveTo>
                    <a:pt x="795" y="1"/>
                  </a:moveTo>
                  <a:cubicBezTo>
                    <a:pt x="789" y="1"/>
                    <a:pt x="783" y="1"/>
                    <a:pt x="777" y="1"/>
                  </a:cubicBezTo>
                  <a:cubicBezTo>
                    <a:pt x="256" y="1"/>
                    <a:pt x="0" y="621"/>
                    <a:pt x="364" y="995"/>
                  </a:cubicBezTo>
                  <a:cubicBezTo>
                    <a:pt x="485" y="1112"/>
                    <a:pt x="632" y="1165"/>
                    <a:pt x="775" y="1165"/>
                  </a:cubicBezTo>
                  <a:cubicBezTo>
                    <a:pt x="1075" y="1165"/>
                    <a:pt x="1361" y="934"/>
                    <a:pt x="1367" y="581"/>
                  </a:cubicBezTo>
                  <a:cubicBezTo>
                    <a:pt x="1367" y="263"/>
                    <a:pt x="1111" y="1"/>
                    <a:pt x="7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g2ed6072a2f1_0_428"/>
            <p:cNvSpPr/>
            <p:nvPr/>
          </p:nvSpPr>
          <p:spPr>
            <a:xfrm>
              <a:off x="2054887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0" y="620"/>
                    <a:pt x="364" y="994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g2ed6072a2f1_0_428"/>
            <p:cNvSpPr/>
            <p:nvPr/>
          </p:nvSpPr>
          <p:spPr>
            <a:xfrm>
              <a:off x="2126559" y="3643055"/>
              <a:ext cx="40924" cy="35216"/>
            </a:xfrm>
            <a:custGeom>
              <a:avLst/>
              <a:gdLst/>
              <a:ahLst/>
              <a:cxnLst/>
              <a:rect l="l" t="t" r="r" b="b"/>
              <a:pathLst>
                <a:path w="1355" h="1166" extrusionOk="0">
                  <a:moveTo>
                    <a:pt x="792" y="1"/>
                  </a:moveTo>
                  <a:cubicBezTo>
                    <a:pt x="786" y="1"/>
                    <a:pt x="780" y="1"/>
                    <a:pt x="775" y="1"/>
                  </a:cubicBezTo>
                  <a:cubicBezTo>
                    <a:pt x="770" y="1"/>
                    <a:pt x="766" y="1"/>
                    <a:pt x="762" y="1"/>
                  </a:cubicBezTo>
                  <a:cubicBezTo>
                    <a:pt x="249" y="1"/>
                    <a:pt x="0" y="624"/>
                    <a:pt x="361" y="995"/>
                  </a:cubicBezTo>
                  <a:cubicBezTo>
                    <a:pt x="479" y="1112"/>
                    <a:pt x="625" y="1165"/>
                    <a:pt x="768" y="1165"/>
                  </a:cubicBezTo>
                  <a:cubicBezTo>
                    <a:pt x="1067" y="1165"/>
                    <a:pt x="1355" y="934"/>
                    <a:pt x="1355" y="581"/>
                  </a:cubicBezTo>
                  <a:cubicBezTo>
                    <a:pt x="1355" y="263"/>
                    <a:pt x="110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g2ed6072a2f1_0_428"/>
            <p:cNvSpPr/>
            <p:nvPr/>
          </p:nvSpPr>
          <p:spPr>
            <a:xfrm>
              <a:off x="979908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80" y="0"/>
                  </a:moveTo>
                  <a:cubicBezTo>
                    <a:pt x="266" y="0"/>
                    <a:pt x="0" y="266"/>
                    <a:pt x="0" y="580"/>
                  </a:cubicBezTo>
                  <a:cubicBezTo>
                    <a:pt x="0" y="905"/>
                    <a:pt x="266" y="1161"/>
                    <a:pt x="580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g2ed6072a2f1_0_428"/>
            <p:cNvSpPr/>
            <p:nvPr/>
          </p:nvSpPr>
          <p:spPr>
            <a:xfrm>
              <a:off x="1047019" y="4231801"/>
              <a:ext cx="41045" cy="35307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778" y="1"/>
                  </a:moveTo>
                  <a:cubicBezTo>
                    <a:pt x="257" y="1"/>
                    <a:pt x="1" y="630"/>
                    <a:pt x="365" y="994"/>
                  </a:cubicBezTo>
                  <a:cubicBezTo>
                    <a:pt x="483" y="1115"/>
                    <a:pt x="628" y="1169"/>
                    <a:pt x="771" y="1169"/>
                  </a:cubicBezTo>
                  <a:cubicBezTo>
                    <a:pt x="1070" y="1169"/>
                    <a:pt x="1358" y="933"/>
                    <a:pt x="1358" y="581"/>
                  </a:cubicBezTo>
                  <a:cubicBezTo>
                    <a:pt x="1358" y="256"/>
                    <a:pt x="1102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g2ed6072a2f1_0_428"/>
            <p:cNvSpPr/>
            <p:nvPr/>
          </p:nvSpPr>
          <p:spPr>
            <a:xfrm>
              <a:off x="1122466" y="4233009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78" y="0"/>
                  </a:moveTo>
                  <a:cubicBezTo>
                    <a:pt x="257" y="0"/>
                    <a:pt x="1" y="629"/>
                    <a:pt x="365" y="993"/>
                  </a:cubicBezTo>
                  <a:cubicBezTo>
                    <a:pt x="486" y="1114"/>
                    <a:pt x="634" y="1168"/>
                    <a:pt x="778" y="1168"/>
                  </a:cubicBezTo>
                  <a:cubicBezTo>
                    <a:pt x="1080" y="1168"/>
                    <a:pt x="1368" y="933"/>
                    <a:pt x="1368" y="580"/>
                  </a:cubicBezTo>
                  <a:cubicBezTo>
                    <a:pt x="1368" y="26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g2ed6072a2f1_0_428"/>
            <p:cNvSpPr/>
            <p:nvPr/>
          </p:nvSpPr>
          <p:spPr>
            <a:xfrm>
              <a:off x="1194077" y="4233009"/>
              <a:ext cx="41317" cy="35156"/>
            </a:xfrm>
            <a:custGeom>
              <a:avLst/>
              <a:gdLst/>
              <a:ahLst/>
              <a:cxnLst/>
              <a:rect l="l" t="t" r="r" b="b"/>
              <a:pathLst>
                <a:path w="1368" h="1164" extrusionOk="0">
                  <a:moveTo>
                    <a:pt x="787" y="0"/>
                  </a:moveTo>
                  <a:cubicBezTo>
                    <a:pt x="266" y="0"/>
                    <a:pt x="0" y="629"/>
                    <a:pt x="374" y="993"/>
                  </a:cubicBezTo>
                  <a:cubicBezTo>
                    <a:pt x="492" y="1111"/>
                    <a:pt x="637" y="1164"/>
                    <a:pt x="780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66"/>
                    <a:pt x="1102" y="0"/>
                    <a:pt x="7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g2ed6072a2f1_0_428"/>
            <p:cNvSpPr/>
            <p:nvPr/>
          </p:nvSpPr>
          <p:spPr>
            <a:xfrm>
              <a:off x="1271879" y="4233009"/>
              <a:ext cx="35095" cy="35065"/>
            </a:xfrm>
            <a:custGeom>
              <a:avLst/>
              <a:gdLst/>
              <a:ahLst/>
              <a:cxnLst/>
              <a:rect l="l" t="t" r="r" b="b"/>
              <a:pathLst>
                <a:path w="1162" h="1161" extrusionOk="0">
                  <a:moveTo>
                    <a:pt x="581" y="0"/>
                  </a:moveTo>
                  <a:cubicBezTo>
                    <a:pt x="257" y="0"/>
                    <a:pt x="1" y="266"/>
                    <a:pt x="1" y="580"/>
                  </a:cubicBezTo>
                  <a:cubicBezTo>
                    <a:pt x="1" y="905"/>
                    <a:pt x="257" y="1161"/>
                    <a:pt x="581" y="1161"/>
                  </a:cubicBezTo>
                  <a:cubicBezTo>
                    <a:pt x="906" y="1161"/>
                    <a:pt x="1161" y="905"/>
                    <a:pt x="1161" y="580"/>
                  </a:cubicBezTo>
                  <a:cubicBezTo>
                    <a:pt x="1161" y="266"/>
                    <a:pt x="906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g2ed6072a2f1_0_428"/>
            <p:cNvSpPr/>
            <p:nvPr/>
          </p:nvSpPr>
          <p:spPr>
            <a:xfrm>
              <a:off x="1337540" y="4233009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7" y="0"/>
                  </a:moveTo>
                  <a:cubicBezTo>
                    <a:pt x="266" y="0"/>
                    <a:pt x="0" y="629"/>
                    <a:pt x="364" y="993"/>
                  </a:cubicBezTo>
                  <a:cubicBezTo>
                    <a:pt x="485" y="1114"/>
                    <a:pt x="633" y="1168"/>
                    <a:pt x="778" y="1168"/>
                  </a:cubicBezTo>
                  <a:cubicBezTo>
                    <a:pt x="1080" y="1168"/>
                    <a:pt x="1367" y="933"/>
                    <a:pt x="1367" y="580"/>
                  </a:cubicBezTo>
                  <a:cubicBezTo>
                    <a:pt x="1367" y="266"/>
                    <a:pt x="1102" y="0"/>
                    <a:pt x="7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g2ed6072a2f1_0_428"/>
            <p:cNvSpPr/>
            <p:nvPr/>
          </p:nvSpPr>
          <p:spPr>
            <a:xfrm>
              <a:off x="1415373" y="4233009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0" y="0"/>
                  </a:moveTo>
                  <a:cubicBezTo>
                    <a:pt x="256" y="0"/>
                    <a:pt x="0" y="266"/>
                    <a:pt x="0" y="580"/>
                  </a:cubicBezTo>
                  <a:cubicBezTo>
                    <a:pt x="0" y="905"/>
                    <a:pt x="256" y="1161"/>
                    <a:pt x="580" y="1161"/>
                  </a:cubicBezTo>
                  <a:cubicBezTo>
                    <a:pt x="905" y="1161"/>
                    <a:pt x="1161" y="905"/>
                    <a:pt x="1161" y="580"/>
                  </a:cubicBezTo>
                  <a:cubicBezTo>
                    <a:pt x="1161" y="266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g2ed6072a2f1_0_428"/>
            <p:cNvSpPr/>
            <p:nvPr/>
          </p:nvSpPr>
          <p:spPr>
            <a:xfrm>
              <a:off x="1486953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80" y="0"/>
                  </a:moveTo>
                  <a:cubicBezTo>
                    <a:pt x="266" y="0"/>
                    <a:pt x="0" y="266"/>
                    <a:pt x="0" y="580"/>
                  </a:cubicBezTo>
                  <a:cubicBezTo>
                    <a:pt x="0" y="905"/>
                    <a:pt x="266" y="1161"/>
                    <a:pt x="580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g2ed6072a2f1_0_428"/>
            <p:cNvSpPr/>
            <p:nvPr/>
          </p:nvSpPr>
          <p:spPr>
            <a:xfrm>
              <a:off x="1552584" y="4233009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8" y="0"/>
                  </a:moveTo>
                  <a:cubicBezTo>
                    <a:pt x="266" y="0"/>
                    <a:pt x="1" y="629"/>
                    <a:pt x="374" y="993"/>
                  </a:cubicBezTo>
                  <a:cubicBezTo>
                    <a:pt x="492" y="1114"/>
                    <a:pt x="638" y="1168"/>
                    <a:pt x="781" y="1168"/>
                  </a:cubicBezTo>
                  <a:cubicBezTo>
                    <a:pt x="1080" y="1168"/>
                    <a:pt x="1368" y="933"/>
                    <a:pt x="1368" y="580"/>
                  </a:cubicBezTo>
                  <a:cubicBezTo>
                    <a:pt x="1368" y="266"/>
                    <a:pt x="110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g2ed6072a2f1_0_428"/>
            <p:cNvSpPr/>
            <p:nvPr/>
          </p:nvSpPr>
          <p:spPr>
            <a:xfrm>
              <a:off x="1630417" y="4233009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1" y="0"/>
                  </a:moveTo>
                  <a:cubicBezTo>
                    <a:pt x="256" y="0"/>
                    <a:pt x="0" y="266"/>
                    <a:pt x="0" y="580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0"/>
                  </a:cubicBezTo>
                  <a:cubicBezTo>
                    <a:pt x="1161" y="266"/>
                    <a:pt x="905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g2ed6072a2f1_0_428"/>
            <p:cNvSpPr/>
            <p:nvPr/>
          </p:nvSpPr>
          <p:spPr>
            <a:xfrm>
              <a:off x="1701997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91" y="0"/>
                  </a:moveTo>
                  <a:cubicBezTo>
                    <a:pt x="266" y="0"/>
                    <a:pt x="1" y="266"/>
                    <a:pt x="1" y="580"/>
                  </a:cubicBezTo>
                  <a:cubicBezTo>
                    <a:pt x="1" y="905"/>
                    <a:pt x="266" y="1161"/>
                    <a:pt x="591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g2ed6072a2f1_0_428"/>
            <p:cNvSpPr/>
            <p:nvPr/>
          </p:nvSpPr>
          <p:spPr>
            <a:xfrm>
              <a:off x="1767930" y="4233009"/>
              <a:ext cx="41045" cy="35156"/>
            </a:xfrm>
            <a:custGeom>
              <a:avLst/>
              <a:gdLst/>
              <a:ahLst/>
              <a:cxnLst/>
              <a:rect l="l" t="t" r="r" b="b"/>
              <a:pathLst>
                <a:path w="1359" h="1164" extrusionOk="0">
                  <a:moveTo>
                    <a:pt x="778" y="0"/>
                  </a:moveTo>
                  <a:cubicBezTo>
                    <a:pt x="257" y="0"/>
                    <a:pt x="1" y="629"/>
                    <a:pt x="365" y="993"/>
                  </a:cubicBezTo>
                  <a:cubicBezTo>
                    <a:pt x="483" y="1111"/>
                    <a:pt x="628" y="1164"/>
                    <a:pt x="771" y="1164"/>
                  </a:cubicBezTo>
                  <a:cubicBezTo>
                    <a:pt x="1070" y="1164"/>
                    <a:pt x="1358" y="933"/>
                    <a:pt x="1358" y="580"/>
                  </a:cubicBezTo>
                  <a:cubicBezTo>
                    <a:pt x="1358" y="26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g2ed6072a2f1_0_428"/>
            <p:cNvSpPr/>
            <p:nvPr/>
          </p:nvSpPr>
          <p:spPr>
            <a:xfrm>
              <a:off x="1845461" y="4233009"/>
              <a:ext cx="35397" cy="35065"/>
            </a:xfrm>
            <a:custGeom>
              <a:avLst/>
              <a:gdLst/>
              <a:ahLst/>
              <a:cxnLst/>
              <a:rect l="l" t="t" r="r" b="b"/>
              <a:pathLst>
                <a:path w="1172" h="1161" extrusionOk="0">
                  <a:moveTo>
                    <a:pt x="581" y="0"/>
                  </a:moveTo>
                  <a:cubicBezTo>
                    <a:pt x="266" y="0"/>
                    <a:pt x="1" y="266"/>
                    <a:pt x="1" y="580"/>
                  </a:cubicBezTo>
                  <a:cubicBezTo>
                    <a:pt x="1" y="905"/>
                    <a:pt x="266" y="1161"/>
                    <a:pt x="581" y="1161"/>
                  </a:cubicBezTo>
                  <a:cubicBezTo>
                    <a:pt x="906" y="1161"/>
                    <a:pt x="1171" y="905"/>
                    <a:pt x="1171" y="580"/>
                  </a:cubicBezTo>
                  <a:cubicBezTo>
                    <a:pt x="1171" y="266"/>
                    <a:pt x="906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g2ed6072a2f1_0_428"/>
            <p:cNvSpPr/>
            <p:nvPr/>
          </p:nvSpPr>
          <p:spPr>
            <a:xfrm>
              <a:off x="1917344" y="4233009"/>
              <a:ext cx="35095" cy="35065"/>
            </a:xfrm>
            <a:custGeom>
              <a:avLst/>
              <a:gdLst/>
              <a:ahLst/>
              <a:cxnLst/>
              <a:rect l="l" t="t" r="r" b="b"/>
              <a:pathLst>
                <a:path w="1162" h="1161" extrusionOk="0">
                  <a:moveTo>
                    <a:pt x="581" y="0"/>
                  </a:moveTo>
                  <a:cubicBezTo>
                    <a:pt x="257" y="0"/>
                    <a:pt x="1" y="266"/>
                    <a:pt x="1" y="580"/>
                  </a:cubicBezTo>
                  <a:cubicBezTo>
                    <a:pt x="1" y="905"/>
                    <a:pt x="257" y="1161"/>
                    <a:pt x="581" y="1161"/>
                  </a:cubicBezTo>
                  <a:cubicBezTo>
                    <a:pt x="906" y="1161"/>
                    <a:pt x="1161" y="905"/>
                    <a:pt x="1161" y="580"/>
                  </a:cubicBezTo>
                  <a:cubicBezTo>
                    <a:pt x="1161" y="266"/>
                    <a:pt x="906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g2ed6072a2f1_0_428"/>
            <p:cNvSpPr/>
            <p:nvPr/>
          </p:nvSpPr>
          <p:spPr>
            <a:xfrm>
              <a:off x="1983005" y="4233009"/>
              <a:ext cx="41317" cy="35156"/>
            </a:xfrm>
            <a:custGeom>
              <a:avLst/>
              <a:gdLst/>
              <a:ahLst/>
              <a:cxnLst/>
              <a:rect l="l" t="t" r="r" b="b"/>
              <a:pathLst>
                <a:path w="1368" h="1164" extrusionOk="0">
                  <a:moveTo>
                    <a:pt x="777" y="0"/>
                  </a:moveTo>
                  <a:cubicBezTo>
                    <a:pt x="256" y="0"/>
                    <a:pt x="0" y="629"/>
                    <a:pt x="364" y="993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g2ed6072a2f1_0_428"/>
            <p:cNvSpPr/>
            <p:nvPr/>
          </p:nvSpPr>
          <p:spPr>
            <a:xfrm>
              <a:off x="2060535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90" y="0"/>
                  </a:moveTo>
                  <a:cubicBezTo>
                    <a:pt x="266" y="0"/>
                    <a:pt x="0" y="266"/>
                    <a:pt x="0" y="580"/>
                  </a:cubicBezTo>
                  <a:cubicBezTo>
                    <a:pt x="0" y="905"/>
                    <a:pt x="266" y="1161"/>
                    <a:pt x="590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g2ed6072a2f1_0_428"/>
            <p:cNvSpPr/>
            <p:nvPr/>
          </p:nvSpPr>
          <p:spPr>
            <a:xfrm>
              <a:off x="2132418" y="4233009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1" y="0"/>
                  </a:moveTo>
                  <a:cubicBezTo>
                    <a:pt x="256" y="0"/>
                    <a:pt x="0" y="266"/>
                    <a:pt x="0" y="580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0"/>
                  </a:cubicBezTo>
                  <a:cubicBezTo>
                    <a:pt x="1161" y="266"/>
                    <a:pt x="905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g2ed6072a2f1_0_428"/>
            <p:cNvSpPr/>
            <p:nvPr/>
          </p:nvSpPr>
          <p:spPr>
            <a:xfrm>
              <a:off x="967737" y="3714666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0" y="630"/>
                    <a:pt x="364" y="994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1"/>
                  </a:cubicBezTo>
                  <a:cubicBezTo>
                    <a:pt x="136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g2ed6072a2f1_0_428"/>
            <p:cNvSpPr/>
            <p:nvPr/>
          </p:nvSpPr>
          <p:spPr>
            <a:xfrm>
              <a:off x="967737" y="3787727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20"/>
                    <a:pt x="364" y="994"/>
                  </a:cubicBezTo>
                  <a:cubicBezTo>
                    <a:pt x="485" y="1112"/>
                    <a:pt x="633" y="1165"/>
                    <a:pt x="777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57" y="256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g2ed6072a2f1_0_428"/>
            <p:cNvSpPr/>
            <p:nvPr/>
          </p:nvSpPr>
          <p:spPr>
            <a:xfrm>
              <a:off x="967737" y="3860516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77" y="0"/>
                  </a:moveTo>
                  <a:cubicBezTo>
                    <a:pt x="256" y="0"/>
                    <a:pt x="0" y="630"/>
                    <a:pt x="364" y="994"/>
                  </a:cubicBezTo>
                  <a:cubicBezTo>
                    <a:pt x="485" y="1115"/>
                    <a:pt x="634" y="1169"/>
                    <a:pt x="779" y="1169"/>
                  </a:cubicBezTo>
                  <a:cubicBezTo>
                    <a:pt x="1080" y="1169"/>
                    <a:pt x="1367" y="936"/>
                    <a:pt x="1367" y="590"/>
                  </a:cubicBezTo>
                  <a:cubicBezTo>
                    <a:pt x="135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g2ed6072a2f1_0_428"/>
            <p:cNvSpPr/>
            <p:nvPr/>
          </p:nvSpPr>
          <p:spPr>
            <a:xfrm>
              <a:off x="967737" y="3933577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30"/>
                    <a:pt x="364" y="994"/>
                  </a:cubicBezTo>
                  <a:cubicBezTo>
                    <a:pt x="485" y="1112"/>
                    <a:pt x="631" y="1165"/>
                    <a:pt x="775" y="1165"/>
                  </a:cubicBezTo>
                  <a:cubicBezTo>
                    <a:pt x="1075" y="1165"/>
                    <a:pt x="1360" y="933"/>
                    <a:pt x="1367" y="581"/>
                  </a:cubicBezTo>
                  <a:cubicBezTo>
                    <a:pt x="1367" y="256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g2ed6072a2f1_0_428"/>
            <p:cNvSpPr/>
            <p:nvPr/>
          </p:nvSpPr>
          <p:spPr>
            <a:xfrm>
              <a:off x="967737" y="4006638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21"/>
                    <a:pt x="364" y="994"/>
                  </a:cubicBezTo>
                  <a:cubicBezTo>
                    <a:pt x="485" y="1112"/>
                    <a:pt x="633" y="1165"/>
                    <a:pt x="777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67" y="257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g2ed6072a2f1_0_428"/>
            <p:cNvSpPr/>
            <p:nvPr/>
          </p:nvSpPr>
          <p:spPr>
            <a:xfrm>
              <a:off x="967737" y="4079427"/>
              <a:ext cx="41317" cy="35337"/>
            </a:xfrm>
            <a:custGeom>
              <a:avLst/>
              <a:gdLst/>
              <a:ahLst/>
              <a:cxnLst/>
              <a:rect l="l" t="t" r="r" b="b"/>
              <a:pathLst>
                <a:path w="1368" h="1170" extrusionOk="0">
                  <a:moveTo>
                    <a:pt x="777" y="0"/>
                  </a:moveTo>
                  <a:cubicBezTo>
                    <a:pt x="256" y="0"/>
                    <a:pt x="0" y="630"/>
                    <a:pt x="364" y="994"/>
                  </a:cubicBezTo>
                  <a:cubicBezTo>
                    <a:pt x="485" y="1115"/>
                    <a:pt x="634" y="1169"/>
                    <a:pt x="779" y="1169"/>
                  </a:cubicBezTo>
                  <a:cubicBezTo>
                    <a:pt x="1080" y="1169"/>
                    <a:pt x="1367" y="936"/>
                    <a:pt x="1367" y="591"/>
                  </a:cubicBezTo>
                  <a:cubicBezTo>
                    <a:pt x="135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g2ed6072a2f1_0_428"/>
            <p:cNvSpPr/>
            <p:nvPr/>
          </p:nvSpPr>
          <p:spPr>
            <a:xfrm>
              <a:off x="967737" y="4152488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30"/>
                    <a:pt x="364" y="994"/>
                  </a:cubicBezTo>
                  <a:cubicBezTo>
                    <a:pt x="485" y="1112"/>
                    <a:pt x="633" y="1165"/>
                    <a:pt x="777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57" y="257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g2ed6072a2f1_0_428"/>
            <p:cNvSpPr/>
            <p:nvPr/>
          </p:nvSpPr>
          <p:spPr>
            <a:xfrm>
              <a:off x="1296827" y="3796637"/>
              <a:ext cx="115585" cy="111417"/>
            </a:xfrm>
            <a:custGeom>
              <a:avLst/>
              <a:gdLst/>
              <a:ahLst/>
              <a:cxnLst/>
              <a:rect l="l" t="t" r="r" b="b"/>
              <a:pathLst>
                <a:path w="3827" h="3689" extrusionOk="0">
                  <a:moveTo>
                    <a:pt x="1" y="1"/>
                  </a:moveTo>
                  <a:lnTo>
                    <a:pt x="1" y="3689"/>
                  </a:lnTo>
                  <a:lnTo>
                    <a:pt x="365" y="3689"/>
                  </a:lnTo>
                  <a:lnTo>
                    <a:pt x="365" y="758"/>
                  </a:lnTo>
                  <a:lnTo>
                    <a:pt x="1811" y="3217"/>
                  </a:lnTo>
                  <a:lnTo>
                    <a:pt x="1997" y="3217"/>
                  </a:lnTo>
                  <a:lnTo>
                    <a:pt x="3453" y="738"/>
                  </a:lnTo>
                  <a:lnTo>
                    <a:pt x="3453" y="3689"/>
                  </a:lnTo>
                  <a:lnTo>
                    <a:pt x="3827" y="3689"/>
                  </a:lnTo>
                  <a:lnTo>
                    <a:pt x="3827" y="1"/>
                  </a:lnTo>
                  <a:lnTo>
                    <a:pt x="3502" y="1"/>
                  </a:lnTo>
                  <a:lnTo>
                    <a:pt x="1919" y="2735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g2ed6072a2f1_0_428"/>
            <p:cNvSpPr/>
            <p:nvPr/>
          </p:nvSpPr>
          <p:spPr>
            <a:xfrm>
              <a:off x="1454576" y="3795761"/>
              <a:ext cx="117065" cy="113199"/>
            </a:xfrm>
            <a:custGeom>
              <a:avLst/>
              <a:gdLst/>
              <a:ahLst/>
              <a:cxnLst/>
              <a:rect l="l" t="t" r="r" b="b"/>
              <a:pathLst>
                <a:path w="3876" h="3748" extrusionOk="0">
                  <a:moveTo>
                    <a:pt x="1990" y="344"/>
                  </a:moveTo>
                  <a:cubicBezTo>
                    <a:pt x="2822" y="344"/>
                    <a:pt x="3501" y="1031"/>
                    <a:pt x="3482" y="1869"/>
                  </a:cubicBezTo>
                  <a:cubicBezTo>
                    <a:pt x="3501" y="2717"/>
                    <a:pt x="2822" y="3404"/>
                    <a:pt x="1990" y="3404"/>
                  </a:cubicBezTo>
                  <a:cubicBezTo>
                    <a:pt x="1973" y="3404"/>
                    <a:pt x="1955" y="3404"/>
                    <a:pt x="1938" y="3403"/>
                  </a:cubicBezTo>
                  <a:cubicBezTo>
                    <a:pt x="1053" y="3403"/>
                    <a:pt x="384" y="2754"/>
                    <a:pt x="384" y="1869"/>
                  </a:cubicBezTo>
                  <a:cubicBezTo>
                    <a:pt x="384" y="994"/>
                    <a:pt x="1053" y="345"/>
                    <a:pt x="1938" y="345"/>
                  </a:cubicBezTo>
                  <a:cubicBezTo>
                    <a:pt x="1955" y="344"/>
                    <a:pt x="1973" y="344"/>
                    <a:pt x="1990" y="344"/>
                  </a:cubicBezTo>
                  <a:close/>
                  <a:moveTo>
                    <a:pt x="1938" y="0"/>
                  </a:moveTo>
                  <a:cubicBezTo>
                    <a:pt x="826" y="0"/>
                    <a:pt x="0" y="797"/>
                    <a:pt x="0" y="1869"/>
                  </a:cubicBezTo>
                  <a:cubicBezTo>
                    <a:pt x="0" y="2951"/>
                    <a:pt x="836" y="3747"/>
                    <a:pt x="1938" y="3747"/>
                  </a:cubicBezTo>
                  <a:cubicBezTo>
                    <a:pt x="3049" y="3747"/>
                    <a:pt x="3875" y="2951"/>
                    <a:pt x="3875" y="1869"/>
                  </a:cubicBezTo>
                  <a:cubicBezTo>
                    <a:pt x="3875" y="797"/>
                    <a:pt x="3059" y="0"/>
                    <a:pt x="19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g2ed6072a2f1_0_428"/>
            <p:cNvSpPr/>
            <p:nvPr/>
          </p:nvSpPr>
          <p:spPr>
            <a:xfrm>
              <a:off x="1592693" y="3796637"/>
              <a:ext cx="110511" cy="111417"/>
            </a:xfrm>
            <a:custGeom>
              <a:avLst/>
              <a:gdLst/>
              <a:ahLst/>
              <a:cxnLst/>
              <a:rect l="l" t="t" r="r" b="b"/>
              <a:pathLst>
                <a:path w="3659" h="3689" extrusionOk="0">
                  <a:moveTo>
                    <a:pt x="0" y="1"/>
                  </a:moveTo>
                  <a:lnTo>
                    <a:pt x="1633" y="3689"/>
                  </a:lnTo>
                  <a:lnTo>
                    <a:pt x="2026" y="3689"/>
                  </a:lnTo>
                  <a:lnTo>
                    <a:pt x="3659" y="1"/>
                  </a:lnTo>
                  <a:lnTo>
                    <a:pt x="3256" y="1"/>
                  </a:lnTo>
                  <a:lnTo>
                    <a:pt x="1840" y="319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g2ed6072a2f1_0_428"/>
            <p:cNvSpPr/>
            <p:nvPr/>
          </p:nvSpPr>
          <p:spPr>
            <a:xfrm>
              <a:off x="1734979" y="3796637"/>
              <a:ext cx="11900" cy="111417"/>
            </a:xfrm>
            <a:custGeom>
              <a:avLst/>
              <a:gdLst/>
              <a:ahLst/>
              <a:cxnLst/>
              <a:rect l="l" t="t" r="r" b="b"/>
              <a:pathLst>
                <a:path w="394" h="3689" extrusionOk="0">
                  <a:moveTo>
                    <a:pt x="0" y="1"/>
                  </a:moveTo>
                  <a:lnTo>
                    <a:pt x="0" y="3689"/>
                  </a:lnTo>
                  <a:lnTo>
                    <a:pt x="394" y="3689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g2ed6072a2f1_0_428"/>
            <p:cNvSpPr/>
            <p:nvPr/>
          </p:nvSpPr>
          <p:spPr>
            <a:xfrm>
              <a:off x="1799130" y="3796637"/>
              <a:ext cx="78436" cy="111417"/>
            </a:xfrm>
            <a:custGeom>
              <a:avLst/>
              <a:gdLst/>
              <a:ahLst/>
              <a:cxnLst/>
              <a:rect l="l" t="t" r="r" b="b"/>
              <a:pathLst>
                <a:path w="2597" h="3689" extrusionOk="0">
                  <a:moveTo>
                    <a:pt x="1" y="1"/>
                  </a:moveTo>
                  <a:lnTo>
                    <a:pt x="1" y="3689"/>
                  </a:lnTo>
                  <a:lnTo>
                    <a:pt x="2597" y="3689"/>
                  </a:lnTo>
                  <a:lnTo>
                    <a:pt x="2597" y="3354"/>
                  </a:lnTo>
                  <a:lnTo>
                    <a:pt x="384" y="3354"/>
                  </a:lnTo>
                  <a:lnTo>
                    <a:pt x="384" y="1978"/>
                  </a:lnTo>
                  <a:lnTo>
                    <a:pt x="2292" y="1978"/>
                  </a:lnTo>
                  <a:lnTo>
                    <a:pt x="2292" y="1653"/>
                  </a:lnTo>
                  <a:lnTo>
                    <a:pt x="384" y="1653"/>
                  </a:lnTo>
                  <a:lnTo>
                    <a:pt x="384" y="335"/>
                  </a:lnTo>
                  <a:lnTo>
                    <a:pt x="2528" y="33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g2ed6072a2f1_0_428"/>
            <p:cNvSpPr/>
            <p:nvPr/>
          </p:nvSpPr>
          <p:spPr>
            <a:xfrm>
              <a:off x="1163753" y="3987640"/>
              <a:ext cx="90034" cy="111115"/>
            </a:xfrm>
            <a:custGeom>
              <a:avLst/>
              <a:gdLst/>
              <a:ahLst/>
              <a:cxnLst/>
              <a:rect l="l" t="t" r="r" b="b"/>
              <a:pathLst>
                <a:path w="2981" h="3679" extrusionOk="0">
                  <a:moveTo>
                    <a:pt x="1" y="1"/>
                  </a:moveTo>
                  <a:lnTo>
                    <a:pt x="1" y="335"/>
                  </a:lnTo>
                  <a:lnTo>
                    <a:pt x="1299" y="335"/>
                  </a:lnTo>
                  <a:lnTo>
                    <a:pt x="1299" y="3679"/>
                  </a:lnTo>
                  <a:lnTo>
                    <a:pt x="1683" y="3679"/>
                  </a:lnTo>
                  <a:lnTo>
                    <a:pt x="1683" y="335"/>
                  </a:lnTo>
                  <a:lnTo>
                    <a:pt x="2981" y="335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g2ed6072a2f1_0_428"/>
            <p:cNvSpPr/>
            <p:nvPr/>
          </p:nvSpPr>
          <p:spPr>
            <a:xfrm>
              <a:off x="1276953" y="3986462"/>
              <a:ext cx="117035" cy="113501"/>
            </a:xfrm>
            <a:custGeom>
              <a:avLst/>
              <a:gdLst/>
              <a:ahLst/>
              <a:cxnLst/>
              <a:rect l="l" t="t" r="r" b="b"/>
              <a:pathLst>
                <a:path w="3875" h="3758" extrusionOk="0">
                  <a:moveTo>
                    <a:pt x="1990" y="353"/>
                  </a:moveTo>
                  <a:cubicBezTo>
                    <a:pt x="2831" y="353"/>
                    <a:pt x="3501" y="1040"/>
                    <a:pt x="3482" y="1879"/>
                  </a:cubicBezTo>
                  <a:cubicBezTo>
                    <a:pt x="3501" y="2717"/>
                    <a:pt x="2822" y="3404"/>
                    <a:pt x="1990" y="3404"/>
                  </a:cubicBezTo>
                  <a:cubicBezTo>
                    <a:pt x="1972" y="3404"/>
                    <a:pt x="1955" y="3404"/>
                    <a:pt x="1937" y="3403"/>
                  </a:cubicBezTo>
                  <a:cubicBezTo>
                    <a:pt x="1062" y="3403"/>
                    <a:pt x="384" y="2754"/>
                    <a:pt x="384" y="1879"/>
                  </a:cubicBezTo>
                  <a:cubicBezTo>
                    <a:pt x="384" y="994"/>
                    <a:pt x="1052" y="354"/>
                    <a:pt x="1937" y="354"/>
                  </a:cubicBezTo>
                  <a:cubicBezTo>
                    <a:pt x="1955" y="354"/>
                    <a:pt x="1973" y="353"/>
                    <a:pt x="1990" y="353"/>
                  </a:cubicBezTo>
                  <a:close/>
                  <a:moveTo>
                    <a:pt x="1937" y="0"/>
                  </a:moveTo>
                  <a:cubicBezTo>
                    <a:pt x="826" y="0"/>
                    <a:pt x="0" y="807"/>
                    <a:pt x="0" y="1879"/>
                  </a:cubicBezTo>
                  <a:cubicBezTo>
                    <a:pt x="0" y="2951"/>
                    <a:pt x="836" y="3757"/>
                    <a:pt x="1937" y="3757"/>
                  </a:cubicBezTo>
                  <a:cubicBezTo>
                    <a:pt x="3049" y="3757"/>
                    <a:pt x="3875" y="2960"/>
                    <a:pt x="3875" y="1879"/>
                  </a:cubicBezTo>
                  <a:cubicBezTo>
                    <a:pt x="3875" y="797"/>
                    <a:pt x="3059" y="0"/>
                    <a:pt x="19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g2ed6072a2f1_0_428"/>
            <p:cNvSpPr/>
            <p:nvPr/>
          </p:nvSpPr>
          <p:spPr>
            <a:xfrm>
              <a:off x="1436152" y="3987640"/>
              <a:ext cx="93296" cy="111417"/>
            </a:xfrm>
            <a:custGeom>
              <a:avLst/>
              <a:gdLst/>
              <a:ahLst/>
              <a:cxnLst/>
              <a:rect l="l" t="t" r="r" b="b"/>
              <a:pathLst>
                <a:path w="3089" h="3689" extrusionOk="0">
                  <a:moveTo>
                    <a:pt x="0" y="1"/>
                  </a:moveTo>
                  <a:lnTo>
                    <a:pt x="0" y="3689"/>
                  </a:lnTo>
                  <a:lnTo>
                    <a:pt x="394" y="3689"/>
                  </a:lnTo>
                  <a:lnTo>
                    <a:pt x="394" y="689"/>
                  </a:lnTo>
                  <a:lnTo>
                    <a:pt x="2764" y="3689"/>
                  </a:lnTo>
                  <a:lnTo>
                    <a:pt x="3089" y="3689"/>
                  </a:lnTo>
                  <a:lnTo>
                    <a:pt x="3089" y="1"/>
                  </a:lnTo>
                  <a:lnTo>
                    <a:pt x="2705" y="1"/>
                  </a:lnTo>
                  <a:lnTo>
                    <a:pt x="2705" y="2990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g2ed6072a2f1_0_428"/>
            <p:cNvSpPr/>
            <p:nvPr/>
          </p:nvSpPr>
          <p:spPr>
            <a:xfrm>
              <a:off x="1581398" y="3987640"/>
              <a:ext cx="11930" cy="111417"/>
            </a:xfrm>
            <a:custGeom>
              <a:avLst/>
              <a:gdLst/>
              <a:ahLst/>
              <a:cxnLst/>
              <a:rect l="l" t="t" r="r" b="b"/>
              <a:pathLst>
                <a:path w="395" h="3689" extrusionOk="0">
                  <a:moveTo>
                    <a:pt x="1" y="1"/>
                  </a:moveTo>
                  <a:lnTo>
                    <a:pt x="1" y="3689"/>
                  </a:lnTo>
                  <a:lnTo>
                    <a:pt x="394" y="3689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g2ed6072a2f1_0_428"/>
            <p:cNvSpPr/>
            <p:nvPr/>
          </p:nvSpPr>
          <p:spPr>
            <a:xfrm>
              <a:off x="1635461" y="3986462"/>
              <a:ext cx="100121" cy="113199"/>
            </a:xfrm>
            <a:custGeom>
              <a:avLst/>
              <a:gdLst/>
              <a:ahLst/>
              <a:cxnLst/>
              <a:rect l="l" t="t" r="r" b="b"/>
              <a:pathLst>
                <a:path w="3315" h="3748" extrusionOk="0">
                  <a:moveTo>
                    <a:pt x="1948" y="0"/>
                  </a:moveTo>
                  <a:cubicBezTo>
                    <a:pt x="817" y="0"/>
                    <a:pt x="1" y="797"/>
                    <a:pt x="1" y="1879"/>
                  </a:cubicBezTo>
                  <a:cubicBezTo>
                    <a:pt x="1" y="2951"/>
                    <a:pt x="817" y="3747"/>
                    <a:pt x="1938" y="3747"/>
                  </a:cubicBezTo>
                  <a:cubicBezTo>
                    <a:pt x="1953" y="3748"/>
                    <a:pt x="1967" y="3748"/>
                    <a:pt x="1981" y="3748"/>
                  </a:cubicBezTo>
                  <a:cubicBezTo>
                    <a:pt x="2458" y="3748"/>
                    <a:pt x="2923" y="3590"/>
                    <a:pt x="3295" y="3285"/>
                  </a:cubicBezTo>
                  <a:lnTo>
                    <a:pt x="3295" y="1879"/>
                  </a:lnTo>
                  <a:lnTo>
                    <a:pt x="2922" y="1879"/>
                  </a:lnTo>
                  <a:lnTo>
                    <a:pt x="2922" y="3118"/>
                  </a:lnTo>
                  <a:cubicBezTo>
                    <a:pt x="2659" y="3306"/>
                    <a:pt x="2333" y="3404"/>
                    <a:pt x="2005" y="3404"/>
                  </a:cubicBezTo>
                  <a:cubicBezTo>
                    <a:pt x="1989" y="3404"/>
                    <a:pt x="1973" y="3403"/>
                    <a:pt x="1958" y="3403"/>
                  </a:cubicBezTo>
                  <a:cubicBezTo>
                    <a:pt x="1053" y="3403"/>
                    <a:pt x="384" y="2754"/>
                    <a:pt x="384" y="1869"/>
                  </a:cubicBezTo>
                  <a:cubicBezTo>
                    <a:pt x="384" y="994"/>
                    <a:pt x="1053" y="344"/>
                    <a:pt x="1968" y="344"/>
                  </a:cubicBezTo>
                  <a:cubicBezTo>
                    <a:pt x="1980" y="344"/>
                    <a:pt x="1992" y="344"/>
                    <a:pt x="2004" y="344"/>
                  </a:cubicBezTo>
                  <a:cubicBezTo>
                    <a:pt x="2404" y="344"/>
                    <a:pt x="2783" y="500"/>
                    <a:pt x="3069" y="777"/>
                  </a:cubicBezTo>
                  <a:lnTo>
                    <a:pt x="3315" y="531"/>
                  </a:lnTo>
                  <a:cubicBezTo>
                    <a:pt x="2990" y="177"/>
                    <a:pt x="2509" y="0"/>
                    <a:pt x="19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g2ed6072a2f1_0_428"/>
            <p:cNvSpPr/>
            <p:nvPr/>
          </p:nvSpPr>
          <p:spPr>
            <a:xfrm>
              <a:off x="1784270" y="3987338"/>
              <a:ext cx="93024" cy="111719"/>
            </a:xfrm>
            <a:custGeom>
              <a:avLst/>
              <a:gdLst/>
              <a:ahLst/>
              <a:cxnLst/>
              <a:rect l="l" t="t" r="r" b="b"/>
              <a:pathLst>
                <a:path w="3080" h="3699" extrusionOk="0">
                  <a:moveTo>
                    <a:pt x="1" y="1"/>
                  </a:moveTo>
                  <a:lnTo>
                    <a:pt x="1" y="3689"/>
                  </a:lnTo>
                  <a:lnTo>
                    <a:pt x="384" y="3689"/>
                  </a:lnTo>
                  <a:lnTo>
                    <a:pt x="384" y="1987"/>
                  </a:lnTo>
                  <a:lnTo>
                    <a:pt x="2705" y="1987"/>
                  </a:lnTo>
                  <a:lnTo>
                    <a:pt x="2705" y="3699"/>
                  </a:lnTo>
                  <a:lnTo>
                    <a:pt x="3079" y="3699"/>
                  </a:lnTo>
                  <a:lnTo>
                    <a:pt x="3079" y="11"/>
                  </a:lnTo>
                  <a:lnTo>
                    <a:pt x="2705" y="11"/>
                  </a:lnTo>
                  <a:lnTo>
                    <a:pt x="2705" y="1653"/>
                  </a:lnTo>
                  <a:lnTo>
                    <a:pt x="384" y="1653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g2ed6072a2f1_0_428"/>
            <p:cNvSpPr/>
            <p:nvPr/>
          </p:nvSpPr>
          <p:spPr>
            <a:xfrm>
              <a:off x="1911998" y="3987640"/>
              <a:ext cx="90034" cy="111115"/>
            </a:xfrm>
            <a:custGeom>
              <a:avLst/>
              <a:gdLst/>
              <a:ahLst/>
              <a:cxnLst/>
              <a:rect l="l" t="t" r="r" b="b"/>
              <a:pathLst>
                <a:path w="2981" h="3679" extrusionOk="0">
                  <a:moveTo>
                    <a:pt x="1" y="1"/>
                  </a:moveTo>
                  <a:lnTo>
                    <a:pt x="1" y="335"/>
                  </a:lnTo>
                  <a:lnTo>
                    <a:pt x="1299" y="335"/>
                  </a:lnTo>
                  <a:lnTo>
                    <a:pt x="1299" y="3679"/>
                  </a:lnTo>
                  <a:lnTo>
                    <a:pt x="1683" y="3679"/>
                  </a:lnTo>
                  <a:lnTo>
                    <a:pt x="1683" y="335"/>
                  </a:lnTo>
                  <a:lnTo>
                    <a:pt x="2981" y="335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g2ed6072a2f1_0_428"/>
            <p:cNvSpPr/>
            <p:nvPr/>
          </p:nvSpPr>
          <p:spPr>
            <a:xfrm>
              <a:off x="1846971" y="3384517"/>
              <a:ext cx="387347" cy="193840"/>
            </a:xfrm>
            <a:custGeom>
              <a:avLst/>
              <a:gdLst/>
              <a:ahLst/>
              <a:cxnLst/>
              <a:rect l="l" t="t" r="r" b="b"/>
              <a:pathLst>
                <a:path w="12825" h="6418" extrusionOk="0">
                  <a:moveTo>
                    <a:pt x="8133" y="1470"/>
                  </a:moveTo>
                  <a:cubicBezTo>
                    <a:pt x="8419" y="1657"/>
                    <a:pt x="8655" y="1913"/>
                    <a:pt x="8822" y="2208"/>
                  </a:cubicBezTo>
                  <a:cubicBezTo>
                    <a:pt x="9078" y="2729"/>
                    <a:pt x="9097" y="3428"/>
                    <a:pt x="8861" y="4165"/>
                  </a:cubicBezTo>
                  <a:cubicBezTo>
                    <a:pt x="8725" y="4584"/>
                    <a:pt x="8361" y="5170"/>
                    <a:pt x="7887" y="5170"/>
                  </a:cubicBezTo>
                  <a:cubicBezTo>
                    <a:pt x="7848" y="5170"/>
                    <a:pt x="7809" y="5167"/>
                    <a:pt x="7770" y="5158"/>
                  </a:cubicBezTo>
                  <a:cubicBezTo>
                    <a:pt x="7297" y="5070"/>
                    <a:pt x="7081" y="4450"/>
                    <a:pt x="7111" y="3890"/>
                  </a:cubicBezTo>
                  <a:cubicBezTo>
                    <a:pt x="7160" y="2985"/>
                    <a:pt x="7524" y="2139"/>
                    <a:pt x="8133" y="1470"/>
                  </a:cubicBezTo>
                  <a:close/>
                  <a:moveTo>
                    <a:pt x="3963" y="2493"/>
                  </a:moveTo>
                  <a:cubicBezTo>
                    <a:pt x="4249" y="2749"/>
                    <a:pt x="4475" y="3054"/>
                    <a:pt x="4632" y="3408"/>
                  </a:cubicBezTo>
                  <a:cubicBezTo>
                    <a:pt x="4888" y="3978"/>
                    <a:pt x="4917" y="4637"/>
                    <a:pt x="4691" y="5227"/>
                  </a:cubicBezTo>
                  <a:cubicBezTo>
                    <a:pt x="4544" y="5621"/>
                    <a:pt x="4239" y="5926"/>
                    <a:pt x="3855" y="6093"/>
                  </a:cubicBezTo>
                  <a:cubicBezTo>
                    <a:pt x="3760" y="6133"/>
                    <a:pt x="3659" y="6153"/>
                    <a:pt x="3558" y="6153"/>
                  </a:cubicBezTo>
                  <a:cubicBezTo>
                    <a:pt x="3440" y="6153"/>
                    <a:pt x="3322" y="6126"/>
                    <a:pt x="3216" y="6073"/>
                  </a:cubicBezTo>
                  <a:cubicBezTo>
                    <a:pt x="2803" y="5876"/>
                    <a:pt x="2675" y="5335"/>
                    <a:pt x="2685" y="4932"/>
                  </a:cubicBezTo>
                  <a:cubicBezTo>
                    <a:pt x="2724" y="3929"/>
                    <a:pt x="3383" y="3064"/>
                    <a:pt x="3963" y="2493"/>
                  </a:cubicBezTo>
                  <a:close/>
                  <a:moveTo>
                    <a:pt x="10924" y="1"/>
                  </a:moveTo>
                  <a:cubicBezTo>
                    <a:pt x="10227" y="1"/>
                    <a:pt x="9531" y="175"/>
                    <a:pt x="8901" y="526"/>
                  </a:cubicBezTo>
                  <a:cubicBezTo>
                    <a:pt x="8605" y="693"/>
                    <a:pt x="8330" y="900"/>
                    <a:pt x="8094" y="1146"/>
                  </a:cubicBezTo>
                  <a:cubicBezTo>
                    <a:pt x="7688" y="935"/>
                    <a:pt x="7245" y="830"/>
                    <a:pt x="6799" y="830"/>
                  </a:cubicBezTo>
                  <a:cubicBezTo>
                    <a:pt x="6683" y="830"/>
                    <a:pt x="6567" y="837"/>
                    <a:pt x="6452" y="851"/>
                  </a:cubicBezTo>
                  <a:cubicBezTo>
                    <a:pt x="5616" y="959"/>
                    <a:pt x="4770" y="1392"/>
                    <a:pt x="3954" y="2149"/>
                  </a:cubicBezTo>
                  <a:cubicBezTo>
                    <a:pt x="3786" y="2031"/>
                    <a:pt x="3609" y="1942"/>
                    <a:pt x="3432" y="1864"/>
                  </a:cubicBezTo>
                  <a:cubicBezTo>
                    <a:pt x="3143" y="1767"/>
                    <a:pt x="2848" y="1721"/>
                    <a:pt x="2558" y="1721"/>
                  </a:cubicBezTo>
                  <a:cubicBezTo>
                    <a:pt x="1459" y="1721"/>
                    <a:pt x="428" y="2381"/>
                    <a:pt x="0" y="3447"/>
                  </a:cubicBezTo>
                  <a:lnTo>
                    <a:pt x="246" y="3546"/>
                  </a:lnTo>
                  <a:cubicBezTo>
                    <a:pt x="635" y="2581"/>
                    <a:pt x="1559" y="1992"/>
                    <a:pt x="2546" y="1992"/>
                  </a:cubicBezTo>
                  <a:cubicBezTo>
                    <a:pt x="2807" y="1992"/>
                    <a:pt x="3073" y="2033"/>
                    <a:pt x="3334" y="2119"/>
                  </a:cubicBezTo>
                  <a:cubicBezTo>
                    <a:pt x="3482" y="2178"/>
                    <a:pt x="3619" y="2247"/>
                    <a:pt x="3747" y="2336"/>
                  </a:cubicBezTo>
                  <a:cubicBezTo>
                    <a:pt x="2911" y="3172"/>
                    <a:pt x="2449" y="4067"/>
                    <a:pt x="2419" y="4922"/>
                  </a:cubicBezTo>
                  <a:cubicBezTo>
                    <a:pt x="2410" y="5424"/>
                    <a:pt x="2577" y="6053"/>
                    <a:pt x="3098" y="6309"/>
                  </a:cubicBezTo>
                  <a:cubicBezTo>
                    <a:pt x="3236" y="6378"/>
                    <a:pt x="3383" y="6417"/>
                    <a:pt x="3541" y="6417"/>
                  </a:cubicBezTo>
                  <a:cubicBezTo>
                    <a:pt x="3678" y="6417"/>
                    <a:pt x="3816" y="6388"/>
                    <a:pt x="3954" y="6339"/>
                  </a:cubicBezTo>
                  <a:cubicBezTo>
                    <a:pt x="4406" y="6152"/>
                    <a:pt x="4760" y="5788"/>
                    <a:pt x="4947" y="5326"/>
                  </a:cubicBezTo>
                  <a:cubicBezTo>
                    <a:pt x="5193" y="4667"/>
                    <a:pt x="5163" y="3939"/>
                    <a:pt x="4878" y="3300"/>
                  </a:cubicBezTo>
                  <a:cubicBezTo>
                    <a:pt x="4711" y="2926"/>
                    <a:pt x="4465" y="2592"/>
                    <a:pt x="4160" y="2316"/>
                  </a:cubicBezTo>
                  <a:cubicBezTo>
                    <a:pt x="4927" y="1608"/>
                    <a:pt x="5714" y="1215"/>
                    <a:pt x="6481" y="1116"/>
                  </a:cubicBezTo>
                  <a:cubicBezTo>
                    <a:pt x="6587" y="1104"/>
                    <a:pt x="6693" y="1097"/>
                    <a:pt x="6798" y="1097"/>
                  </a:cubicBezTo>
                  <a:cubicBezTo>
                    <a:pt x="7179" y="1097"/>
                    <a:pt x="7550" y="1181"/>
                    <a:pt x="7897" y="1343"/>
                  </a:cubicBezTo>
                  <a:cubicBezTo>
                    <a:pt x="7278" y="2041"/>
                    <a:pt x="6904" y="2936"/>
                    <a:pt x="6845" y="3870"/>
                  </a:cubicBezTo>
                  <a:cubicBezTo>
                    <a:pt x="6816" y="4529"/>
                    <a:pt x="7061" y="5296"/>
                    <a:pt x="7720" y="5424"/>
                  </a:cubicBezTo>
                  <a:cubicBezTo>
                    <a:pt x="7777" y="5435"/>
                    <a:pt x="7833" y="5440"/>
                    <a:pt x="7887" y="5440"/>
                  </a:cubicBezTo>
                  <a:cubicBezTo>
                    <a:pt x="8468" y="5440"/>
                    <a:pt x="8928" y="4846"/>
                    <a:pt x="9117" y="4244"/>
                  </a:cubicBezTo>
                  <a:cubicBezTo>
                    <a:pt x="9373" y="3447"/>
                    <a:pt x="9353" y="2680"/>
                    <a:pt x="9058" y="2090"/>
                  </a:cubicBezTo>
                  <a:cubicBezTo>
                    <a:pt x="8891" y="1765"/>
                    <a:pt x="8635" y="1490"/>
                    <a:pt x="8330" y="1284"/>
                  </a:cubicBezTo>
                  <a:cubicBezTo>
                    <a:pt x="8537" y="1077"/>
                    <a:pt x="8773" y="900"/>
                    <a:pt x="9028" y="762"/>
                  </a:cubicBezTo>
                  <a:cubicBezTo>
                    <a:pt x="9619" y="431"/>
                    <a:pt x="10274" y="266"/>
                    <a:pt x="10928" y="266"/>
                  </a:cubicBezTo>
                  <a:cubicBezTo>
                    <a:pt x="11538" y="266"/>
                    <a:pt x="12147" y="409"/>
                    <a:pt x="12707" y="693"/>
                  </a:cubicBezTo>
                  <a:lnTo>
                    <a:pt x="12825" y="457"/>
                  </a:lnTo>
                  <a:cubicBezTo>
                    <a:pt x="12226" y="153"/>
                    <a:pt x="11575" y="1"/>
                    <a:pt x="10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g2ed6072a2f1_0_428"/>
            <p:cNvSpPr/>
            <p:nvPr/>
          </p:nvSpPr>
          <p:spPr>
            <a:xfrm>
              <a:off x="1427242" y="4324766"/>
              <a:ext cx="316975" cy="131320"/>
            </a:xfrm>
            <a:custGeom>
              <a:avLst/>
              <a:gdLst/>
              <a:ahLst/>
              <a:cxnLst/>
              <a:rect l="l" t="t" r="r" b="b"/>
              <a:pathLst>
                <a:path w="10495" h="4348" fill="none" extrusionOk="0">
                  <a:moveTo>
                    <a:pt x="0" y="394"/>
                  </a:moveTo>
                  <a:cubicBezTo>
                    <a:pt x="20" y="2735"/>
                    <a:pt x="2439" y="4289"/>
                    <a:pt x="4593" y="3345"/>
                  </a:cubicBezTo>
                  <a:cubicBezTo>
                    <a:pt x="5164" y="3089"/>
                    <a:pt x="5675" y="2647"/>
                    <a:pt x="5882" y="2056"/>
                  </a:cubicBezTo>
                  <a:cubicBezTo>
                    <a:pt x="6098" y="1457"/>
                    <a:pt x="5941" y="729"/>
                    <a:pt x="5429" y="365"/>
                  </a:cubicBezTo>
                  <a:cubicBezTo>
                    <a:pt x="4918" y="1"/>
                    <a:pt x="4082" y="148"/>
                    <a:pt x="3826" y="719"/>
                  </a:cubicBezTo>
                  <a:cubicBezTo>
                    <a:pt x="3738" y="955"/>
                    <a:pt x="3708" y="1220"/>
                    <a:pt x="3748" y="1466"/>
                  </a:cubicBezTo>
                  <a:cubicBezTo>
                    <a:pt x="3885" y="2607"/>
                    <a:pt x="4760" y="3610"/>
                    <a:pt x="5852" y="3974"/>
                  </a:cubicBezTo>
                  <a:cubicBezTo>
                    <a:pt x="6944" y="4348"/>
                    <a:pt x="8193" y="4122"/>
                    <a:pt x="9147" y="3473"/>
                  </a:cubicBezTo>
                  <a:cubicBezTo>
                    <a:pt x="9786" y="3030"/>
                    <a:pt x="10317" y="2381"/>
                    <a:pt x="10494" y="1624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1F154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05" name="Google Shape;2405;g2ed6072a2f1_0_428"/>
          <p:cNvGrpSpPr/>
          <p:nvPr/>
        </p:nvGrpSpPr>
        <p:grpSpPr>
          <a:xfrm>
            <a:off x="7625824" y="316459"/>
            <a:ext cx="1295969" cy="761283"/>
            <a:chOff x="3285175" y="1554625"/>
            <a:chExt cx="1458275" cy="856625"/>
          </a:xfrm>
        </p:grpSpPr>
        <p:sp>
          <p:nvSpPr>
            <p:cNvPr id="2406" name="Google Shape;2406;g2ed6072a2f1_0_428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g2ed6072a2f1_0_428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g2ed6072a2f1_0_428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g2ed6072a2f1_0_428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g2ed6072a2f1_0_428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g2ed6072a2f1_0_428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g2ed6072a2f1_0_428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g2ed6072a2f1_0_428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g2ed6072a2f1_0_428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g2ed6072a2f1_0_428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g2ed6072a2f1_0_428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g2ed6072a2f1_0_428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g2ed6072a2f1_0_428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g2ed6072a2f1_0_428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g2ed6072a2f1_0_428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21" name="Google Shape;2421;g2ed6072a2f1_0_428"/>
          <p:cNvGrpSpPr/>
          <p:nvPr/>
        </p:nvGrpSpPr>
        <p:grpSpPr>
          <a:xfrm rot="657575">
            <a:off x="8253595" y="3503055"/>
            <a:ext cx="773062" cy="656341"/>
            <a:chOff x="3502275" y="3218775"/>
            <a:chExt cx="1175775" cy="998250"/>
          </a:xfrm>
        </p:grpSpPr>
        <p:sp>
          <p:nvSpPr>
            <p:cNvPr id="2422" name="Google Shape;2422;g2ed6072a2f1_0_428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g2ed6072a2f1_0_428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g2ed6072a2f1_0_428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g2ed6072a2f1_0_428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g2ed6072a2f1_0_428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g2ed6072a2f1_0_428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g2ed6072a2f1_0_428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g2ed6072a2f1_0_428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g2ed6072a2f1_0_428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g2ed6072a2f1_0_428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g2ed6072a2f1_0_428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g2ed6072a2f1_0_428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4" name="Google Shape;2434;g2ed6072a2f1_0_428"/>
          <p:cNvSpPr txBox="1"/>
          <p:nvPr/>
        </p:nvSpPr>
        <p:spPr>
          <a:xfrm>
            <a:off x="1077800" y="1664675"/>
            <a:ext cx="5216100" cy="21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-"/>
            </a:pPr>
            <a:r>
              <a:rPr lang="en" sz="2000">
                <a:solidFill>
                  <a:schemeClr val="lt2"/>
                </a:solidFill>
              </a:rPr>
              <a:t>The Avengers</a:t>
            </a:r>
            <a:endParaRPr sz="2000">
              <a:solidFill>
                <a:schemeClr val="lt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-"/>
            </a:pPr>
            <a:r>
              <a:rPr lang="en" sz="2000">
                <a:solidFill>
                  <a:schemeClr val="lt2"/>
                </a:solidFill>
              </a:rPr>
              <a:t>Pulp Fiction</a:t>
            </a:r>
            <a:endParaRPr sz="2000">
              <a:solidFill>
                <a:schemeClr val="lt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-"/>
            </a:pPr>
            <a:r>
              <a:rPr lang="en" sz="2000">
                <a:solidFill>
                  <a:schemeClr val="lt2"/>
                </a:solidFill>
              </a:rPr>
              <a:t>Star Wars I-VI</a:t>
            </a:r>
            <a:endParaRPr sz="2000">
              <a:solidFill>
                <a:schemeClr val="lt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-"/>
            </a:pPr>
            <a:r>
              <a:rPr lang="en" sz="2000">
                <a:solidFill>
                  <a:schemeClr val="lt2"/>
                </a:solidFill>
              </a:rPr>
              <a:t>Shrek 3</a:t>
            </a:r>
            <a:endParaRPr sz="2000">
              <a:solidFill>
                <a:schemeClr val="lt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-"/>
            </a:pPr>
            <a:r>
              <a:rPr lang="en" sz="2000">
                <a:solidFill>
                  <a:schemeClr val="lt2"/>
                </a:solidFill>
              </a:rPr>
              <a:t>Toy Story</a:t>
            </a:r>
            <a:endParaRPr sz="2000">
              <a:solidFill>
                <a:schemeClr val="lt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-"/>
            </a:pPr>
            <a:r>
              <a:rPr lang="en" sz="2000">
                <a:solidFill>
                  <a:schemeClr val="lt2"/>
                </a:solidFill>
              </a:rPr>
              <a:t>V per vendetta</a:t>
            </a:r>
            <a:endParaRPr sz="2000">
              <a:solidFill>
                <a:schemeClr val="lt2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-"/>
            </a:pPr>
            <a:r>
              <a:rPr lang="en" sz="2000">
                <a:solidFill>
                  <a:schemeClr val="lt2"/>
                </a:solidFill>
              </a:rPr>
              <a:t>Avatar</a:t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id="2435" name="Google Shape;2435;g2ed6072a2f1_0_428" descr="Film Cinema Video - Immagini gratis su Pixabay - Pixaba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400" y="1709300"/>
            <a:ext cx="3430575" cy="221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2ed6072a2f1_0_1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Dataset Degli Scripts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2441" name="Google Shape;2441;g2ed6072a2f1_0_154"/>
          <p:cNvGraphicFramePr/>
          <p:nvPr/>
        </p:nvGraphicFramePr>
        <p:xfrm>
          <a:off x="945188" y="1809900"/>
          <a:ext cx="7406000" cy="2091503"/>
        </p:xfrm>
        <a:graphic>
          <a:graphicData uri="http://schemas.openxmlformats.org/drawingml/2006/table">
            <a:tbl>
              <a:tblPr>
                <a:noFill/>
                <a:tableStyleId>{9A9C2AE9-DF0D-4545-A2D6-182071943802}</a:tableStyleId>
              </a:tblPr>
              <a:tblGrid>
                <a:gridCol w="14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8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Scene Names</a:t>
                      </a:r>
                      <a:endParaRPr sz="2200" b="1" u="none" strike="noStrike" cap="none">
                        <a:solidFill>
                          <a:schemeClr val="dk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Scene Action</a:t>
                      </a:r>
                      <a:endParaRPr sz="2200" b="1" u="none" strike="noStrike" cap="none">
                        <a:solidFill>
                          <a:schemeClr val="dk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Scene Characters</a:t>
                      </a:r>
                      <a:endParaRPr sz="2200" b="1" u="none" strike="noStrike" cap="none">
                        <a:solidFill>
                          <a:schemeClr val="dk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Scene Dialogue</a:t>
                      </a:r>
                      <a:endParaRPr sz="2200" b="1" u="none" strike="noStrike" cap="none">
                        <a:solidFill>
                          <a:schemeClr val="dk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>
                          <a:solidFill>
                            <a:schemeClr val="dk1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Contents</a:t>
                      </a:r>
                      <a:endParaRPr sz="2200" b="1">
                        <a:solidFill>
                          <a:schemeClr val="dk1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8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Identificativo con informazioni sul setting</a:t>
                      </a:r>
                      <a:endParaRPr sz="1400" b="1" u="none" strike="noStrike" cap="none">
                        <a:solidFill>
                          <a:schemeClr val="lt1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Descrizione delle azioni effettuate nella scena</a:t>
                      </a:r>
                      <a:endParaRPr sz="1200" u="none" strike="noStrike" cap="none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Personaggi presenti nella scena</a:t>
                      </a:r>
                      <a:endParaRPr sz="1200" u="none" strike="noStrike" cap="none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lt2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Linee di dialogo suddivise per personaggio</a:t>
                      </a:r>
                      <a:endParaRPr sz="1200" u="none" strike="noStrike" cap="none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  <a:latin typeface="Fira Sans"/>
                          <a:ea typeface="Fira Sans"/>
                          <a:cs typeface="Fira Sans"/>
                          <a:sym typeface="Fira Sans"/>
                        </a:rPr>
                        <a:t>Unione di Scene Action e Scene Dialogue</a:t>
                      </a:r>
                      <a:endParaRPr sz="1200" u="none" strike="noStrike" cap="none">
                        <a:solidFill>
                          <a:schemeClr val="lt2"/>
                        </a:solidFill>
                        <a:latin typeface="Fira Sans"/>
                        <a:ea typeface="Fira Sans"/>
                        <a:cs typeface="Fira Sans"/>
                        <a:sym typeface="Fira Sans"/>
                      </a:endParaRPr>
                    </a:p>
                  </a:txBody>
                  <a:tcPr marL="182875" marR="182875" marT="91425" marB="91425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442" name="Google Shape;2442;g2ed6072a2f1_0_154"/>
          <p:cNvGrpSpPr/>
          <p:nvPr/>
        </p:nvGrpSpPr>
        <p:grpSpPr>
          <a:xfrm rot="-868971">
            <a:off x="70280" y="3949459"/>
            <a:ext cx="959574" cy="1034571"/>
            <a:chOff x="921375" y="2920690"/>
            <a:chExt cx="1565427" cy="1687776"/>
          </a:xfrm>
        </p:grpSpPr>
        <p:sp>
          <p:nvSpPr>
            <p:cNvPr id="2443" name="Google Shape;2443;g2ed6072a2f1_0_154"/>
            <p:cNvSpPr/>
            <p:nvPr/>
          </p:nvSpPr>
          <p:spPr>
            <a:xfrm>
              <a:off x="921375" y="2920690"/>
              <a:ext cx="1544042" cy="1687776"/>
            </a:xfrm>
            <a:custGeom>
              <a:avLst/>
              <a:gdLst/>
              <a:ahLst/>
              <a:cxnLst/>
              <a:rect l="l" t="t" r="r" b="b"/>
              <a:pathLst>
                <a:path w="51123" h="55882" extrusionOk="0">
                  <a:moveTo>
                    <a:pt x="15628" y="0"/>
                  </a:moveTo>
                  <a:cubicBezTo>
                    <a:pt x="15471" y="0"/>
                    <a:pt x="15304" y="10"/>
                    <a:pt x="15137" y="30"/>
                  </a:cubicBezTo>
                  <a:cubicBezTo>
                    <a:pt x="13307" y="256"/>
                    <a:pt x="11803" y="1711"/>
                    <a:pt x="11399" y="3472"/>
                  </a:cubicBezTo>
                  <a:cubicBezTo>
                    <a:pt x="11075" y="3619"/>
                    <a:pt x="10770" y="3816"/>
                    <a:pt x="10514" y="4062"/>
                  </a:cubicBezTo>
                  <a:cubicBezTo>
                    <a:pt x="9924" y="3678"/>
                    <a:pt x="9236" y="3472"/>
                    <a:pt x="8528" y="3462"/>
                  </a:cubicBezTo>
                  <a:lnTo>
                    <a:pt x="8351" y="3462"/>
                  </a:lnTo>
                  <a:cubicBezTo>
                    <a:pt x="7279" y="3521"/>
                    <a:pt x="6315" y="4101"/>
                    <a:pt x="5754" y="5016"/>
                  </a:cubicBezTo>
                  <a:cubicBezTo>
                    <a:pt x="5489" y="5449"/>
                    <a:pt x="5341" y="5940"/>
                    <a:pt x="5302" y="6442"/>
                  </a:cubicBezTo>
                  <a:cubicBezTo>
                    <a:pt x="4662" y="6806"/>
                    <a:pt x="4161" y="7366"/>
                    <a:pt x="3866" y="8035"/>
                  </a:cubicBezTo>
                  <a:cubicBezTo>
                    <a:pt x="3571" y="8724"/>
                    <a:pt x="3453" y="9481"/>
                    <a:pt x="3531" y="10228"/>
                  </a:cubicBezTo>
                  <a:cubicBezTo>
                    <a:pt x="3364" y="10425"/>
                    <a:pt x="3227" y="10641"/>
                    <a:pt x="3109" y="10877"/>
                  </a:cubicBezTo>
                  <a:cubicBezTo>
                    <a:pt x="1997" y="11467"/>
                    <a:pt x="1447" y="12549"/>
                    <a:pt x="1378" y="12697"/>
                  </a:cubicBezTo>
                  <a:cubicBezTo>
                    <a:pt x="1210" y="13051"/>
                    <a:pt x="1191" y="13454"/>
                    <a:pt x="1338" y="13818"/>
                  </a:cubicBezTo>
                  <a:lnTo>
                    <a:pt x="4603" y="22256"/>
                  </a:lnTo>
                  <a:lnTo>
                    <a:pt x="1417" y="22256"/>
                  </a:lnTo>
                  <a:cubicBezTo>
                    <a:pt x="630" y="22256"/>
                    <a:pt x="1" y="22886"/>
                    <a:pt x="1" y="23663"/>
                  </a:cubicBezTo>
                  <a:lnTo>
                    <a:pt x="1" y="45574"/>
                  </a:lnTo>
                  <a:cubicBezTo>
                    <a:pt x="1" y="46351"/>
                    <a:pt x="640" y="46981"/>
                    <a:pt x="1417" y="46981"/>
                  </a:cubicBezTo>
                  <a:lnTo>
                    <a:pt x="8164" y="46981"/>
                  </a:lnTo>
                  <a:cubicBezTo>
                    <a:pt x="9275" y="48053"/>
                    <a:pt x="10534" y="48967"/>
                    <a:pt x="11891" y="49705"/>
                  </a:cubicBezTo>
                  <a:cubicBezTo>
                    <a:pt x="13248" y="50443"/>
                    <a:pt x="14674" y="51033"/>
                    <a:pt x="16150" y="51485"/>
                  </a:cubicBezTo>
                  <a:cubicBezTo>
                    <a:pt x="16513" y="54003"/>
                    <a:pt x="18667" y="55881"/>
                    <a:pt x="21214" y="55881"/>
                  </a:cubicBezTo>
                  <a:cubicBezTo>
                    <a:pt x="23299" y="55871"/>
                    <a:pt x="25178" y="54603"/>
                    <a:pt x="25955" y="52665"/>
                  </a:cubicBezTo>
                  <a:cubicBezTo>
                    <a:pt x="27135" y="52616"/>
                    <a:pt x="28305" y="52498"/>
                    <a:pt x="29466" y="52301"/>
                  </a:cubicBezTo>
                  <a:cubicBezTo>
                    <a:pt x="34432" y="51485"/>
                    <a:pt x="38711" y="49695"/>
                    <a:pt x="42192" y="46981"/>
                  </a:cubicBezTo>
                  <a:lnTo>
                    <a:pt x="46018" y="46981"/>
                  </a:lnTo>
                  <a:cubicBezTo>
                    <a:pt x="47060" y="46981"/>
                    <a:pt x="47916" y="46135"/>
                    <a:pt x="47916" y="45083"/>
                  </a:cubicBezTo>
                  <a:lnTo>
                    <a:pt x="47916" y="40519"/>
                  </a:lnTo>
                  <a:cubicBezTo>
                    <a:pt x="49981" y="37087"/>
                    <a:pt x="51083" y="33153"/>
                    <a:pt x="51102" y="29140"/>
                  </a:cubicBezTo>
                  <a:cubicBezTo>
                    <a:pt x="51122" y="24931"/>
                    <a:pt x="49863" y="20810"/>
                    <a:pt x="47513" y="17319"/>
                  </a:cubicBezTo>
                  <a:cubicBezTo>
                    <a:pt x="46215" y="15401"/>
                    <a:pt x="44729" y="13906"/>
                    <a:pt x="43107" y="12893"/>
                  </a:cubicBezTo>
                  <a:cubicBezTo>
                    <a:pt x="41041" y="11605"/>
                    <a:pt x="38475" y="10917"/>
                    <a:pt x="35691" y="10917"/>
                  </a:cubicBezTo>
                  <a:cubicBezTo>
                    <a:pt x="35062" y="10917"/>
                    <a:pt x="34432" y="10956"/>
                    <a:pt x="33803" y="11025"/>
                  </a:cubicBezTo>
                  <a:cubicBezTo>
                    <a:pt x="32613" y="11143"/>
                    <a:pt x="31443" y="11399"/>
                    <a:pt x="30312" y="11792"/>
                  </a:cubicBezTo>
                  <a:lnTo>
                    <a:pt x="30105" y="7475"/>
                  </a:lnTo>
                  <a:cubicBezTo>
                    <a:pt x="30105" y="7366"/>
                    <a:pt x="30085" y="7268"/>
                    <a:pt x="30056" y="7170"/>
                  </a:cubicBezTo>
                  <a:cubicBezTo>
                    <a:pt x="29800" y="6344"/>
                    <a:pt x="29210" y="5645"/>
                    <a:pt x="28423" y="5262"/>
                  </a:cubicBezTo>
                  <a:cubicBezTo>
                    <a:pt x="28374" y="5134"/>
                    <a:pt x="28305" y="5006"/>
                    <a:pt x="28236" y="4888"/>
                  </a:cubicBezTo>
                  <a:cubicBezTo>
                    <a:pt x="27696" y="4003"/>
                    <a:pt x="26742" y="3462"/>
                    <a:pt x="25719" y="3452"/>
                  </a:cubicBezTo>
                  <a:cubicBezTo>
                    <a:pt x="25640" y="3452"/>
                    <a:pt x="25561" y="3462"/>
                    <a:pt x="25493" y="3462"/>
                  </a:cubicBezTo>
                  <a:cubicBezTo>
                    <a:pt x="24942" y="2979"/>
                    <a:pt x="24229" y="2704"/>
                    <a:pt x="23496" y="2704"/>
                  </a:cubicBezTo>
                  <a:cubicBezTo>
                    <a:pt x="23483" y="2704"/>
                    <a:pt x="23470" y="2705"/>
                    <a:pt x="23457" y="2705"/>
                  </a:cubicBezTo>
                  <a:lnTo>
                    <a:pt x="23349" y="2705"/>
                  </a:lnTo>
                  <a:cubicBezTo>
                    <a:pt x="22926" y="2724"/>
                    <a:pt x="22503" y="2813"/>
                    <a:pt x="22109" y="2980"/>
                  </a:cubicBezTo>
                  <a:cubicBezTo>
                    <a:pt x="21805" y="2606"/>
                    <a:pt x="21411" y="2311"/>
                    <a:pt x="20978" y="2115"/>
                  </a:cubicBezTo>
                  <a:cubicBezTo>
                    <a:pt x="20605" y="1938"/>
                    <a:pt x="20192" y="1849"/>
                    <a:pt x="19779" y="1849"/>
                  </a:cubicBezTo>
                  <a:cubicBezTo>
                    <a:pt x="19602" y="1849"/>
                    <a:pt x="19434" y="1869"/>
                    <a:pt x="19267" y="1898"/>
                  </a:cubicBezTo>
                  <a:cubicBezTo>
                    <a:pt x="18421" y="718"/>
                    <a:pt x="17074" y="20"/>
                    <a:pt x="15628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g2ed6072a2f1_0_154"/>
            <p:cNvSpPr/>
            <p:nvPr/>
          </p:nvSpPr>
          <p:spPr>
            <a:xfrm>
              <a:off x="1048227" y="3285905"/>
              <a:ext cx="1438575" cy="1176991"/>
            </a:xfrm>
            <a:custGeom>
              <a:avLst/>
              <a:gdLst/>
              <a:ahLst/>
              <a:cxnLst/>
              <a:rect l="l" t="t" r="r" b="b"/>
              <a:pathLst>
                <a:path w="47631" h="38970" extrusionOk="0">
                  <a:moveTo>
                    <a:pt x="31252" y="0"/>
                  </a:moveTo>
                  <a:cubicBezTo>
                    <a:pt x="30678" y="0"/>
                    <a:pt x="30103" y="32"/>
                    <a:pt x="29534" y="93"/>
                  </a:cubicBezTo>
                  <a:cubicBezTo>
                    <a:pt x="27469" y="320"/>
                    <a:pt x="25394" y="939"/>
                    <a:pt x="23702" y="2149"/>
                  </a:cubicBezTo>
                  <a:cubicBezTo>
                    <a:pt x="19837" y="4903"/>
                    <a:pt x="18401" y="10351"/>
                    <a:pt x="14133" y="12456"/>
                  </a:cubicBezTo>
                  <a:cubicBezTo>
                    <a:pt x="11694" y="13656"/>
                    <a:pt x="8793" y="13498"/>
                    <a:pt x="6265" y="14482"/>
                  </a:cubicBezTo>
                  <a:cubicBezTo>
                    <a:pt x="4131" y="15318"/>
                    <a:pt x="2390" y="16901"/>
                    <a:pt x="1367" y="18947"/>
                  </a:cubicBezTo>
                  <a:cubicBezTo>
                    <a:pt x="0" y="21710"/>
                    <a:pt x="335" y="25339"/>
                    <a:pt x="1259" y="28172"/>
                  </a:cubicBezTo>
                  <a:cubicBezTo>
                    <a:pt x="2449" y="31791"/>
                    <a:pt x="4977" y="34407"/>
                    <a:pt x="8153" y="36148"/>
                  </a:cubicBezTo>
                  <a:cubicBezTo>
                    <a:pt x="11687" y="38096"/>
                    <a:pt x="16024" y="38970"/>
                    <a:pt x="20177" y="38970"/>
                  </a:cubicBezTo>
                  <a:cubicBezTo>
                    <a:pt x="21768" y="38970"/>
                    <a:pt x="23332" y="38842"/>
                    <a:pt x="24813" y="38596"/>
                  </a:cubicBezTo>
                  <a:cubicBezTo>
                    <a:pt x="29741" y="37780"/>
                    <a:pt x="34461" y="35862"/>
                    <a:pt x="38189" y="32479"/>
                  </a:cubicBezTo>
                  <a:cubicBezTo>
                    <a:pt x="45840" y="25526"/>
                    <a:pt x="47630" y="14265"/>
                    <a:pt x="41916" y="5788"/>
                  </a:cubicBezTo>
                  <a:cubicBezTo>
                    <a:pt x="40864" y="4214"/>
                    <a:pt x="39556" y="2778"/>
                    <a:pt x="37943" y="1765"/>
                  </a:cubicBezTo>
                  <a:cubicBezTo>
                    <a:pt x="35973" y="539"/>
                    <a:pt x="33614" y="0"/>
                    <a:pt x="31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g2ed6072a2f1_0_154"/>
            <p:cNvSpPr/>
            <p:nvPr/>
          </p:nvSpPr>
          <p:spPr>
            <a:xfrm>
              <a:off x="1896564" y="3381467"/>
              <a:ext cx="242707" cy="223831"/>
            </a:xfrm>
            <a:custGeom>
              <a:avLst/>
              <a:gdLst/>
              <a:ahLst/>
              <a:cxnLst/>
              <a:rect l="l" t="t" r="r" b="b"/>
              <a:pathLst>
                <a:path w="8036" h="7411" extrusionOk="0">
                  <a:moveTo>
                    <a:pt x="4013" y="0"/>
                  </a:moveTo>
                  <a:cubicBezTo>
                    <a:pt x="3783" y="0"/>
                    <a:pt x="3549" y="22"/>
                    <a:pt x="3315" y="67"/>
                  </a:cubicBezTo>
                  <a:cubicBezTo>
                    <a:pt x="1308" y="460"/>
                    <a:pt x="0" y="2398"/>
                    <a:pt x="384" y="4404"/>
                  </a:cubicBezTo>
                  <a:cubicBezTo>
                    <a:pt x="723" y="6176"/>
                    <a:pt x="2274" y="7411"/>
                    <a:pt x="4020" y="7411"/>
                  </a:cubicBezTo>
                  <a:cubicBezTo>
                    <a:pt x="4251" y="7411"/>
                    <a:pt x="4486" y="7389"/>
                    <a:pt x="4721" y="7344"/>
                  </a:cubicBezTo>
                  <a:cubicBezTo>
                    <a:pt x="6727" y="6951"/>
                    <a:pt x="8035" y="5014"/>
                    <a:pt x="7652" y="3007"/>
                  </a:cubicBezTo>
                  <a:cubicBezTo>
                    <a:pt x="7313" y="1235"/>
                    <a:pt x="5755" y="0"/>
                    <a:pt x="4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g2ed6072a2f1_0_154"/>
            <p:cNvSpPr/>
            <p:nvPr/>
          </p:nvSpPr>
          <p:spPr>
            <a:xfrm>
              <a:off x="1427544" y="4335609"/>
              <a:ext cx="255483" cy="223740"/>
            </a:xfrm>
            <a:custGeom>
              <a:avLst/>
              <a:gdLst/>
              <a:ahLst/>
              <a:cxnLst/>
              <a:rect l="l" t="t" r="r" b="b"/>
              <a:pathLst>
                <a:path w="8459" h="7408" extrusionOk="0">
                  <a:moveTo>
                    <a:pt x="4230" y="0"/>
                  </a:moveTo>
                  <a:cubicBezTo>
                    <a:pt x="3641" y="0"/>
                    <a:pt x="3044" y="141"/>
                    <a:pt x="2488" y="439"/>
                  </a:cubicBezTo>
                  <a:cubicBezTo>
                    <a:pt x="679" y="1402"/>
                    <a:pt x="0" y="3645"/>
                    <a:pt x="964" y="5454"/>
                  </a:cubicBezTo>
                  <a:cubicBezTo>
                    <a:pt x="1631" y="6699"/>
                    <a:pt x="2908" y="7407"/>
                    <a:pt x="4232" y="7407"/>
                  </a:cubicBezTo>
                  <a:cubicBezTo>
                    <a:pt x="4822" y="7407"/>
                    <a:pt x="5422" y="7266"/>
                    <a:pt x="5980" y="6969"/>
                  </a:cubicBezTo>
                  <a:cubicBezTo>
                    <a:pt x="7780" y="6005"/>
                    <a:pt x="8458" y="3763"/>
                    <a:pt x="7494" y="1953"/>
                  </a:cubicBezTo>
                  <a:cubicBezTo>
                    <a:pt x="6828" y="709"/>
                    <a:pt x="5550" y="0"/>
                    <a:pt x="4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g2ed6072a2f1_0_154"/>
            <p:cNvSpPr/>
            <p:nvPr/>
          </p:nvSpPr>
          <p:spPr>
            <a:xfrm>
              <a:off x="1037489" y="2949180"/>
              <a:ext cx="711722" cy="462068"/>
            </a:xfrm>
            <a:custGeom>
              <a:avLst/>
              <a:gdLst/>
              <a:ahLst/>
              <a:cxnLst/>
              <a:rect l="l" t="t" r="r" b="b"/>
              <a:pathLst>
                <a:path w="23565" h="15299" extrusionOk="0">
                  <a:moveTo>
                    <a:pt x="11742" y="0"/>
                  </a:moveTo>
                  <a:cubicBezTo>
                    <a:pt x="11634" y="0"/>
                    <a:pt x="11526" y="7"/>
                    <a:pt x="11418" y="20"/>
                  </a:cubicBezTo>
                  <a:cubicBezTo>
                    <a:pt x="9904" y="207"/>
                    <a:pt x="8694" y="1712"/>
                    <a:pt x="8812" y="3226"/>
                  </a:cubicBezTo>
                  <a:cubicBezTo>
                    <a:pt x="8760" y="3220"/>
                    <a:pt x="8708" y="3217"/>
                    <a:pt x="8656" y="3217"/>
                  </a:cubicBezTo>
                  <a:cubicBezTo>
                    <a:pt x="7818" y="3217"/>
                    <a:pt x="7045" y="4016"/>
                    <a:pt x="7101" y="4859"/>
                  </a:cubicBezTo>
                  <a:cubicBezTo>
                    <a:pt x="6400" y="4177"/>
                    <a:pt x="5599" y="3459"/>
                    <a:pt x="4646" y="3459"/>
                  </a:cubicBezTo>
                  <a:cubicBezTo>
                    <a:pt x="4609" y="3459"/>
                    <a:pt x="4571" y="3460"/>
                    <a:pt x="4534" y="3462"/>
                  </a:cubicBezTo>
                  <a:cubicBezTo>
                    <a:pt x="3246" y="3531"/>
                    <a:pt x="2429" y="4869"/>
                    <a:pt x="2970" y="6039"/>
                  </a:cubicBezTo>
                  <a:cubicBezTo>
                    <a:pt x="2945" y="6037"/>
                    <a:pt x="2919" y="6037"/>
                    <a:pt x="2893" y="6037"/>
                  </a:cubicBezTo>
                  <a:cubicBezTo>
                    <a:pt x="2186" y="6037"/>
                    <a:pt x="1544" y="6554"/>
                    <a:pt x="1259" y="7199"/>
                  </a:cubicBezTo>
                  <a:cubicBezTo>
                    <a:pt x="964" y="7868"/>
                    <a:pt x="984" y="8645"/>
                    <a:pt x="1141" y="9353"/>
                  </a:cubicBezTo>
                  <a:cubicBezTo>
                    <a:pt x="276" y="9874"/>
                    <a:pt x="0" y="11173"/>
                    <a:pt x="571" y="11999"/>
                  </a:cubicBezTo>
                  <a:lnTo>
                    <a:pt x="1544" y="12540"/>
                  </a:lnTo>
                  <a:cubicBezTo>
                    <a:pt x="4055" y="13928"/>
                    <a:pt x="6753" y="15299"/>
                    <a:pt x="9598" y="15299"/>
                  </a:cubicBezTo>
                  <a:cubicBezTo>
                    <a:pt x="9817" y="15299"/>
                    <a:pt x="10037" y="15291"/>
                    <a:pt x="10258" y="15274"/>
                  </a:cubicBezTo>
                  <a:cubicBezTo>
                    <a:pt x="12215" y="15126"/>
                    <a:pt x="14064" y="14290"/>
                    <a:pt x="15775" y="13307"/>
                  </a:cubicBezTo>
                  <a:cubicBezTo>
                    <a:pt x="17339" y="12402"/>
                    <a:pt x="18824" y="11359"/>
                    <a:pt x="20211" y="10199"/>
                  </a:cubicBezTo>
                  <a:cubicBezTo>
                    <a:pt x="21420" y="9186"/>
                    <a:pt x="22591" y="8035"/>
                    <a:pt x="23151" y="6560"/>
                  </a:cubicBezTo>
                  <a:cubicBezTo>
                    <a:pt x="23446" y="5803"/>
                    <a:pt x="23564" y="4898"/>
                    <a:pt x="23132" y="4190"/>
                  </a:cubicBezTo>
                  <a:cubicBezTo>
                    <a:pt x="22862" y="3744"/>
                    <a:pt x="22324" y="3459"/>
                    <a:pt x="21819" y="3459"/>
                  </a:cubicBezTo>
                  <a:cubicBezTo>
                    <a:pt x="21532" y="3459"/>
                    <a:pt x="21257" y="3551"/>
                    <a:pt x="21047" y="3757"/>
                  </a:cubicBezTo>
                  <a:cubicBezTo>
                    <a:pt x="20913" y="3120"/>
                    <a:pt x="20228" y="2703"/>
                    <a:pt x="19579" y="2703"/>
                  </a:cubicBezTo>
                  <a:cubicBezTo>
                    <a:pt x="19556" y="2703"/>
                    <a:pt x="19534" y="2704"/>
                    <a:pt x="19512" y="2705"/>
                  </a:cubicBezTo>
                  <a:cubicBezTo>
                    <a:pt x="18834" y="2725"/>
                    <a:pt x="18224" y="3098"/>
                    <a:pt x="17713" y="3551"/>
                  </a:cubicBezTo>
                  <a:cubicBezTo>
                    <a:pt x="17516" y="2902"/>
                    <a:pt x="17123" y="2262"/>
                    <a:pt x="16503" y="1977"/>
                  </a:cubicBezTo>
                  <a:cubicBezTo>
                    <a:pt x="16313" y="1890"/>
                    <a:pt x="16102" y="1847"/>
                    <a:pt x="15891" y="1847"/>
                  </a:cubicBezTo>
                  <a:cubicBezTo>
                    <a:pt x="15412" y="1847"/>
                    <a:pt x="14937" y="2068"/>
                    <a:pt x="14733" y="2498"/>
                  </a:cubicBezTo>
                  <a:cubicBezTo>
                    <a:pt x="14504" y="1101"/>
                    <a:pt x="13148" y="0"/>
                    <a:pt x="11742" y="0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g2ed6072a2f1_0_154"/>
            <p:cNvSpPr/>
            <p:nvPr/>
          </p:nvSpPr>
          <p:spPr>
            <a:xfrm>
              <a:off x="1071695" y="3060107"/>
              <a:ext cx="634796" cy="416432"/>
            </a:xfrm>
            <a:custGeom>
              <a:avLst/>
              <a:gdLst/>
              <a:ahLst/>
              <a:cxnLst/>
              <a:rect l="l" t="t" r="r" b="b"/>
              <a:pathLst>
                <a:path w="21018" h="13788" extrusionOk="0">
                  <a:moveTo>
                    <a:pt x="15068" y="0"/>
                  </a:moveTo>
                  <a:cubicBezTo>
                    <a:pt x="14338" y="0"/>
                    <a:pt x="13674" y="476"/>
                    <a:pt x="13435" y="1177"/>
                  </a:cubicBezTo>
                  <a:cubicBezTo>
                    <a:pt x="13123" y="1018"/>
                    <a:pt x="12779" y="944"/>
                    <a:pt x="12431" y="944"/>
                  </a:cubicBezTo>
                  <a:cubicBezTo>
                    <a:pt x="11833" y="944"/>
                    <a:pt x="11226" y="1162"/>
                    <a:pt x="10759" y="1541"/>
                  </a:cubicBezTo>
                  <a:cubicBezTo>
                    <a:pt x="10022" y="2141"/>
                    <a:pt x="9609" y="3085"/>
                    <a:pt x="9530" y="4039"/>
                  </a:cubicBezTo>
                  <a:cubicBezTo>
                    <a:pt x="9048" y="3606"/>
                    <a:pt x="8556" y="3163"/>
                    <a:pt x="7947" y="2967"/>
                  </a:cubicBezTo>
                  <a:cubicBezTo>
                    <a:pt x="7757" y="2907"/>
                    <a:pt x="7555" y="2875"/>
                    <a:pt x="7354" y="2875"/>
                  </a:cubicBezTo>
                  <a:cubicBezTo>
                    <a:pt x="6900" y="2875"/>
                    <a:pt x="6455" y="3038"/>
                    <a:pt x="6196" y="3399"/>
                  </a:cubicBezTo>
                  <a:cubicBezTo>
                    <a:pt x="5750" y="2896"/>
                    <a:pt x="5147" y="2656"/>
                    <a:pt x="4549" y="2656"/>
                  </a:cubicBezTo>
                  <a:cubicBezTo>
                    <a:pt x="3712" y="2656"/>
                    <a:pt x="2885" y="3127"/>
                    <a:pt x="2518" y="3999"/>
                  </a:cubicBezTo>
                  <a:cubicBezTo>
                    <a:pt x="2457" y="3990"/>
                    <a:pt x="2396" y="3986"/>
                    <a:pt x="2336" y="3986"/>
                  </a:cubicBezTo>
                  <a:cubicBezTo>
                    <a:pt x="1796" y="3986"/>
                    <a:pt x="1268" y="4327"/>
                    <a:pt x="994" y="4796"/>
                  </a:cubicBezTo>
                  <a:cubicBezTo>
                    <a:pt x="689" y="5317"/>
                    <a:pt x="630" y="5966"/>
                    <a:pt x="748" y="6556"/>
                  </a:cubicBezTo>
                  <a:cubicBezTo>
                    <a:pt x="256" y="6851"/>
                    <a:pt x="0" y="7422"/>
                    <a:pt x="89" y="7982"/>
                  </a:cubicBezTo>
                  <a:lnTo>
                    <a:pt x="443" y="9349"/>
                  </a:lnTo>
                  <a:cubicBezTo>
                    <a:pt x="2498" y="11818"/>
                    <a:pt x="5449" y="13706"/>
                    <a:pt x="8665" y="13785"/>
                  </a:cubicBezTo>
                  <a:cubicBezTo>
                    <a:pt x="8737" y="13787"/>
                    <a:pt x="8810" y="13788"/>
                    <a:pt x="8883" y="13788"/>
                  </a:cubicBezTo>
                  <a:cubicBezTo>
                    <a:pt x="10764" y="13788"/>
                    <a:pt x="12604" y="13181"/>
                    <a:pt x="14280" y="12320"/>
                  </a:cubicBezTo>
                  <a:cubicBezTo>
                    <a:pt x="16641" y="11100"/>
                    <a:pt x="18745" y="9320"/>
                    <a:pt x="20053" y="7019"/>
                  </a:cubicBezTo>
                  <a:cubicBezTo>
                    <a:pt x="20565" y="6114"/>
                    <a:pt x="20938" y="5111"/>
                    <a:pt x="20978" y="4068"/>
                  </a:cubicBezTo>
                  <a:cubicBezTo>
                    <a:pt x="21017" y="3036"/>
                    <a:pt x="20673" y="1954"/>
                    <a:pt x="19906" y="1255"/>
                  </a:cubicBezTo>
                  <a:cubicBezTo>
                    <a:pt x="19453" y="833"/>
                    <a:pt x="18873" y="597"/>
                    <a:pt x="18263" y="597"/>
                  </a:cubicBezTo>
                  <a:cubicBezTo>
                    <a:pt x="17644" y="597"/>
                    <a:pt x="17073" y="931"/>
                    <a:pt x="16769" y="1472"/>
                  </a:cubicBezTo>
                  <a:cubicBezTo>
                    <a:pt x="16651" y="685"/>
                    <a:pt x="16011" y="75"/>
                    <a:pt x="15215" y="6"/>
                  </a:cubicBezTo>
                  <a:cubicBezTo>
                    <a:pt x="15165" y="2"/>
                    <a:pt x="15117" y="0"/>
                    <a:pt x="15068" y="0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g2ed6072a2f1_0_154"/>
            <p:cNvSpPr/>
            <p:nvPr/>
          </p:nvSpPr>
          <p:spPr>
            <a:xfrm>
              <a:off x="1066923" y="3144464"/>
              <a:ext cx="717974" cy="738934"/>
            </a:xfrm>
            <a:custGeom>
              <a:avLst/>
              <a:gdLst/>
              <a:ahLst/>
              <a:cxnLst/>
              <a:rect l="l" t="t" r="r" b="b"/>
              <a:pathLst>
                <a:path w="23772" h="24466" extrusionOk="0">
                  <a:moveTo>
                    <a:pt x="19248" y="0"/>
                  </a:moveTo>
                  <a:cubicBezTo>
                    <a:pt x="19221" y="0"/>
                    <a:pt x="19198" y="20"/>
                    <a:pt x="19179" y="66"/>
                  </a:cubicBezTo>
                  <a:cubicBezTo>
                    <a:pt x="19179" y="85"/>
                    <a:pt x="19169" y="105"/>
                    <a:pt x="19159" y="115"/>
                  </a:cubicBezTo>
                  <a:cubicBezTo>
                    <a:pt x="19130" y="262"/>
                    <a:pt x="19110" y="410"/>
                    <a:pt x="19100" y="557"/>
                  </a:cubicBezTo>
                  <a:cubicBezTo>
                    <a:pt x="19100" y="557"/>
                    <a:pt x="18962" y="1865"/>
                    <a:pt x="18225" y="2780"/>
                  </a:cubicBezTo>
                  <a:cubicBezTo>
                    <a:pt x="18038" y="3026"/>
                    <a:pt x="17802" y="3223"/>
                    <a:pt x="17546" y="3370"/>
                  </a:cubicBezTo>
                  <a:cubicBezTo>
                    <a:pt x="17340" y="3488"/>
                    <a:pt x="17123" y="3567"/>
                    <a:pt x="16897" y="3616"/>
                  </a:cubicBezTo>
                  <a:lnTo>
                    <a:pt x="16818" y="3626"/>
                  </a:lnTo>
                  <a:cubicBezTo>
                    <a:pt x="16707" y="3643"/>
                    <a:pt x="16600" y="3651"/>
                    <a:pt x="16496" y="3651"/>
                  </a:cubicBezTo>
                  <a:cubicBezTo>
                    <a:pt x="14890" y="3651"/>
                    <a:pt x="14222" y="1698"/>
                    <a:pt x="14222" y="1698"/>
                  </a:cubicBezTo>
                  <a:cubicBezTo>
                    <a:pt x="14222" y="1688"/>
                    <a:pt x="14202" y="1649"/>
                    <a:pt x="14163" y="1590"/>
                  </a:cubicBezTo>
                  <a:cubicBezTo>
                    <a:pt x="14010" y="1292"/>
                    <a:pt x="13474" y="472"/>
                    <a:pt x="12372" y="472"/>
                  </a:cubicBezTo>
                  <a:cubicBezTo>
                    <a:pt x="12199" y="472"/>
                    <a:pt x="12013" y="492"/>
                    <a:pt x="11812" y="538"/>
                  </a:cubicBezTo>
                  <a:cubicBezTo>
                    <a:pt x="10357" y="852"/>
                    <a:pt x="9993" y="2249"/>
                    <a:pt x="9904" y="2741"/>
                  </a:cubicBezTo>
                  <a:cubicBezTo>
                    <a:pt x="9895" y="2800"/>
                    <a:pt x="9885" y="2859"/>
                    <a:pt x="9885" y="2918"/>
                  </a:cubicBezTo>
                  <a:cubicBezTo>
                    <a:pt x="9885" y="2918"/>
                    <a:pt x="10111" y="4835"/>
                    <a:pt x="8341" y="5288"/>
                  </a:cubicBezTo>
                  <a:cubicBezTo>
                    <a:pt x="8145" y="5337"/>
                    <a:pt x="7959" y="5358"/>
                    <a:pt x="7782" y="5358"/>
                  </a:cubicBezTo>
                  <a:cubicBezTo>
                    <a:pt x="6361" y="5358"/>
                    <a:pt x="5567" y="3950"/>
                    <a:pt x="5567" y="3950"/>
                  </a:cubicBezTo>
                  <a:cubicBezTo>
                    <a:pt x="5498" y="3862"/>
                    <a:pt x="5439" y="3783"/>
                    <a:pt x="5361" y="3704"/>
                  </a:cubicBezTo>
                  <a:cubicBezTo>
                    <a:pt x="5094" y="3430"/>
                    <a:pt x="4564" y="3010"/>
                    <a:pt x="3779" y="3010"/>
                  </a:cubicBezTo>
                  <a:cubicBezTo>
                    <a:pt x="3524" y="3010"/>
                    <a:pt x="3241" y="3055"/>
                    <a:pt x="2932" y="3163"/>
                  </a:cubicBezTo>
                  <a:cubicBezTo>
                    <a:pt x="1201" y="3783"/>
                    <a:pt x="1456" y="5180"/>
                    <a:pt x="1456" y="5180"/>
                  </a:cubicBezTo>
                  <a:cubicBezTo>
                    <a:pt x="1397" y="5130"/>
                    <a:pt x="1338" y="5081"/>
                    <a:pt x="1289" y="5032"/>
                  </a:cubicBezTo>
                  <a:lnTo>
                    <a:pt x="1142" y="4914"/>
                  </a:lnTo>
                  <a:cubicBezTo>
                    <a:pt x="1093" y="4875"/>
                    <a:pt x="1033" y="4835"/>
                    <a:pt x="984" y="4796"/>
                  </a:cubicBezTo>
                  <a:cubicBezTo>
                    <a:pt x="974" y="4796"/>
                    <a:pt x="965" y="4786"/>
                    <a:pt x="955" y="4776"/>
                  </a:cubicBezTo>
                  <a:cubicBezTo>
                    <a:pt x="792" y="4686"/>
                    <a:pt x="655" y="4644"/>
                    <a:pt x="542" y="4644"/>
                  </a:cubicBezTo>
                  <a:cubicBezTo>
                    <a:pt x="421" y="4644"/>
                    <a:pt x="327" y="4690"/>
                    <a:pt x="257" y="4776"/>
                  </a:cubicBezTo>
                  <a:lnTo>
                    <a:pt x="257" y="4786"/>
                  </a:lnTo>
                  <a:cubicBezTo>
                    <a:pt x="60" y="5012"/>
                    <a:pt x="1" y="5504"/>
                    <a:pt x="21" y="6094"/>
                  </a:cubicBezTo>
                  <a:cubicBezTo>
                    <a:pt x="80" y="7579"/>
                    <a:pt x="620" y="9674"/>
                    <a:pt x="620" y="9674"/>
                  </a:cubicBezTo>
                  <a:lnTo>
                    <a:pt x="1919" y="13097"/>
                  </a:lnTo>
                  <a:lnTo>
                    <a:pt x="6197" y="24318"/>
                  </a:lnTo>
                  <a:lnTo>
                    <a:pt x="7839" y="24466"/>
                  </a:lnTo>
                  <a:lnTo>
                    <a:pt x="7849" y="24466"/>
                  </a:lnTo>
                  <a:lnTo>
                    <a:pt x="9531" y="24249"/>
                  </a:lnTo>
                  <a:lnTo>
                    <a:pt x="11144" y="24033"/>
                  </a:lnTo>
                  <a:lnTo>
                    <a:pt x="11144" y="24023"/>
                  </a:lnTo>
                  <a:lnTo>
                    <a:pt x="12353" y="22961"/>
                  </a:lnTo>
                  <a:lnTo>
                    <a:pt x="13809" y="23669"/>
                  </a:lnTo>
                  <a:lnTo>
                    <a:pt x="13829" y="23679"/>
                  </a:lnTo>
                  <a:lnTo>
                    <a:pt x="17585" y="23187"/>
                  </a:lnTo>
                  <a:lnTo>
                    <a:pt x="17605" y="23187"/>
                  </a:lnTo>
                  <a:lnTo>
                    <a:pt x="19326" y="22125"/>
                  </a:lnTo>
                  <a:lnTo>
                    <a:pt x="21067" y="22735"/>
                  </a:lnTo>
                  <a:lnTo>
                    <a:pt x="21087" y="22735"/>
                  </a:lnTo>
                  <a:lnTo>
                    <a:pt x="22070" y="22607"/>
                  </a:lnTo>
                  <a:lnTo>
                    <a:pt x="23732" y="22390"/>
                  </a:lnTo>
                  <a:lnTo>
                    <a:pt x="23772" y="22351"/>
                  </a:lnTo>
                  <a:lnTo>
                    <a:pt x="23103" y="15880"/>
                  </a:lnTo>
                  <a:lnTo>
                    <a:pt x="21893" y="4383"/>
                  </a:lnTo>
                  <a:cubicBezTo>
                    <a:pt x="21893" y="4383"/>
                    <a:pt x="23004" y="1492"/>
                    <a:pt x="21667" y="1049"/>
                  </a:cubicBezTo>
                  <a:cubicBezTo>
                    <a:pt x="21528" y="1008"/>
                    <a:pt x="21381" y="988"/>
                    <a:pt x="21234" y="988"/>
                  </a:cubicBezTo>
                  <a:cubicBezTo>
                    <a:pt x="21205" y="988"/>
                    <a:pt x="21175" y="988"/>
                    <a:pt x="21146" y="990"/>
                  </a:cubicBezTo>
                  <a:cubicBezTo>
                    <a:pt x="21095" y="994"/>
                    <a:pt x="21046" y="996"/>
                    <a:pt x="20997" y="996"/>
                  </a:cubicBezTo>
                  <a:cubicBezTo>
                    <a:pt x="20213" y="996"/>
                    <a:pt x="19752" y="490"/>
                    <a:pt x="19484" y="193"/>
                  </a:cubicBezTo>
                  <a:cubicBezTo>
                    <a:pt x="19378" y="81"/>
                    <a:pt x="19304" y="0"/>
                    <a:pt x="19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g2ed6072a2f1_0_154"/>
            <p:cNvSpPr/>
            <p:nvPr/>
          </p:nvSpPr>
          <p:spPr>
            <a:xfrm>
              <a:off x="994738" y="3273431"/>
              <a:ext cx="308972" cy="621265"/>
            </a:xfrm>
            <a:custGeom>
              <a:avLst/>
              <a:gdLst/>
              <a:ahLst/>
              <a:cxnLst/>
              <a:rect l="l" t="t" r="r" b="b"/>
              <a:pathLst>
                <a:path w="10230" h="20570" extrusionOk="0">
                  <a:moveTo>
                    <a:pt x="1950" y="1"/>
                  </a:moveTo>
                  <a:cubicBezTo>
                    <a:pt x="1820" y="1"/>
                    <a:pt x="1691" y="15"/>
                    <a:pt x="1565" y="44"/>
                  </a:cubicBezTo>
                  <a:lnTo>
                    <a:pt x="1555" y="44"/>
                  </a:lnTo>
                  <a:cubicBezTo>
                    <a:pt x="532" y="280"/>
                    <a:pt x="1" y="1401"/>
                    <a:pt x="1" y="1401"/>
                  </a:cubicBezTo>
                  <a:lnTo>
                    <a:pt x="2794" y="8630"/>
                  </a:lnTo>
                  <a:lnTo>
                    <a:pt x="7426" y="20569"/>
                  </a:lnTo>
                  <a:lnTo>
                    <a:pt x="10219" y="20205"/>
                  </a:lnTo>
                  <a:lnTo>
                    <a:pt x="10229" y="20205"/>
                  </a:lnTo>
                  <a:lnTo>
                    <a:pt x="6482" y="9112"/>
                  </a:lnTo>
                  <a:lnTo>
                    <a:pt x="4791" y="4086"/>
                  </a:lnTo>
                  <a:lnTo>
                    <a:pt x="4387" y="2886"/>
                  </a:lnTo>
                  <a:lnTo>
                    <a:pt x="3669" y="762"/>
                  </a:lnTo>
                  <a:lnTo>
                    <a:pt x="3522" y="644"/>
                  </a:lnTo>
                  <a:cubicBezTo>
                    <a:pt x="3473" y="605"/>
                    <a:pt x="3414" y="575"/>
                    <a:pt x="3364" y="536"/>
                  </a:cubicBezTo>
                  <a:cubicBezTo>
                    <a:pt x="3355" y="526"/>
                    <a:pt x="3345" y="526"/>
                    <a:pt x="3335" y="516"/>
                  </a:cubicBezTo>
                  <a:cubicBezTo>
                    <a:pt x="3138" y="379"/>
                    <a:pt x="2942" y="261"/>
                    <a:pt x="2725" y="172"/>
                  </a:cubicBezTo>
                  <a:cubicBezTo>
                    <a:pt x="2481" y="60"/>
                    <a:pt x="2215" y="1"/>
                    <a:pt x="19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g2ed6072a2f1_0_154"/>
            <p:cNvSpPr/>
            <p:nvPr/>
          </p:nvSpPr>
          <p:spPr>
            <a:xfrm>
              <a:off x="1228810" y="3193786"/>
              <a:ext cx="254909" cy="676838"/>
            </a:xfrm>
            <a:custGeom>
              <a:avLst/>
              <a:gdLst/>
              <a:ahLst/>
              <a:cxnLst/>
              <a:rect l="l" t="t" r="r" b="b"/>
              <a:pathLst>
                <a:path w="8440" h="22410" extrusionOk="0">
                  <a:moveTo>
                    <a:pt x="2627" y="0"/>
                  </a:moveTo>
                  <a:cubicBezTo>
                    <a:pt x="2448" y="0"/>
                    <a:pt x="2254" y="23"/>
                    <a:pt x="2046" y="75"/>
                  </a:cubicBezTo>
                  <a:cubicBezTo>
                    <a:pt x="266" y="527"/>
                    <a:pt x="198" y="2327"/>
                    <a:pt x="198" y="2327"/>
                  </a:cubicBezTo>
                  <a:cubicBezTo>
                    <a:pt x="138" y="2239"/>
                    <a:pt x="70" y="2160"/>
                    <a:pt x="1" y="2081"/>
                  </a:cubicBezTo>
                  <a:lnTo>
                    <a:pt x="1" y="2081"/>
                  </a:lnTo>
                  <a:lnTo>
                    <a:pt x="1486" y="7294"/>
                  </a:lnTo>
                  <a:lnTo>
                    <a:pt x="2027" y="9202"/>
                  </a:lnTo>
                  <a:lnTo>
                    <a:pt x="2912" y="12300"/>
                  </a:lnTo>
                  <a:lnTo>
                    <a:pt x="5784" y="22400"/>
                  </a:lnTo>
                  <a:lnTo>
                    <a:pt x="5784" y="22410"/>
                  </a:lnTo>
                  <a:lnTo>
                    <a:pt x="8439" y="22056"/>
                  </a:lnTo>
                  <a:lnTo>
                    <a:pt x="8439" y="22036"/>
                  </a:lnTo>
                  <a:lnTo>
                    <a:pt x="6718" y="12801"/>
                  </a:lnTo>
                  <a:lnTo>
                    <a:pt x="6020" y="9064"/>
                  </a:lnTo>
                  <a:lnTo>
                    <a:pt x="5656" y="7058"/>
                  </a:lnTo>
                  <a:lnTo>
                    <a:pt x="4544" y="1117"/>
                  </a:lnTo>
                  <a:cubicBezTo>
                    <a:pt x="4535" y="1176"/>
                    <a:pt x="4525" y="1235"/>
                    <a:pt x="4525" y="1294"/>
                  </a:cubicBezTo>
                  <a:cubicBezTo>
                    <a:pt x="4525" y="1294"/>
                    <a:pt x="3973" y="0"/>
                    <a:pt x="26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g2ed6072a2f1_0_154"/>
            <p:cNvSpPr/>
            <p:nvPr/>
          </p:nvSpPr>
          <p:spPr>
            <a:xfrm>
              <a:off x="1494655" y="3125225"/>
              <a:ext cx="238872" cy="719575"/>
            </a:xfrm>
            <a:custGeom>
              <a:avLst/>
              <a:gdLst/>
              <a:ahLst/>
              <a:cxnLst/>
              <a:rect l="l" t="t" r="r" b="b"/>
              <a:pathLst>
                <a:path w="7909" h="23825" extrusionOk="0">
                  <a:moveTo>
                    <a:pt x="2654" y="0"/>
                  </a:moveTo>
                  <a:cubicBezTo>
                    <a:pt x="2475" y="0"/>
                    <a:pt x="2295" y="18"/>
                    <a:pt x="2115" y="53"/>
                  </a:cubicBezTo>
                  <a:cubicBezTo>
                    <a:pt x="2106" y="53"/>
                    <a:pt x="2096" y="63"/>
                    <a:pt x="2086" y="63"/>
                  </a:cubicBezTo>
                  <a:cubicBezTo>
                    <a:pt x="257" y="417"/>
                    <a:pt x="60" y="2256"/>
                    <a:pt x="50" y="2345"/>
                  </a:cubicBezTo>
                  <a:cubicBezTo>
                    <a:pt x="50" y="2335"/>
                    <a:pt x="30" y="2296"/>
                    <a:pt x="1" y="2237"/>
                  </a:cubicBezTo>
                  <a:lnTo>
                    <a:pt x="1" y="2237"/>
                  </a:lnTo>
                  <a:lnTo>
                    <a:pt x="827" y="7498"/>
                  </a:lnTo>
                  <a:lnTo>
                    <a:pt x="1181" y="9672"/>
                  </a:lnTo>
                  <a:lnTo>
                    <a:pt x="2125" y="15622"/>
                  </a:lnTo>
                  <a:lnTo>
                    <a:pt x="3423" y="23824"/>
                  </a:lnTo>
                  <a:lnTo>
                    <a:pt x="3443" y="23824"/>
                  </a:lnTo>
                  <a:lnTo>
                    <a:pt x="6905" y="23372"/>
                  </a:lnTo>
                  <a:lnTo>
                    <a:pt x="6925" y="23372"/>
                  </a:lnTo>
                  <a:lnTo>
                    <a:pt x="7908" y="23244"/>
                  </a:lnTo>
                  <a:lnTo>
                    <a:pt x="7416" y="19015"/>
                  </a:lnTo>
                  <a:lnTo>
                    <a:pt x="7102" y="16281"/>
                  </a:lnTo>
                  <a:lnTo>
                    <a:pt x="5823" y="5246"/>
                  </a:lnTo>
                  <a:lnTo>
                    <a:pt x="5666" y="3928"/>
                  </a:lnTo>
                  <a:lnTo>
                    <a:pt x="5312" y="850"/>
                  </a:lnTo>
                  <a:cubicBezTo>
                    <a:pt x="5206" y="731"/>
                    <a:pt x="5131" y="648"/>
                    <a:pt x="5076" y="648"/>
                  </a:cubicBezTo>
                  <a:cubicBezTo>
                    <a:pt x="5049" y="648"/>
                    <a:pt x="5026" y="667"/>
                    <a:pt x="5007" y="712"/>
                  </a:cubicBezTo>
                  <a:cubicBezTo>
                    <a:pt x="5007" y="732"/>
                    <a:pt x="4997" y="752"/>
                    <a:pt x="4987" y="771"/>
                  </a:cubicBezTo>
                  <a:cubicBezTo>
                    <a:pt x="4958" y="909"/>
                    <a:pt x="4928" y="1057"/>
                    <a:pt x="4928" y="1204"/>
                  </a:cubicBezTo>
                  <a:cubicBezTo>
                    <a:pt x="4411" y="441"/>
                    <a:pt x="3553" y="0"/>
                    <a:pt x="26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g2ed6072a2f1_0_154"/>
            <p:cNvSpPr/>
            <p:nvPr/>
          </p:nvSpPr>
          <p:spPr>
            <a:xfrm>
              <a:off x="1566538" y="3187262"/>
              <a:ext cx="57657" cy="128210"/>
            </a:xfrm>
            <a:custGeom>
              <a:avLst/>
              <a:gdLst/>
              <a:ahLst/>
              <a:cxnLst/>
              <a:rect l="l" t="t" r="r" b="b"/>
              <a:pathLst>
                <a:path w="1909" h="4245" extrusionOk="0">
                  <a:moveTo>
                    <a:pt x="906" y="0"/>
                  </a:moveTo>
                  <a:cubicBezTo>
                    <a:pt x="876" y="0"/>
                    <a:pt x="847" y="2"/>
                    <a:pt x="817" y="6"/>
                  </a:cubicBezTo>
                  <a:lnTo>
                    <a:pt x="650" y="35"/>
                  </a:lnTo>
                  <a:cubicBezTo>
                    <a:pt x="267" y="84"/>
                    <a:pt x="1" y="448"/>
                    <a:pt x="60" y="832"/>
                  </a:cubicBezTo>
                  <a:lnTo>
                    <a:pt x="483" y="3654"/>
                  </a:lnTo>
                  <a:cubicBezTo>
                    <a:pt x="542" y="3999"/>
                    <a:pt x="827" y="4245"/>
                    <a:pt x="1171" y="4245"/>
                  </a:cubicBezTo>
                  <a:cubicBezTo>
                    <a:pt x="1584" y="4245"/>
                    <a:pt x="1909" y="3890"/>
                    <a:pt x="1870" y="3487"/>
                  </a:cubicBezTo>
                  <a:lnTo>
                    <a:pt x="1604" y="635"/>
                  </a:lnTo>
                  <a:cubicBezTo>
                    <a:pt x="1568" y="271"/>
                    <a:pt x="1262" y="0"/>
                    <a:pt x="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g2ed6072a2f1_0_154"/>
            <p:cNvSpPr/>
            <p:nvPr/>
          </p:nvSpPr>
          <p:spPr>
            <a:xfrm>
              <a:off x="1590609" y="3343411"/>
              <a:ext cx="42495" cy="83208"/>
            </a:xfrm>
            <a:custGeom>
              <a:avLst/>
              <a:gdLst/>
              <a:ahLst/>
              <a:cxnLst/>
              <a:rect l="l" t="t" r="r" b="b"/>
              <a:pathLst>
                <a:path w="1407" h="2755" extrusionOk="0">
                  <a:moveTo>
                    <a:pt x="550" y="1"/>
                  </a:moveTo>
                  <a:cubicBezTo>
                    <a:pt x="505" y="1"/>
                    <a:pt x="459" y="6"/>
                    <a:pt x="414" y="19"/>
                  </a:cubicBezTo>
                  <a:cubicBezTo>
                    <a:pt x="168" y="88"/>
                    <a:pt x="1" y="324"/>
                    <a:pt x="30" y="579"/>
                  </a:cubicBezTo>
                  <a:lnTo>
                    <a:pt x="217" y="2290"/>
                  </a:lnTo>
                  <a:cubicBezTo>
                    <a:pt x="255" y="2554"/>
                    <a:pt x="472" y="2754"/>
                    <a:pt x="740" y="2754"/>
                  </a:cubicBezTo>
                  <a:cubicBezTo>
                    <a:pt x="752" y="2754"/>
                    <a:pt x="765" y="2754"/>
                    <a:pt x="778" y="2753"/>
                  </a:cubicBezTo>
                  <a:lnTo>
                    <a:pt x="876" y="2743"/>
                  </a:lnTo>
                  <a:cubicBezTo>
                    <a:pt x="1181" y="2713"/>
                    <a:pt x="1407" y="2438"/>
                    <a:pt x="1358" y="2133"/>
                  </a:cubicBezTo>
                  <a:lnTo>
                    <a:pt x="1063" y="432"/>
                  </a:lnTo>
                  <a:cubicBezTo>
                    <a:pt x="1013" y="174"/>
                    <a:pt x="794" y="1"/>
                    <a:pt x="5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g2ed6072a2f1_0_154"/>
            <p:cNvSpPr/>
            <p:nvPr/>
          </p:nvSpPr>
          <p:spPr>
            <a:xfrm>
              <a:off x="1645277" y="3102361"/>
              <a:ext cx="168137" cy="728454"/>
            </a:xfrm>
            <a:custGeom>
              <a:avLst/>
              <a:gdLst/>
              <a:ahLst/>
              <a:cxnLst/>
              <a:rect l="l" t="t" r="r" b="b"/>
              <a:pathLst>
                <a:path w="5567" h="24119" extrusionOk="0">
                  <a:moveTo>
                    <a:pt x="2318" y="1"/>
                  </a:moveTo>
                  <a:cubicBezTo>
                    <a:pt x="2214" y="1"/>
                    <a:pt x="2110" y="5"/>
                    <a:pt x="2006" y="14"/>
                  </a:cubicBezTo>
                  <a:cubicBezTo>
                    <a:pt x="1731" y="34"/>
                    <a:pt x="1466" y="93"/>
                    <a:pt x="1210" y="181"/>
                  </a:cubicBezTo>
                  <a:cubicBezTo>
                    <a:pt x="630" y="388"/>
                    <a:pt x="177" y="869"/>
                    <a:pt x="20" y="1469"/>
                  </a:cubicBezTo>
                  <a:cubicBezTo>
                    <a:pt x="10" y="1489"/>
                    <a:pt x="10" y="1509"/>
                    <a:pt x="0" y="1519"/>
                  </a:cubicBezTo>
                  <a:lnTo>
                    <a:pt x="295" y="5020"/>
                  </a:lnTo>
                  <a:lnTo>
                    <a:pt x="423" y="6593"/>
                  </a:lnTo>
                  <a:lnTo>
                    <a:pt x="1092" y="14451"/>
                  </a:lnTo>
                  <a:lnTo>
                    <a:pt x="1308" y="16930"/>
                  </a:lnTo>
                  <a:lnTo>
                    <a:pt x="1918" y="24119"/>
                  </a:lnTo>
                  <a:lnTo>
                    <a:pt x="1938" y="24119"/>
                  </a:lnTo>
                  <a:lnTo>
                    <a:pt x="2921" y="23991"/>
                  </a:lnTo>
                  <a:lnTo>
                    <a:pt x="4583" y="23775"/>
                  </a:lnTo>
                  <a:lnTo>
                    <a:pt x="5567" y="23657"/>
                  </a:lnTo>
                  <a:lnTo>
                    <a:pt x="5252" y="17451"/>
                  </a:lnTo>
                  <a:lnTo>
                    <a:pt x="4495" y="1292"/>
                  </a:lnTo>
                  <a:cubicBezTo>
                    <a:pt x="4495" y="1292"/>
                    <a:pt x="4249" y="368"/>
                    <a:pt x="3078" y="83"/>
                  </a:cubicBezTo>
                  <a:cubicBezTo>
                    <a:pt x="2828" y="27"/>
                    <a:pt x="2572" y="1"/>
                    <a:pt x="2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g2ed6072a2f1_0_154"/>
            <p:cNvSpPr/>
            <p:nvPr/>
          </p:nvSpPr>
          <p:spPr>
            <a:xfrm>
              <a:off x="1079125" y="3534052"/>
              <a:ext cx="734283" cy="360950"/>
            </a:xfrm>
            <a:custGeom>
              <a:avLst/>
              <a:gdLst/>
              <a:ahLst/>
              <a:cxnLst/>
              <a:rect l="l" t="t" r="r" b="b"/>
              <a:pathLst>
                <a:path w="24312" h="11951" extrusionOk="0">
                  <a:moveTo>
                    <a:pt x="0" y="1"/>
                  </a:moveTo>
                  <a:lnTo>
                    <a:pt x="4632" y="11950"/>
                  </a:lnTo>
                  <a:lnTo>
                    <a:pt x="7425" y="11576"/>
                  </a:lnTo>
                  <a:lnTo>
                    <a:pt x="7435" y="11576"/>
                  </a:lnTo>
                  <a:lnTo>
                    <a:pt x="9117" y="11360"/>
                  </a:lnTo>
                  <a:lnTo>
                    <a:pt x="10730" y="11144"/>
                  </a:lnTo>
                  <a:lnTo>
                    <a:pt x="10740" y="11134"/>
                  </a:lnTo>
                  <a:lnTo>
                    <a:pt x="10740" y="11144"/>
                  </a:lnTo>
                  <a:lnTo>
                    <a:pt x="13395" y="10790"/>
                  </a:lnTo>
                  <a:lnTo>
                    <a:pt x="13395" y="10780"/>
                  </a:lnTo>
                  <a:lnTo>
                    <a:pt x="13415" y="10790"/>
                  </a:lnTo>
                  <a:lnTo>
                    <a:pt x="17181" y="10298"/>
                  </a:lnTo>
                  <a:lnTo>
                    <a:pt x="17191" y="10288"/>
                  </a:lnTo>
                  <a:lnTo>
                    <a:pt x="20663" y="9836"/>
                  </a:lnTo>
                  <a:lnTo>
                    <a:pt x="20683" y="9836"/>
                  </a:lnTo>
                  <a:lnTo>
                    <a:pt x="21666" y="9708"/>
                  </a:lnTo>
                  <a:lnTo>
                    <a:pt x="23328" y="9491"/>
                  </a:lnTo>
                  <a:lnTo>
                    <a:pt x="24312" y="9364"/>
                  </a:lnTo>
                  <a:lnTo>
                    <a:pt x="24017" y="3158"/>
                  </a:lnTo>
                  <a:lnTo>
                    <a:pt x="22689" y="2981"/>
                  </a:lnTo>
                  <a:lnTo>
                    <a:pt x="20860" y="2745"/>
                  </a:lnTo>
                  <a:lnTo>
                    <a:pt x="20053" y="2637"/>
                  </a:lnTo>
                  <a:lnTo>
                    <a:pt x="15883" y="2086"/>
                  </a:lnTo>
                  <a:lnTo>
                    <a:pt x="11674" y="1535"/>
                  </a:lnTo>
                  <a:lnTo>
                    <a:pt x="7858" y="1043"/>
                  </a:lnTo>
                  <a:lnTo>
                    <a:pt x="3698" y="493"/>
                  </a:lnTo>
                  <a:lnTo>
                    <a:pt x="1505" y="2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g2ed6072a2f1_0_154"/>
            <p:cNvSpPr/>
            <p:nvPr/>
          </p:nvSpPr>
          <p:spPr>
            <a:xfrm>
              <a:off x="957317" y="3628527"/>
              <a:ext cx="1293331" cy="661827"/>
            </a:xfrm>
            <a:custGeom>
              <a:avLst/>
              <a:gdLst/>
              <a:ahLst/>
              <a:cxnLst/>
              <a:rect l="l" t="t" r="r" b="b"/>
              <a:pathLst>
                <a:path w="42822" h="21913" extrusionOk="0">
                  <a:moveTo>
                    <a:pt x="1" y="0"/>
                  </a:moveTo>
                  <a:lnTo>
                    <a:pt x="1" y="21912"/>
                  </a:lnTo>
                  <a:lnTo>
                    <a:pt x="42822" y="21912"/>
                  </a:lnTo>
                  <a:lnTo>
                    <a:pt x="428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g2ed6072a2f1_0_154"/>
            <p:cNvSpPr/>
            <p:nvPr/>
          </p:nvSpPr>
          <p:spPr>
            <a:xfrm>
              <a:off x="2250632" y="3628527"/>
              <a:ext cx="68650" cy="661827"/>
            </a:xfrm>
            <a:custGeom>
              <a:avLst/>
              <a:gdLst/>
              <a:ahLst/>
              <a:cxnLst/>
              <a:rect l="l" t="t" r="r" b="b"/>
              <a:pathLst>
                <a:path w="2273" h="21913" extrusionOk="0">
                  <a:moveTo>
                    <a:pt x="1" y="0"/>
                  </a:moveTo>
                  <a:lnTo>
                    <a:pt x="1" y="21912"/>
                  </a:lnTo>
                  <a:lnTo>
                    <a:pt x="1781" y="21912"/>
                  </a:lnTo>
                  <a:cubicBezTo>
                    <a:pt x="2056" y="21912"/>
                    <a:pt x="2272" y="21686"/>
                    <a:pt x="2272" y="21420"/>
                  </a:cubicBezTo>
                  <a:lnTo>
                    <a:pt x="2272" y="492"/>
                  </a:lnTo>
                  <a:cubicBezTo>
                    <a:pt x="2272" y="217"/>
                    <a:pt x="2056" y="0"/>
                    <a:pt x="17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g2ed6072a2f1_0_154"/>
            <p:cNvSpPr/>
            <p:nvPr/>
          </p:nvSpPr>
          <p:spPr>
            <a:xfrm>
              <a:off x="1020289" y="3693282"/>
              <a:ext cx="1160561" cy="520721"/>
            </a:xfrm>
            <a:custGeom>
              <a:avLst/>
              <a:gdLst/>
              <a:ahLst/>
              <a:cxnLst/>
              <a:rect l="l" t="t" r="r" b="b"/>
              <a:pathLst>
                <a:path w="38426" h="17241" extrusionOk="0">
                  <a:moveTo>
                    <a:pt x="1" y="0"/>
                  </a:moveTo>
                  <a:lnTo>
                    <a:pt x="1" y="17241"/>
                  </a:lnTo>
                  <a:lnTo>
                    <a:pt x="38425" y="17241"/>
                  </a:lnTo>
                  <a:lnTo>
                    <a:pt x="3842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g2ed6072a2f1_0_154"/>
            <p:cNvSpPr/>
            <p:nvPr/>
          </p:nvSpPr>
          <p:spPr>
            <a:xfrm>
              <a:off x="991174" y="3723274"/>
              <a:ext cx="1225617" cy="464303"/>
            </a:xfrm>
            <a:custGeom>
              <a:avLst/>
              <a:gdLst/>
              <a:ahLst/>
              <a:cxnLst/>
              <a:rect l="l" t="t" r="r" b="b"/>
              <a:pathLst>
                <a:path w="40580" h="15373" extrusionOk="0">
                  <a:moveTo>
                    <a:pt x="39596" y="512"/>
                  </a:moveTo>
                  <a:lnTo>
                    <a:pt x="39596" y="1840"/>
                  </a:lnTo>
                  <a:lnTo>
                    <a:pt x="591" y="1840"/>
                  </a:lnTo>
                  <a:lnTo>
                    <a:pt x="591" y="512"/>
                  </a:lnTo>
                  <a:close/>
                  <a:moveTo>
                    <a:pt x="39596" y="1958"/>
                  </a:moveTo>
                  <a:lnTo>
                    <a:pt x="39596" y="3285"/>
                  </a:lnTo>
                  <a:lnTo>
                    <a:pt x="591" y="3285"/>
                  </a:lnTo>
                  <a:lnTo>
                    <a:pt x="591" y="1958"/>
                  </a:lnTo>
                  <a:close/>
                  <a:moveTo>
                    <a:pt x="39596" y="3403"/>
                  </a:moveTo>
                  <a:lnTo>
                    <a:pt x="39596" y="4731"/>
                  </a:lnTo>
                  <a:lnTo>
                    <a:pt x="591" y="4731"/>
                  </a:lnTo>
                  <a:lnTo>
                    <a:pt x="591" y="3403"/>
                  </a:lnTo>
                  <a:close/>
                  <a:moveTo>
                    <a:pt x="39596" y="4849"/>
                  </a:moveTo>
                  <a:lnTo>
                    <a:pt x="39596" y="6187"/>
                  </a:lnTo>
                  <a:lnTo>
                    <a:pt x="591" y="6187"/>
                  </a:lnTo>
                  <a:lnTo>
                    <a:pt x="591" y="4849"/>
                  </a:lnTo>
                  <a:close/>
                  <a:moveTo>
                    <a:pt x="39596" y="6305"/>
                  </a:moveTo>
                  <a:lnTo>
                    <a:pt x="39596" y="7632"/>
                  </a:lnTo>
                  <a:lnTo>
                    <a:pt x="591" y="7632"/>
                  </a:lnTo>
                  <a:lnTo>
                    <a:pt x="591" y="6305"/>
                  </a:lnTo>
                  <a:close/>
                  <a:moveTo>
                    <a:pt x="39596" y="7750"/>
                  </a:moveTo>
                  <a:lnTo>
                    <a:pt x="39596" y="9078"/>
                  </a:lnTo>
                  <a:lnTo>
                    <a:pt x="591" y="9078"/>
                  </a:lnTo>
                  <a:lnTo>
                    <a:pt x="591" y="7750"/>
                  </a:lnTo>
                  <a:close/>
                  <a:moveTo>
                    <a:pt x="39596" y="9196"/>
                  </a:moveTo>
                  <a:lnTo>
                    <a:pt x="39596" y="10524"/>
                  </a:lnTo>
                  <a:lnTo>
                    <a:pt x="591" y="10524"/>
                  </a:lnTo>
                  <a:lnTo>
                    <a:pt x="591" y="9196"/>
                  </a:lnTo>
                  <a:close/>
                  <a:moveTo>
                    <a:pt x="39596" y="10642"/>
                  </a:moveTo>
                  <a:lnTo>
                    <a:pt x="39596" y="11970"/>
                  </a:lnTo>
                  <a:lnTo>
                    <a:pt x="591" y="11970"/>
                  </a:lnTo>
                  <a:lnTo>
                    <a:pt x="591" y="10642"/>
                  </a:lnTo>
                  <a:close/>
                  <a:moveTo>
                    <a:pt x="39596" y="12088"/>
                  </a:moveTo>
                  <a:lnTo>
                    <a:pt x="39596" y="13415"/>
                  </a:lnTo>
                  <a:lnTo>
                    <a:pt x="591" y="13415"/>
                  </a:lnTo>
                  <a:lnTo>
                    <a:pt x="591" y="12088"/>
                  </a:lnTo>
                  <a:close/>
                  <a:moveTo>
                    <a:pt x="39596" y="13533"/>
                  </a:moveTo>
                  <a:lnTo>
                    <a:pt x="39596" y="14861"/>
                  </a:lnTo>
                  <a:lnTo>
                    <a:pt x="591" y="14861"/>
                  </a:lnTo>
                  <a:lnTo>
                    <a:pt x="591" y="13533"/>
                  </a:lnTo>
                  <a:close/>
                  <a:moveTo>
                    <a:pt x="39596" y="1"/>
                  </a:moveTo>
                  <a:lnTo>
                    <a:pt x="39596" y="394"/>
                  </a:lnTo>
                  <a:lnTo>
                    <a:pt x="591" y="394"/>
                  </a:lnTo>
                  <a:lnTo>
                    <a:pt x="591" y="10"/>
                  </a:lnTo>
                  <a:lnTo>
                    <a:pt x="1" y="10"/>
                  </a:lnTo>
                  <a:lnTo>
                    <a:pt x="1" y="15372"/>
                  </a:lnTo>
                  <a:lnTo>
                    <a:pt x="591" y="15372"/>
                  </a:lnTo>
                  <a:lnTo>
                    <a:pt x="591" y="14979"/>
                  </a:lnTo>
                  <a:lnTo>
                    <a:pt x="39596" y="14979"/>
                  </a:lnTo>
                  <a:lnTo>
                    <a:pt x="39596" y="15362"/>
                  </a:lnTo>
                  <a:lnTo>
                    <a:pt x="40176" y="15362"/>
                  </a:lnTo>
                  <a:lnTo>
                    <a:pt x="40176" y="14979"/>
                  </a:lnTo>
                  <a:lnTo>
                    <a:pt x="40579" y="14979"/>
                  </a:lnTo>
                  <a:lnTo>
                    <a:pt x="40579" y="14851"/>
                  </a:lnTo>
                  <a:lnTo>
                    <a:pt x="40176" y="14851"/>
                  </a:lnTo>
                  <a:lnTo>
                    <a:pt x="40176" y="13533"/>
                  </a:lnTo>
                  <a:lnTo>
                    <a:pt x="40579" y="13533"/>
                  </a:lnTo>
                  <a:lnTo>
                    <a:pt x="40579" y="13415"/>
                  </a:lnTo>
                  <a:lnTo>
                    <a:pt x="40176" y="13415"/>
                  </a:lnTo>
                  <a:lnTo>
                    <a:pt x="40176" y="12088"/>
                  </a:lnTo>
                  <a:lnTo>
                    <a:pt x="40579" y="12088"/>
                  </a:lnTo>
                  <a:lnTo>
                    <a:pt x="40579" y="11960"/>
                  </a:lnTo>
                  <a:lnTo>
                    <a:pt x="40176" y="11960"/>
                  </a:lnTo>
                  <a:lnTo>
                    <a:pt x="40176" y="10642"/>
                  </a:lnTo>
                  <a:lnTo>
                    <a:pt x="40579" y="10642"/>
                  </a:lnTo>
                  <a:lnTo>
                    <a:pt x="40579" y="10524"/>
                  </a:lnTo>
                  <a:lnTo>
                    <a:pt x="40176" y="10524"/>
                  </a:lnTo>
                  <a:lnTo>
                    <a:pt x="40176" y="9196"/>
                  </a:lnTo>
                  <a:lnTo>
                    <a:pt x="40579" y="9196"/>
                  </a:lnTo>
                  <a:lnTo>
                    <a:pt x="40579" y="9068"/>
                  </a:lnTo>
                  <a:lnTo>
                    <a:pt x="40176" y="9068"/>
                  </a:lnTo>
                  <a:lnTo>
                    <a:pt x="40176" y="7750"/>
                  </a:lnTo>
                  <a:lnTo>
                    <a:pt x="40579" y="7750"/>
                  </a:lnTo>
                  <a:lnTo>
                    <a:pt x="40579" y="7632"/>
                  </a:lnTo>
                  <a:lnTo>
                    <a:pt x="40176" y="7632"/>
                  </a:lnTo>
                  <a:lnTo>
                    <a:pt x="40176" y="6305"/>
                  </a:lnTo>
                  <a:lnTo>
                    <a:pt x="40579" y="6305"/>
                  </a:lnTo>
                  <a:lnTo>
                    <a:pt x="40579" y="6177"/>
                  </a:lnTo>
                  <a:lnTo>
                    <a:pt x="40176" y="6177"/>
                  </a:lnTo>
                  <a:lnTo>
                    <a:pt x="40176" y="4849"/>
                  </a:lnTo>
                  <a:lnTo>
                    <a:pt x="40579" y="4849"/>
                  </a:lnTo>
                  <a:lnTo>
                    <a:pt x="40579" y="4731"/>
                  </a:lnTo>
                  <a:lnTo>
                    <a:pt x="40176" y="4731"/>
                  </a:lnTo>
                  <a:lnTo>
                    <a:pt x="40176" y="3403"/>
                  </a:lnTo>
                  <a:lnTo>
                    <a:pt x="40579" y="3403"/>
                  </a:lnTo>
                  <a:lnTo>
                    <a:pt x="40579" y="3285"/>
                  </a:lnTo>
                  <a:lnTo>
                    <a:pt x="40176" y="3285"/>
                  </a:lnTo>
                  <a:lnTo>
                    <a:pt x="40176" y="1958"/>
                  </a:lnTo>
                  <a:lnTo>
                    <a:pt x="40579" y="1958"/>
                  </a:lnTo>
                  <a:lnTo>
                    <a:pt x="40579" y="1840"/>
                  </a:lnTo>
                  <a:lnTo>
                    <a:pt x="40176" y="1840"/>
                  </a:lnTo>
                  <a:lnTo>
                    <a:pt x="40176" y="512"/>
                  </a:lnTo>
                  <a:lnTo>
                    <a:pt x="40579" y="512"/>
                  </a:lnTo>
                  <a:lnTo>
                    <a:pt x="40579" y="394"/>
                  </a:lnTo>
                  <a:lnTo>
                    <a:pt x="40176" y="394"/>
                  </a:lnTo>
                  <a:lnTo>
                    <a:pt x="401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g2ed6072a2f1_0_154"/>
            <p:cNvSpPr/>
            <p:nvPr/>
          </p:nvSpPr>
          <p:spPr>
            <a:xfrm>
              <a:off x="2200435" y="3645441"/>
              <a:ext cx="35065" cy="35397"/>
            </a:xfrm>
            <a:custGeom>
              <a:avLst/>
              <a:gdLst/>
              <a:ahLst/>
              <a:cxnLst/>
              <a:rect l="l" t="t" r="r" b="b"/>
              <a:pathLst>
                <a:path w="1161" h="1172" extrusionOk="0">
                  <a:moveTo>
                    <a:pt x="581" y="1"/>
                  </a:moveTo>
                  <a:cubicBezTo>
                    <a:pt x="256" y="1"/>
                    <a:pt x="0" y="266"/>
                    <a:pt x="0" y="581"/>
                  </a:cubicBezTo>
                  <a:cubicBezTo>
                    <a:pt x="0" y="906"/>
                    <a:pt x="256" y="1171"/>
                    <a:pt x="581" y="1171"/>
                  </a:cubicBezTo>
                  <a:cubicBezTo>
                    <a:pt x="905" y="1171"/>
                    <a:pt x="1161" y="906"/>
                    <a:pt x="1161" y="581"/>
                  </a:cubicBezTo>
                  <a:cubicBezTo>
                    <a:pt x="1161" y="266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g2ed6072a2f1_0_154"/>
            <p:cNvSpPr/>
            <p:nvPr/>
          </p:nvSpPr>
          <p:spPr>
            <a:xfrm>
              <a:off x="2194183" y="3718532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88" y="0"/>
                  </a:moveTo>
                  <a:cubicBezTo>
                    <a:pt x="266" y="0"/>
                    <a:pt x="1" y="620"/>
                    <a:pt x="375" y="994"/>
                  </a:cubicBezTo>
                  <a:cubicBezTo>
                    <a:pt x="492" y="1111"/>
                    <a:pt x="638" y="1164"/>
                    <a:pt x="781" y="1164"/>
                  </a:cubicBezTo>
                  <a:cubicBezTo>
                    <a:pt x="1080" y="1164"/>
                    <a:pt x="1368" y="933"/>
                    <a:pt x="1368" y="581"/>
                  </a:cubicBezTo>
                  <a:cubicBezTo>
                    <a:pt x="1368" y="25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g2ed6072a2f1_0_154"/>
            <p:cNvSpPr/>
            <p:nvPr/>
          </p:nvSpPr>
          <p:spPr>
            <a:xfrm>
              <a:off x="2200435" y="3791291"/>
              <a:ext cx="35065" cy="35397"/>
            </a:xfrm>
            <a:custGeom>
              <a:avLst/>
              <a:gdLst/>
              <a:ahLst/>
              <a:cxnLst/>
              <a:rect l="l" t="t" r="r" b="b"/>
              <a:pathLst>
                <a:path w="1161" h="1172" extrusionOk="0">
                  <a:moveTo>
                    <a:pt x="581" y="1"/>
                  </a:moveTo>
                  <a:cubicBezTo>
                    <a:pt x="256" y="1"/>
                    <a:pt x="0" y="266"/>
                    <a:pt x="0" y="591"/>
                  </a:cubicBezTo>
                  <a:cubicBezTo>
                    <a:pt x="0" y="906"/>
                    <a:pt x="256" y="1171"/>
                    <a:pt x="581" y="1171"/>
                  </a:cubicBezTo>
                  <a:cubicBezTo>
                    <a:pt x="905" y="1171"/>
                    <a:pt x="1161" y="906"/>
                    <a:pt x="1161" y="591"/>
                  </a:cubicBezTo>
                  <a:cubicBezTo>
                    <a:pt x="1161" y="266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g2ed6072a2f1_0_154"/>
            <p:cNvSpPr/>
            <p:nvPr/>
          </p:nvSpPr>
          <p:spPr>
            <a:xfrm>
              <a:off x="2194183" y="3864382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8" y="0"/>
                  </a:moveTo>
                  <a:cubicBezTo>
                    <a:pt x="266" y="0"/>
                    <a:pt x="1" y="630"/>
                    <a:pt x="375" y="993"/>
                  </a:cubicBezTo>
                  <a:cubicBezTo>
                    <a:pt x="492" y="1114"/>
                    <a:pt x="638" y="1168"/>
                    <a:pt x="781" y="1168"/>
                  </a:cubicBezTo>
                  <a:cubicBezTo>
                    <a:pt x="1080" y="1168"/>
                    <a:pt x="1368" y="933"/>
                    <a:pt x="1368" y="580"/>
                  </a:cubicBezTo>
                  <a:cubicBezTo>
                    <a:pt x="1368" y="26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g2ed6072a2f1_0_154"/>
            <p:cNvSpPr/>
            <p:nvPr/>
          </p:nvSpPr>
          <p:spPr>
            <a:xfrm>
              <a:off x="2200435" y="3937443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1" y="0"/>
                  </a:moveTo>
                  <a:cubicBezTo>
                    <a:pt x="256" y="0"/>
                    <a:pt x="0" y="256"/>
                    <a:pt x="0" y="581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1"/>
                  </a:cubicBezTo>
                  <a:cubicBezTo>
                    <a:pt x="1161" y="256"/>
                    <a:pt x="905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g2ed6072a2f1_0_154"/>
            <p:cNvSpPr/>
            <p:nvPr/>
          </p:nvSpPr>
          <p:spPr>
            <a:xfrm>
              <a:off x="2200435" y="4010202"/>
              <a:ext cx="35065" cy="35397"/>
            </a:xfrm>
            <a:custGeom>
              <a:avLst/>
              <a:gdLst/>
              <a:ahLst/>
              <a:cxnLst/>
              <a:rect l="l" t="t" r="r" b="b"/>
              <a:pathLst>
                <a:path w="1161" h="1172" extrusionOk="0">
                  <a:moveTo>
                    <a:pt x="581" y="1"/>
                  </a:moveTo>
                  <a:cubicBezTo>
                    <a:pt x="256" y="1"/>
                    <a:pt x="0" y="267"/>
                    <a:pt x="0" y="591"/>
                  </a:cubicBezTo>
                  <a:cubicBezTo>
                    <a:pt x="0" y="906"/>
                    <a:pt x="256" y="1171"/>
                    <a:pt x="581" y="1171"/>
                  </a:cubicBezTo>
                  <a:cubicBezTo>
                    <a:pt x="905" y="1171"/>
                    <a:pt x="1161" y="906"/>
                    <a:pt x="1161" y="591"/>
                  </a:cubicBezTo>
                  <a:cubicBezTo>
                    <a:pt x="1161" y="267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g2ed6072a2f1_0_154"/>
            <p:cNvSpPr/>
            <p:nvPr/>
          </p:nvSpPr>
          <p:spPr>
            <a:xfrm>
              <a:off x="2194183" y="4083293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8" y="0"/>
                  </a:moveTo>
                  <a:cubicBezTo>
                    <a:pt x="266" y="0"/>
                    <a:pt x="1" y="630"/>
                    <a:pt x="375" y="994"/>
                  </a:cubicBezTo>
                  <a:cubicBezTo>
                    <a:pt x="492" y="1115"/>
                    <a:pt x="638" y="1169"/>
                    <a:pt x="781" y="1169"/>
                  </a:cubicBezTo>
                  <a:cubicBezTo>
                    <a:pt x="1080" y="1169"/>
                    <a:pt x="1368" y="933"/>
                    <a:pt x="1368" y="581"/>
                  </a:cubicBezTo>
                  <a:cubicBezTo>
                    <a:pt x="1368" y="25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g2ed6072a2f1_0_154"/>
            <p:cNvSpPr/>
            <p:nvPr/>
          </p:nvSpPr>
          <p:spPr>
            <a:xfrm>
              <a:off x="2200435" y="4156354"/>
              <a:ext cx="35065" cy="35095"/>
            </a:xfrm>
            <a:custGeom>
              <a:avLst/>
              <a:gdLst/>
              <a:ahLst/>
              <a:cxnLst/>
              <a:rect l="l" t="t" r="r" b="b"/>
              <a:pathLst>
                <a:path w="1161" h="1162" extrusionOk="0">
                  <a:moveTo>
                    <a:pt x="581" y="1"/>
                  </a:moveTo>
                  <a:cubicBezTo>
                    <a:pt x="256" y="1"/>
                    <a:pt x="0" y="256"/>
                    <a:pt x="0" y="581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1"/>
                  </a:cubicBezTo>
                  <a:cubicBezTo>
                    <a:pt x="1161" y="256"/>
                    <a:pt x="905" y="1"/>
                    <a:pt x="5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g2ed6072a2f1_0_154"/>
            <p:cNvSpPr/>
            <p:nvPr/>
          </p:nvSpPr>
          <p:spPr>
            <a:xfrm>
              <a:off x="2194183" y="4229143"/>
              <a:ext cx="41317" cy="35397"/>
            </a:xfrm>
            <a:custGeom>
              <a:avLst/>
              <a:gdLst/>
              <a:ahLst/>
              <a:cxnLst/>
              <a:rect l="l" t="t" r="r" b="b"/>
              <a:pathLst>
                <a:path w="1368" h="1172" extrusionOk="0">
                  <a:moveTo>
                    <a:pt x="788" y="0"/>
                  </a:moveTo>
                  <a:cubicBezTo>
                    <a:pt x="266" y="0"/>
                    <a:pt x="1" y="630"/>
                    <a:pt x="375" y="1003"/>
                  </a:cubicBezTo>
                  <a:cubicBezTo>
                    <a:pt x="491" y="1120"/>
                    <a:pt x="635" y="1172"/>
                    <a:pt x="777" y="1172"/>
                  </a:cubicBezTo>
                  <a:cubicBezTo>
                    <a:pt x="1077" y="1172"/>
                    <a:pt x="1368" y="938"/>
                    <a:pt x="1368" y="590"/>
                  </a:cubicBezTo>
                  <a:cubicBezTo>
                    <a:pt x="1368" y="266"/>
                    <a:pt x="111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g2ed6072a2f1_0_154"/>
            <p:cNvSpPr/>
            <p:nvPr/>
          </p:nvSpPr>
          <p:spPr>
            <a:xfrm>
              <a:off x="973958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1" y="620"/>
                    <a:pt x="364" y="994"/>
                  </a:cubicBezTo>
                  <a:cubicBezTo>
                    <a:pt x="485" y="1111"/>
                    <a:pt x="633" y="1164"/>
                    <a:pt x="778" y="1164"/>
                  </a:cubicBezTo>
                  <a:cubicBezTo>
                    <a:pt x="1080" y="1164"/>
                    <a:pt x="1368" y="933"/>
                    <a:pt x="1368" y="580"/>
                  </a:cubicBezTo>
                  <a:cubicBezTo>
                    <a:pt x="1368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g2ed6072a2f1_0_154"/>
            <p:cNvSpPr/>
            <p:nvPr/>
          </p:nvSpPr>
          <p:spPr>
            <a:xfrm>
              <a:off x="1047019" y="3641605"/>
              <a:ext cx="41045" cy="35458"/>
            </a:xfrm>
            <a:custGeom>
              <a:avLst/>
              <a:gdLst/>
              <a:ahLst/>
              <a:cxnLst/>
              <a:rect l="l" t="t" r="r" b="b"/>
              <a:pathLst>
                <a:path w="1359" h="1174" extrusionOk="0">
                  <a:moveTo>
                    <a:pt x="778" y="0"/>
                  </a:moveTo>
                  <a:cubicBezTo>
                    <a:pt x="257" y="0"/>
                    <a:pt x="1" y="629"/>
                    <a:pt x="365" y="1003"/>
                  </a:cubicBezTo>
                  <a:cubicBezTo>
                    <a:pt x="483" y="1121"/>
                    <a:pt x="628" y="1174"/>
                    <a:pt x="771" y="1174"/>
                  </a:cubicBezTo>
                  <a:cubicBezTo>
                    <a:pt x="1070" y="1174"/>
                    <a:pt x="1358" y="943"/>
                    <a:pt x="1358" y="590"/>
                  </a:cubicBezTo>
                  <a:cubicBezTo>
                    <a:pt x="1358" y="26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g2ed6072a2f1_0_154"/>
            <p:cNvSpPr/>
            <p:nvPr/>
          </p:nvSpPr>
          <p:spPr>
            <a:xfrm>
              <a:off x="1122556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792" y="1"/>
                  </a:moveTo>
                  <a:cubicBezTo>
                    <a:pt x="787" y="1"/>
                    <a:pt x="781" y="1"/>
                    <a:pt x="775" y="1"/>
                  </a:cubicBezTo>
                  <a:cubicBezTo>
                    <a:pt x="771" y="1"/>
                    <a:pt x="767" y="1"/>
                    <a:pt x="763" y="1"/>
                  </a:cubicBezTo>
                  <a:cubicBezTo>
                    <a:pt x="250" y="1"/>
                    <a:pt x="1" y="624"/>
                    <a:pt x="362" y="995"/>
                  </a:cubicBezTo>
                  <a:cubicBezTo>
                    <a:pt x="480" y="1112"/>
                    <a:pt x="625" y="1165"/>
                    <a:pt x="768" y="1165"/>
                  </a:cubicBezTo>
                  <a:cubicBezTo>
                    <a:pt x="1068" y="1165"/>
                    <a:pt x="1358" y="934"/>
                    <a:pt x="1365" y="581"/>
                  </a:cubicBezTo>
                  <a:cubicBezTo>
                    <a:pt x="1365" y="263"/>
                    <a:pt x="1109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g2ed6072a2f1_0_154"/>
            <p:cNvSpPr/>
            <p:nvPr/>
          </p:nvSpPr>
          <p:spPr>
            <a:xfrm>
              <a:off x="1194077" y="3643055"/>
              <a:ext cx="41317" cy="35216"/>
            </a:xfrm>
            <a:custGeom>
              <a:avLst/>
              <a:gdLst/>
              <a:ahLst/>
              <a:cxnLst/>
              <a:rect l="l" t="t" r="r" b="b"/>
              <a:pathLst>
                <a:path w="1368" h="1166" extrusionOk="0">
                  <a:moveTo>
                    <a:pt x="804" y="1"/>
                  </a:moveTo>
                  <a:cubicBezTo>
                    <a:pt x="798" y="1"/>
                    <a:pt x="793" y="1"/>
                    <a:pt x="787" y="1"/>
                  </a:cubicBezTo>
                  <a:cubicBezTo>
                    <a:pt x="266" y="1"/>
                    <a:pt x="0" y="621"/>
                    <a:pt x="374" y="995"/>
                  </a:cubicBezTo>
                  <a:cubicBezTo>
                    <a:pt x="492" y="1112"/>
                    <a:pt x="637" y="1165"/>
                    <a:pt x="780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67" y="263"/>
                    <a:pt x="1111" y="1"/>
                    <a:pt x="8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g2ed6072a2f1_0_154"/>
            <p:cNvSpPr/>
            <p:nvPr/>
          </p:nvSpPr>
          <p:spPr>
            <a:xfrm>
              <a:off x="1265959" y="3643085"/>
              <a:ext cx="41015" cy="35186"/>
            </a:xfrm>
            <a:custGeom>
              <a:avLst/>
              <a:gdLst/>
              <a:ahLst/>
              <a:cxnLst/>
              <a:rect l="l" t="t" r="r" b="b"/>
              <a:pathLst>
                <a:path w="1358" h="1165" extrusionOk="0">
                  <a:moveTo>
                    <a:pt x="777" y="0"/>
                  </a:moveTo>
                  <a:cubicBezTo>
                    <a:pt x="256" y="0"/>
                    <a:pt x="0" y="620"/>
                    <a:pt x="364" y="994"/>
                  </a:cubicBezTo>
                  <a:cubicBezTo>
                    <a:pt x="482" y="1111"/>
                    <a:pt x="627" y="1164"/>
                    <a:pt x="770" y="1164"/>
                  </a:cubicBezTo>
                  <a:cubicBezTo>
                    <a:pt x="1069" y="1164"/>
                    <a:pt x="1357" y="933"/>
                    <a:pt x="1357" y="580"/>
                  </a:cubicBezTo>
                  <a:cubicBezTo>
                    <a:pt x="1357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g2ed6072a2f1_0_154"/>
            <p:cNvSpPr/>
            <p:nvPr/>
          </p:nvSpPr>
          <p:spPr>
            <a:xfrm>
              <a:off x="1337631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801" y="1"/>
                  </a:moveTo>
                  <a:cubicBezTo>
                    <a:pt x="795" y="1"/>
                    <a:pt x="790" y="1"/>
                    <a:pt x="784" y="1"/>
                  </a:cubicBezTo>
                  <a:cubicBezTo>
                    <a:pt x="780" y="1"/>
                    <a:pt x="776" y="1"/>
                    <a:pt x="772" y="1"/>
                  </a:cubicBezTo>
                  <a:cubicBezTo>
                    <a:pt x="259" y="1"/>
                    <a:pt x="0" y="624"/>
                    <a:pt x="361" y="995"/>
                  </a:cubicBezTo>
                  <a:cubicBezTo>
                    <a:pt x="482" y="1112"/>
                    <a:pt x="630" y="1165"/>
                    <a:pt x="774" y="1165"/>
                  </a:cubicBezTo>
                  <a:cubicBezTo>
                    <a:pt x="1076" y="1165"/>
                    <a:pt x="1364" y="934"/>
                    <a:pt x="1364" y="581"/>
                  </a:cubicBezTo>
                  <a:cubicBezTo>
                    <a:pt x="1364" y="263"/>
                    <a:pt x="1108" y="1"/>
                    <a:pt x="8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g2ed6072a2f1_0_154"/>
            <p:cNvSpPr/>
            <p:nvPr/>
          </p:nvSpPr>
          <p:spPr>
            <a:xfrm>
              <a:off x="1409423" y="3643055"/>
              <a:ext cx="41015" cy="35216"/>
            </a:xfrm>
            <a:custGeom>
              <a:avLst/>
              <a:gdLst/>
              <a:ahLst/>
              <a:cxnLst/>
              <a:rect l="l" t="t" r="r" b="b"/>
              <a:pathLst>
                <a:path w="1358" h="1166" extrusionOk="0">
                  <a:moveTo>
                    <a:pt x="795" y="1"/>
                  </a:moveTo>
                  <a:cubicBezTo>
                    <a:pt x="789" y="1"/>
                    <a:pt x="783" y="1"/>
                    <a:pt x="777" y="1"/>
                  </a:cubicBezTo>
                  <a:cubicBezTo>
                    <a:pt x="256" y="1"/>
                    <a:pt x="0" y="621"/>
                    <a:pt x="364" y="995"/>
                  </a:cubicBezTo>
                  <a:cubicBezTo>
                    <a:pt x="482" y="1112"/>
                    <a:pt x="628" y="1165"/>
                    <a:pt x="771" y="1165"/>
                  </a:cubicBezTo>
                  <a:cubicBezTo>
                    <a:pt x="1070" y="1165"/>
                    <a:pt x="1358" y="934"/>
                    <a:pt x="1358" y="581"/>
                  </a:cubicBezTo>
                  <a:cubicBezTo>
                    <a:pt x="1358" y="263"/>
                    <a:pt x="1111" y="1"/>
                    <a:pt x="7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g2ed6072a2f1_0_154"/>
            <p:cNvSpPr/>
            <p:nvPr/>
          </p:nvSpPr>
          <p:spPr>
            <a:xfrm>
              <a:off x="1481003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1" y="620"/>
                    <a:pt x="364" y="994"/>
                  </a:cubicBezTo>
                  <a:cubicBezTo>
                    <a:pt x="485" y="1111"/>
                    <a:pt x="633" y="1164"/>
                    <a:pt x="778" y="1164"/>
                  </a:cubicBezTo>
                  <a:cubicBezTo>
                    <a:pt x="1080" y="1164"/>
                    <a:pt x="1368" y="933"/>
                    <a:pt x="1368" y="580"/>
                  </a:cubicBezTo>
                  <a:cubicBezTo>
                    <a:pt x="1368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g2ed6072a2f1_0_154"/>
            <p:cNvSpPr/>
            <p:nvPr/>
          </p:nvSpPr>
          <p:spPr>
            <a:xfrm>
              <a:off x="1552584" y="3643055"/>
              <a:ext cx="41317" cy="35216"/>
            </a:xfrm>
            <a:custGeom>
              <a:avLst/>
              <a:gdLst/>
              <a:ahLst/>
              <a:cxnLst/>
              <a:rect l="l" t="t" r="r" b="b"/>
              <a:pathLst>
                <a:path w="1368" h="1166" extrusionOk="0">
                  <a:moveTo>
                    <a:pt x="804" y="1"/>
                  </a:moveTo>
                  <a:cubicBezTo>
                    <a:pt x="799" y="1"/>
                    <a:pt x="793" y="1"/>
                    <a:pt x="788" y="1"/>
                  </a:cubicBezTo>
                  <a:cubicBezTo>
                    <a:pt x="266" y="1"/>
                    <a:pt x="1" y="631"/>
                    <a:pt x="374" y="995"/>
                  </a:cubicBezTo>
                  <a:cubicBezTo>
                    <a:pt x="492" y="1112"/>
                    <a:pt x="638" y="1165"/>
                    <a:pt x="781" y="1165"/>
                  </a:cubicBezTo>
                  <a:cubicBezTo>
                    <a:pt x="1080" y="1165"/>
                    <a:pt x="1368" y="934"/>
                    <a:pt x="1368" y="581"/>
                  </a:cubicBezTo>
                  <a:cubicBezTo>
                    <a:pt x="1368" y="263"/>
                    <a:pt x="1112" y="1"/>
                    <a:pt x="80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9" name="Google Shape;2479;g2ed6072a2f1_0_154"/>
            <p:cNvSpPr/>
            <p:nvPr/>
          </p:nvSpPr>
          <p:spPr>
            <a:xfrm>
              <a:off x="1624467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8" y="0"/>
                  </a:moveTo>
                  <a:cubicBezTo>
                    <a:pt x="256" y="0"/>
                    <a:pt x="1" y="620"/>
                    <a:pt x="365" y="994"/>
                  </a:cubicBezTo>
                  <a:cubicBezTo>
                    <a:pt x="486" y="1111"/>
                    <a:pt x="633" y="1164"/>
                    <a:pt x="778" y="1164"/>
                  </a:cubicBezTo>
                  <a:cubicBezTo>
                    <a:pt x="1080" y="1164"/>
                    <a:pt x="1368" y="933"/>
                    <a:pt x="1368" y="580"/>
                  </a:cubicBezTo>
                  <a:cubicBezTo>
                    <a:pt x="1368" y="25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0" name="Google Shape;2480;g2ed6072a2f1_0_154"/>
            <p:cNvSpPr/>
            <p:nvPr/>
          </p:nvSpPr>
          <p:spPr>
            <a:xfrm>
              <a:off x="1696138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802" y="1"/>
                  </a:moveTo>
                  <a:cubicBezTo>
                    <a:pt x="796" y="1"/>
                    <a:pt x="790" y="1"/>
                    <a:pt x="785" y="1"/>
                  </a:cubicBezTo>
                  <a:cubicBezTo>
                    <a:pt x="781" y="1"/>
                    <a:pt x="777" y="1"/>
                    <a:pt x="773" y="1"/>
                  </a:cubicBezTo>
                  <a:cubicBezTo>
                    <a:pt x="259" y="1"/>
                    <a:pt x="1" y="624"/>
                    <a:pt x="362" y="995"/>
                  </a:cubicBezTo>
                  <a:cubicBezTo>
                    <a:pt x="483" y="1112"/>
                    <a:pt x="630" y="1165"/>
                    <a:pt x="775" y="1165"/>
                  </a:cubicBezTo>
                  <a:cubicBezTo>
                    <a:pt x="1077" y="1165"/>
                    <a:pt x="1365" y="934"/>
                    <a:pt x="1365" y="581"/>
                  </a:cubicBezTo>
                  <a:cubicBezTo>
                    <a:pt x="1365" y="263"/>
                    <a:pt x="1109" y="1"/>
                    <a:pt x="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1" name="Google Shape;2481;g2ed6072a2f1_0_154"/>
            <p:cNvSpPr/>
            <p:nvPr/>
          </p:nvSpPr>
          <p:spPr>
            <a:xfrm>
              <a:off x="1768021" y="3643085"/>
              <a:ext cx="40955" cy="35095"/>
            </a:xfrm>
            <a:custGeom>
              <a:avLst/>
              <a:gdLst/>
              <a:ahLst/>
              <a:cxnLst/>
              <a:rect l="l" t="t" r="r" b="b"/>
              <a:pathLst>
                <a:path w="1356" h="1162" extrusionOk="0">
                  <a:moveTo>
                    <a:pt x="773" y="0"/>
                  </a:moveTo>
                  <a:cubicBezTo>
                    <a:pt x="259" y="0"/>
                    <a:pt x="1" y="623"/>
                    <a:pt x="362" y="984"/>
                  </a:cubicBezTo>
                  <a:cubicBezTo>
                    <a:pt x="481" y="1106"/>
                    <a:pt x="629" y="1161"/>
                    <a:pt x="774" y="1161"/>
                  </a:cubicBezTo>
                  <a:cubicBezTo>
                    <a:pt x="1071" y="1161"/>
                    <a:pt x="1355" y="931"/>
                    <a:pt x="1355" y="580"/>
                  </a:cubicBezTo>
                  <a:cubicBezTo>
                    <a:pt x="1355" y="256"/>
                    <a:pt x="1099" y="0"/>
                    <a:pt x="785" y="0"/>
                  </a:cubicBezTo>
                  <a:cubicBezTo>
                    <a:pt x="781" y="0"/>
                    <a:pt x="777" y="0"/>
                    <a:pt x="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2" name="Google Shape;2482;g2ed6072a2f1_0_154"/>
            <p:cNvSpPr/>
            <p:nvPr/>
          </p:nvSpPr>
          <p:spPr>
            <a:xfrm>
              <a:off x="1839541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0" y="620"/>
                    <a:pt x="364" y="994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g2ed6072a2f1_0_154"/>
            <p:cNvSpPr/>
            <p:nvPr/>
          </p:nvSpPr>
          <p:spPr>
            <a:xfrm>
              <a:off x="1911212" y="3643055"/>
              <a:ext cx="41226" cy="35216"/>
            </a:xfrm>
            <a:custGeom>
              <a:avLst/>
              <a:gdLst/>
              <a:ahLst/>
              <a:cxnLst/>
              <a:rect l="l" t="t" r="r" b="b"/>
              <a:pathLst>
                <a:path w="1365" h="1166" extrusionOk="0">
                  <a:moveTo>
                    <a:pt x="802" y="1"/>
                  </a:moveTo>
                  <a:cubicBezTo>
                    <a:pt x="796" y="1"/>
                    <a:pt x="790" y="1"/>
                    <a:pt x="784" y="1"/>
                  </a:cubicBezTo>
                  <a:cubicBezTo>
                    <a:pt x="780" y="1"/>
                    <a:pt x="776" y="1"/>
                    <a:pt x="772" y="1"/>
                  </a:cubicBezTo>
                  <a:cubicBezTo>
                    <a:pt x="259" y="1"/>
                    <a:pt x="0" y="624"/>
                    <a:pt x="371" y="995"/>
                  </a:cubicBezTo>
                  <a:cubicBezTo>
                    <a:pt x="489" y="1112"/>
                    <a:pt x="634" y="1165"/>
                    <a:pt x="777" y="1165"/>
                  </a:cubicBezTo>
                  <a:cubicBezTo>
                    <a:pt x="1076" y="1165"/>
                    <a:pt x="1364" y="934"/>
                    <a:pt x="1364" y="581"/>
                  </a:cubicBezTo>
                  <a:cubicBezTo>
                    <a:pt x="1364" y="263"/>
                    <a:pt x="1118" y="1"/>
                    <a:pt x="8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4" name="Google Shape;2484;g2ed6072a2f1_0_154"/>
            <p:cNvSpPr/>
            <p:nvPr/>
          </p:nvSpPr>
          <p:spPr>
            <a:xfrm>
              <a:off x="1983005" y="3643055"/>
              <a:ext cx="41317" cy="35216"/>
            </a:xfrm>
            <a:custGeom>
              <a:avLst/>
              <a:gdLst/>
              <a:ahLst/>
              <a:cxnLst/>
              <a:rect l="l" t="t" r="r" b="b"/>
              <a:pathLst>
                <a:path w="1368" h="1166" extrusionOk="0">
                  <a:moveTo>
                    <a:pt x="795" y="1"/>
                  </a:moveTo>
                  <a:cubicBezTo>
                    <a:pt x="789" y="1"/>
                    <a:pt x="783" y="1"/>
                    <a:pt x="777" y="1"/>
                  </a:cubicBezTo>
                  <a:cubicBezTo>
                    <a:pt x="256" y="1"/>
                    <a:pt x="0" y="621"/>
                    <a:pt x="364" y="995"/>
                  </a:cubicBezTo>
                  <a:cubicBezTo>
                    <a:pt x="485" y="1112"/>
                    <a:pt x="632" y="1165"/>
                    <a:pt x="775" y="1165"/>
                  </a:cubicBezTo>
                  <a:cubicBezTo>
                    <a:pt x="1075" y="1165"/>
                    <a:pt x="1361" y="934"/>
                    <a:pt x="1367" y="581"/>
                  </a:cubicBezTo>
                  <a:cubicBezTo>
                    <a:pt x="1367" y="263"/>
                    <a:pt x="1111" y="1"/>
                    <a:pt x="7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5" name="Google Shape;2485;g2ed6072a2f1_0_154"/>
            <p:cNvSpPr/>
            <p:nvPr/>
          </p:nvSpPr>
          <p:spPr>
            <a:xfrm>
              <a:off x="2054887" y="3643085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0" y="620"/>
                    <a:pt x="364" y="994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5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g2ed6072a2f1_0_154"/>
            <p:cNvSpPr/>
            <p:nvPr/>
          </p:nvSpPr>
          <p:spPr>
            <a:xfrm>
              <a:off x="2126559" y="3643055"/>
              <a:ext cx="40924" cy="35216"/>
            </a:xfrm>
            <a:custGeom>
              <a:avLst/>
              <a:gdLst/>
              <a:ahLst/>
              <a:cxnLst/>
              <a:rect l="l" t="t" r="r" b="b"/>
              <a:pathLst>
                <a:path w="1355" h="1166" extrusionOk="0">
                  <a:moveTo>
                    <a:pt x="792" y="1"/>
                  </a:moveTo>
                  <a:cubicBezTo>
                    <a:pt x="786" y="1"/>
                    <a:pt x="780" y="1"/>
                    <a:pt x="775" y="1"/>
                  </a:cubicBezTo>
                  <a:cubicBezTo>
                    <a:pt x="770" y="1"/>
                    <a:pt x="766" y="1"/>
                    <a:pt x="762" y="1"/>
                  </a:cubicBezTo>
                  <a:cubicBezTo>
                    <a:pt x="249" y="1"/>
                    <a:pt x="0" y="624"/>
                    <a:pt x="361" y="995"/>
                  </a:cubicBezTo>
                  <a:cubicBezTo>
                    <a:pt x="479" y="1112"/>
                    <a:pt x="625" y="1165"/>
                    <a:pt x="768" y="1165"/>
                  </a:cubicBezTo>
                  <a:cubicBezTo>
                    <a:pt x="1067" y="1165"/>
                    <a:pt x="1355" y="934"/>
                    <a:pt x="1355" y="581"/>
                  </a:cubicBezTo>
                  <a:cubicBezTo>
                    <a:pt x="1355" y="263"/>
                    <a:pt x="110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7" name="Google Shape;2487;g2ed6072a2f1_0_154"/>
            <p:cNvSpPr/>
            <p:nvPr/>
          </p:nvSpPr>
          <p:spPr>
            <a:xfrm>
              <a:off x="979908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80" y="0"/>
                  </a:moveTo>
                  <a:cubicBezTo>
                    <a:pt x="266" y="0"/>
                    <a:pt x="0" y="266"/>
                    <a:pt x="0" y="580"/>
                  </a:cubicBezTo>
                  <a:cubicBezTo>
                    <a:pt x="0" y="905"/>
                    <a:pt x="266" y="1161"/>
                    <a:pt x="580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8" name="Google Shape;2488;g2ed6072a2f1_0_154"/>
            <p:cNvSpPr/>
            <p:nvPr/>
          </p:nvSpPr>
          <p:spPr>
            <a:xfrm>
              <a:off x="1047019" y="4231801"/>
              <a:ext cx="41045" cy="35307"/>
            </a:xfrm>
            <a:custGeom>
              <a:avLst/>
              <a:gdLst/>
              <a:ahLst/>
              <a:cxnLst/>
              <a:rect l="l" t="t" r="r" b="b"/>
              <a:pathLst>
                <a:path w="1359" h="1169" extrusionOk="0">
                  <a:moveTo>
                    <a:pt x="778" y="1"/>
                  </a:moveTo>
                  <a:cubicBezTo>
                    <a:pt x="257" y="1"/>
                    <a:pt x="1" y="630"/>
                    <a:pt x="365" y="994"/>
                  </a:cubicBezTo>
                  <a:cubicBezTo>
                    <a:pt x="483" y="1115"/>
                    <a:pt x="628" y="1169"/>
                    <a:pt x="771" y="1169"/>
                  </a:cubicBezTo>
                  <a:cubicBezTo>
                    <a:pt x="1070" y="1169"/>
                    <a:pt x="1358" y="933"/>
                    <a:pt x="1358" y="581"/>
                  </a:cubicBezTo>
                  <a:cubicBezTo>
                    <a:pt x="1358" y="256"/>
                    <a:pt x="1102" y="1"/>
                    <a:pt x="7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g2ed6072a2f1_0_154"/>
            <p:cNvSpPr/>
            <p:nvPr/>
          </p:nvSpPr>
          <p:spPr>
            <a:xfrm>
              <a:off x="1122466" y="4233009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78" y="0"/>
                  </a:moveTo>
                  <a:cubicBezTo>
                    <a:pt x="257" y="0"/>
                    <a:pt x="1" y="629"/>
                    <a:pt x="365" y="993"/>
                  </a:cubicBezTo>
                  <a:cubicBezTo>
                    <a:pt x="486" y="1114"/>
                    <a:pt x="634" y="1168"/>
                    <a:pt x="778" y="1168"/>
                  </a:cubicBezTo>
                  <a:cubicBezTo>
                    <a:pt x="1080" y="1168"/>
                    <a:pt x="1368" y="933"/>
                    <a:pt x="1368" y="580"/>
                  </a:cubicBezTo>
                  <a:cubicBezTo>
                    <a:pt x="1368" y="26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0" name="Google Shape;2490;g2ed6072a2f1_0_154"/>
            <p:cNvSpPr/>
            <p:nvPr/>
          </p:nvSpPr>
          <p:spPr>
            <a:xfrm>
              <a:off x="1194077" y="4233009"/>
              <a:ext cx="41317" cy="35156"/>
            </a:xfrm>
            <a:custGeom>
              <a:avLst/>
              <a:gdLst/>
              <a:ahLst/>
              <a:cxnLst/>
              <a:rect l="l" t="t" r="r" b="b"/>
              <a:pathLst>
                <a:path w="1368" h="1164" extrusionOk="0">
                  <a:moveTo>
                    <a:pt x="787" y="0"/>
                  </a:moveTo>
                  <a:cubicBezTo>
                    <a:pt x="266" y="0"/>
                    <a:pt x="0" y="629"/>
                    <a:pt x="374" y="993"/>
                  </a:cubicBezTo>
                  <a:cubicBezTo>
                    <a:pt x="492" y="1111"/>
                    <a:pt x="637" y="1164"/>
                    <a:pt x="780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66"/>
                    <a:pt x="1102" y="0"/>
                    <a:pt x="7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1" name="Google Shape;2491;g2ed6072a2f1_0_154"/>
            <p:cNvSpPr/>
            <p:nvPr/>
          </p:nvSpPr>
          <p:spPr>
            <a:xfrm>
              <a:off x="1271879" y="4233009"/>
              <a:ext cx="35095" cy="35065"/>
            </a:xfrm>
            <a:custGeom>
              <a:avLst/>
              <a:gdLst/>
              <a:ahLst/>
              <a:cxnLst/>
              <a:rect l="l" t="t" r="r" b="b"/>
              <a:pathLst>
                <a:path w="1162" h="1161" extrusionOk="0">
                  <a:moveTo>
                    <a:pt x="581" y="0"/>
                  </a:moveTo>
                  <a:cubicBezTo>
                    <a:pt x="257" y="0"/>
                    <a:pt x="1" y="266"/>
                    <a:pt x="1" y="580"/>
                  </a:cubicBezTo>
                  <a:cubicBezTo>
                    <a:pt x="1" y="905"/>
                    <a:pt x="257" y="1161"/>
                    <a:pt x="581" y="1161"/>
                  </a:cubicBezTo>
                  <a:cubicBezTo>
                    <a:pt x="906" y="1161"/>
                    <a:pt x="1161" y="905"/>
                    <a:pt x="1161" y="580"/>
                  </a:cubicBezTo>
                  <a:cubicBezTo>
                    <a:pt x="1161" y="266"/>
                    <a:pt x="906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g2ed6072a2f1_0_154"/>
            <p:cNvSpPr/>
            <p:nvPr/>
          </p:nvSpPr>
          <p:spPr>
            <a:xfrm>
              <a:off x="1337540" y="4233009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7" y="0"/>
                  </a:moveTo>
                  <a:cubicBezTo>
                    <a:pt x="266" y="0"/>
                    <a:pt x="0" y="629"/>
                    <a:pt x="364" y="993"/>
                  </a:cubicBezTo>
                  <a:cubicBezTo>
                    <a:pt x="485" y="1114"/>
                    <a:pt x="633" y="1168"/>
                    <a:pt x="778" y="1168"/>
                  </a:cubicBezTo>
                  <a:cubicBezTo>
                    <a:pt x="1080" y="1168"/>
                    <a:pt x="1367" y="933"/>
                    <a:pt x="1367" y="580"/>
                  </a:cubicBezTo>
                  <a:cubicBezTo>
                    <a:pt x="1367" y="266"/>
                    <a:pt x="1102" y="0"/>
                    <a:pt x="7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3" name="Google Shape;2493;g2ed6072a2f1_0_154"/>
            <p:cNvSpPr/>
            <p:nvPr/>
          </p:nvSpPr>
          <p:spPr>
            <a:xfrm>
              <a:off x="1415373" y="4233009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0" y="0"/>
                  </a:moveTo>
                  <a:cubicBezTo>
                    <a:pt x="256" y="0"/>
                    <a:pt x="0" y="266"/>
                    <a:pt x="0" y="580"/>
                  </a:cubicBezTo>
                  <a:cubicBezTo>
                    <a:pt x="0" y="905"/>
                    <a:pt x="256" y="1161"/>
                    <a:pt x="580" y="1161"/>
                  </a:cubicBezTo>
                  <a:cubicBezTo>
                    <a:pt x="905" y="1161"/>
                    <a:pt x="1161" y="905"/>
                    <a:pt x="1161" y="580"/>
                  </a:cubicBezTo>
                  <a:cubicBezTo>
                    <a:pt x="1161" y="266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4" name="Google Shape;2494;g2ed6072a2f1_0_154"/>
            <p:cNvSpPr/>
            <p:nvPr/>
          </p:nvSpPr>
          <p:spPr>
            <a:xfrm>
              <a:off x="1486953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80" y="0"/>
                  </a:moveTo>
                  <a:cubicBezTo>
                    <a:pt x="266" y="0"/>
                    <a:pt x="0" y="266"/>
                    <a:pt x="0" y="580"/>
                  </a:cubicBezTo>
                  <a:cubicBezTo>
                    <a:pt x="0" y="905"/>
                    <a:pt x="266" y="1161"/>
                    <a:pt x="580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8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5" name="Google Shape;2495;g2ed6072a2f1_0_154"/>
            <p:cNvSpPr/>
            <p:nvPr/>
          </p:nvSpPr>
          <p:spPr>
            <a:xfrm>
              <a:off x="1552584" y="4233009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88" y="0"/>
                  </a:moveTo>
                  <a:cubicBezTo>
                    <a:pt x="266" y="0"/>
                    <a:pt x="1" y="629"/>
                    <a:pt x="374" y="993"/>
                  </a:cubicBezTo>
                  <a:cubicBezTo>
                    <a:pt x="492" y="1114"/>
                    <a:pt x="638" y="1168"/>
                    <a:pt x="781" y="1168"/>
                  </a:cubicBezTo>
                  <a:cubicBezTo>
                    <a:pt x="1080" y="1168"/>
                    <a:pt x="1368" y="933"/>
                    <a:pt x="1368" y="580"/>
                  </a:cubicBezTo>
                  <a:cubicBezTo>
                    <a:pt x="1368" y="266"/>
                    <a:pt x="1102" y="0"/>
                    <a:pt x="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6" name="Google Shape;2496;g2ed6072a2f1_0_154"/>
            <p:cNvSpPr/>
            <p:nvPr/>
          </p:nvSpPr>
          <p:spPr>
            <a:xfrm>
              <a:off x="1630417" y="4233009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1" y="0"/>
                  </a:moveTo>
                  <a:cubicBezTo>
                    <a:pt x="256" y="0"/>
                    <a:pt x="0" y="266"/>
                    <a:pt x="0" y="580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0"/>
                  </a:cubicBezTo>
                  <a:cubicBezTo>
                    <a:pt x="1161" y="266"/>
                    <a:pt x="905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7" name="Google Shape;2497;g2ed6072a2f1_0_154"/>
            <p:cNvSpPr/>
            <p:nvPr/>
          </p:nvSpPr>
          <p:spPr>
            <a:xfrm>
              <a:off x="1701997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91" y="0"/>
                  </a:moveTo>
                  <a:cubicBezTo>
                    <a:pt x="266" y="0"/>
                    <a:pt x="1" y="266"/>
                    <a:pt x="1" y="580"/>
                  </a:cubicBezTo>
                  <a:cubicBezTo>
                    <a:pt x="1" y="905"/>
                    <a:pt x="266" y="1161"/>
                    <a:pt x="591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8" name="Google Shape;2498;g2ed6072a2f1_0_154"/>
            <p:cNvSpPr/>
            <p:nvPr/>
          </p:nvSpPr>
          <p:spPr>
            <a:xfrm>
              <a:off x="1767930" y="4233009"/>
              <a:ext cx="41045" cy="35156"/>
            </a:xfrm>
            <a:custGeom>
              <a:avLst/>
              <a:gdLst/>
              <a:ahLst/>
              <a:cxnLst/>
              <a:rect l="l" t="t" r="r" b="b"/>
              <a:pathLst>
                <a:path w="1359" h="1164" extrusionOk="0">
                  <a:moveTo>
                    <a:pt x="778" y="0"/>
                  </a:moveTo>
                  <a:cubicBezTo>
                    <a:pt x="257" y="0"/>
                    <a:pt x="1" y="629"/>
                    <a:pt x="365" y="993"/>
                  </a:cubicBezTo>
                  <a:cubicBezTo>
                    <a:pt x="483" y="1111"/>
                    <a:pt x="628" y="1164"/>
                    <a:pt x="771" y="1164"/>
                  </a:cubicBezTo>
                  <a:cubicBezTo>
                    <a:pt x="1070" y="1164"/>
                    <a:pt x="1358" y="933"/>
                    <a:pt x="1358" y="580"/>
                  </a:cubicBezTo>
                  <a:cubicBezTo>
                    <a:pt x="1358" y="266"/>
                    <a:pt x="1102" y="0"/>
                    <a:pt x="7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9" name="Google Shape;2499;g2ed6072a2f1_0_154"/>
            <p:cNvSpPr/>
            <p:nvPr/>
          </p:nvSpPr>
          <p:spPr>
            <a:xfrm>
              <a:off x="1845461" y="4233009"/>
              <a:ext cx="35397" cy="35065"/>
            </a:xfrm>
            <a:custGeom>
              <a:avLst/>
              <a:gdLst/>
              <a:ahLst/>
              <a:cxnLst/>
              <a:rect l="l" t="t" r="r" b="b"/>
              <a:pathLst>
                <a:path w="1172" h="1161" extrusionOk="0">
                  <a:moveTo>
                    <a:pt x="581" y="0"/>
                  </a:moveTo>
                  <a:cubicBezTo>
                    <a:pt x="266" y="0"/>
                    <a:pt x="1" y="266"/>
                    <a:pt x="1" y="580"/>
                  </a:cubicBezTo>
                  <a:cubicBezTo>
                    <a:pt x="1" y="905"/>
                    <a:pt x="266" y="1161"/>
                    <a:pt x="581" y="1161"/>
                  </a:cubicBezTo>
                  <a:cubicBezTo>
                    <a:pt x="906" y="1161"/>
                    <a:pt x="1171" y="905"/>
                    <a:pt x="1171" y="580"/>
                  </a:cubicBezTo>
                  <a:cubicBezTo>
                    <a:pt x="1171" y="266"/>
                    <a:pt x="906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g2ed6072a2f1_0_154"/>
            <p:cNvSpPr/>
            <p:nvPr/>
          </p:nvSpPr>
          <p:spPr>
            <a:xfrm>
              <a:off x="1917344" y="4233009"/>
              <a:ext cx="35095" cy="35065"/>
            </a:xfrm>
            <a:custGeom>
              <a:avLst/>
              <a:gdLst/>
              <a:ahLst/>
              <a:cxnLst/>
              <a:rect l="l" t="t" r="r" b="b"/>
              <a:pathLst>
                <a:path w="1162" h="1161" extrusionOk="0">
                  <a:moveTo>
                    <a:pt x="581" y="0"/>
                  </a:moveTo>
                  <a:cubicBezTo>
                    <a:pt x="257" y="0"/>
                    <a:pt x="1" y="266"/>
                    <a:pt x="1" y="580"/>
                  </a:cubicBezTo>
                  <a:cubicBezTo>
                    <a:pt x="1" y="905"/>
                    <a:pt x="257" y="1161"/>
                    <a:pt x="581" y="1161"/>
                  </a:cubicBezTo>
                  <a:cubicBezTo>
                    <a:pt x="906" y="1161"/>
                    <a:pt x="1161" y="905"/>
                    <a:pt x="1161" y="580"/>
                  </a:cubicBezTo>
                  <a:cubicBezTo>
                    <a:pt x="1161" y="266"/>
                    <a:pt x="906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g2ed6072a2f1_0_154"/>
            <p:cNvSpPr/>
            <p:nvPr/>
          </p:nvSpPr>
          <p:spPr>
            <a:xfrm>
              <a:off x="1983005" y="4233009"/>
              <a:ext cx="41317" cy="35156"/>
            </a:xfrm>
            <a:custGeom>
              <a:avLst/>
              <a:gdLst/>
              <a:ahLst/>
              <a:cxnLst/>
              <a:rect l="l" t="t" r="r" b="b"/>
              <a:pathLst>
                <a:path w="1368" h="1164" extrusionOk="0">
                  <a:moveTo>
                    <a:pt x="777" y="0"/>
                  </a:moveTo>
                  <a:cubicBezTo>
                    <a:pt x="256" y="0"/>
                    <a:pt x="0" y="629"/>
                    <a:pt x="364" y="993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0"/>
                  </a:cubicBezTo>
                  <a:cubicBezTo>
                    <a:pt x="136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g2ed6072a2f1_0_154"/>
            <p:cNvSpPr/>
            <p:nvPr/>
          </p:nvSpPr>
          <p:spPr>
            <a:xfrm>
              <a:off x="2060535" y="4233009"/>
              <a:ext cx="35367" cy="35065"/>
            </a:xfrm>
            <a:custGeom>
              <a:avLst/>
              <a:gdLst/>
              <a:ahLst/>
              <a:cxnLst/>
              <a:rect l="l" t="t" r="r" b="b"/>
              <a:pathLst>
                <a:path w="1171" h="1161" extrusionOk="0">
                  <a:moveTo>
                    <a:pt x="590" y="0"/>
                  </a:moveTo>
                  <a:cubicBezTo>
                    <a:pt x="266" y="0"/>
                    <a:pt x="0" y="266"/>
                    <a:pt x="0" y="580"/>
                  </a:cubicBezTo>
                  <a:cubicBezTo>
                    <a:pt x="0" y="905"/>
                    <a:pt x="266" y="1161"/>
                    <a:pt x="590" y="1161"/>
                  </a:cubicBezTo>
                  <a:cubicBezTo>
                    <a:pt x="905" y="1161"/>
                    <a:pt x="1171" y="905"/>
                    <a:pt x="1171" y="580"/>
                  </a:cubicBezTo>
                  <a:cubicBezTo>
                    <a:pt x="1171" y="266"/>
                    <a:pt x="905" y="0"/>
                    <a:pt x="5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g2ed6072a2f1_0_154"/>
            <p:cNvSpPr/>
            <p:nvPr/>
          </p:nvSpPr>
          <p:spPr>
            <a:xfrm>
              <a:off x="2132418" y="4233009"/>
              <a:ext cx="35065" cy="35065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1" y="0"/>
                  </a:moveTo>
                  <a:cubicBezTo>
                    <a:pt x="256" y="0"/>
                    <a:pt x="0" y="266"/>
                    <a:pt x="0" y="580"/>
                  </a:cubicBezTo>
                  <a:cubicBezTo>
                    <a:pt x="0" y="905"/>
                    <a:pt x="256" y="1161"/>
                    <a:pt x="581" y="1161"/>
                  </a:cubicBezTo>
                  <a:cubicBezTo>
                    <a:pt x="905" y="1161"/>
                    <a:pt x="1161" y="905"/>
                    <a:pt x="1161" y="580"/>
                  </a:cubicBezTo>
                  <a:cubicBezTo>
                    <a:pt x="1161" y="266"/>
                    <a:pt x="905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g2ed6072a2f1_0_154"/>
            <p:cNvSpPr/>
            <p:nvPr/>
          </p:nvSpPr>
          <p:spPr>
            <a:xfrm>
              <a:off x="967737" y="3714666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0"/>
                  </a:moveTo>
                  <a:cubicBezTo>
                    <a:pt x="256" y="0"/>
                    <a:pt x="0" y="630"/>
                    <a:pt x="364" y="994"/>
                  </a:cubicBezTo>
                  <a:cubicBezTo>
                    <a:pt x="485" y="1111"/>
                    <a:pt x="633" y="1164"/>
                    <a:pt x="777" y="1164"/>
                  </a:cubicBezTo>
                  <a:cubicBezTo>
                    <a:pt x="1079" y="1164"/>
                    <a:pt x="1367" y="933"/>
                    <a:pt x="1367" y="581"/>
                  </a:cubicBezTo>
                  <a:cubicBezTo>
                    <a:pt x="136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g2ed6072a2f1_0_154"/>
            <p:cNvSpPr/>
            <p:nvPr/>
          </p:nvSpPr>
          <p:spPr>
            <a:xfrm>
              <a:off x="967737" y="3787727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20"/>
                    <a:pt x="364" y="994"/>
                  </a:cubicBezTo>
                  <a:cubicBezTo>
                    <a:pt x="485" y="1112"/>
                    <a:pt x="633" y="1165"/>
                    <a:pt x="777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57" y="256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g2ed6072a2f1_0_154"/>
            <p:cNvSpPr/>
            <p:nvPr/>
          </p:nvSpPr>
          <p:spPr>
            <a:xfrm>
              <a:off x="967737" y="3860516"/>
              <a:ext cx="41317" cy="35307"/>
            </a:xfrm>
            <a:custGeom>
              <a:avLst/>
              <a:gdLst/>
              <a:ahLst/>
              <a:cxnLst/>
              <a:rect l="l" t="t" r="r" b="b"/>
              <a:pathLst>
                <a:path w="1368" h="1169" extrusionOk="0">
                  <a:moveTo>
                    <a:pt x="777" y="0"/>
                  </a:moveTo>
                  <a:cubicBezTo>
                    <a:pt x="256" y="0"/>
                    <a:pt x="0" y="630"/>
                    <a:pt x="364" y="994"/>
                  </a:cubicBezTo>
                  <a:cubicBezTo>
                    <a:pt x="485" y="1115"/>
                    <a:pt x="634" y="1169"/>
                    <a:pt x="779" y="1169"/>
                  </a:cubicBezTo>
                  <a:cubicBezTo>
                    <a:pt x="1080" y="1169"/>
                    <a:pt x="1367" y="936"/>
                    <a:pt x="1367" y="590"/>
                  </a:cubicBezTo>
                  <a:cubicBezTo>
                    <a:pt x="135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g2ed6072a2f1_0_154"/>
            <p:cNvSpPr/>
            <p:nvPr/>
          </p:nvSpPr>
          <p:spPr>
            <a:xfrm>
              <a:off x="967737" y="3933577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30"/>
                    <a:pt x="364" y="994"/>
                  </a:cubicBezTo>
                  <a:cubicBezTo>
                    <a:pt x="485" y="1112"/>
                    <a:pt x="631" y="1165"/>
                    <a:pt x="775" y="1165"/>
                  </a:cubicBezTo>
                  <a:cubicBezTo>
                    <a:pt x="1075" y="1165"/>
                    <a:pt x="1360" y="933"/>
                    <a:pt x="1367" y="581"/>
                  </a:cubicBezTo>
                  <a:cubicBezTo>
                    <a:pt x="1367" y="256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g2ed6072a2f1_0_154"/>
            <p:cNvSpPr/>
            <p:nvPr/>
          </p:nvSpPr>
          <p:spPr>
            <a:xfrm>
              <a:off x="967737" y="4006638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21"/>
                    <a:pt x="364" y="994"/>
                  </a:cubicBezTo>
                  <a:cubicBezTo>
                    <a:pt x="485" y="1112"/>
                    <a:pt x="633" y="1165"/>
                    <a:pt x="777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67" y="257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g2ed6072a2f1_0_154"/>
            <p:cNvSpPr/>
            <p:nvPr/>
          </p:nvSpPr>
          <p:spPr>
            <a:xfrm>
              <a:off x="967737" y="4079427"/>
              <a:ext cx="41317" cy="35337"/>
            </a:xfrm>
            <a:custGeom>
              <a:avLst/>
              <a:gdLst/>
              <a:ahLst/>
              <a:cxnLst/>
              <a:rect l="l" t="t" r="r" b="b"/>
              <a:pathLst>
                <a:path w="1368" h="1170" extrusionOk="0">
                  <a:moveTo>
                    <a:pt x="777" y="0"/>
                  </a:moveTo>
                  <a:cubicBezTo>
                    <a:pt x="256" y="0"/>
                    <a:pt x="0" y="630"/>
                    <a:pt x="364" y="994"/>
                  </a:cubicBezTo>
                  <a:cubicBezTo>
                    <a:pt x="485" y="1115"/>
                    <a:pt x="634" y="1169"/>
                    <a:pt x="779" y="1169"/>
                  </a:cubicBezTo>
                  <a:cubicBezTo>
                    <a:pt x="1080" y="1169"/>
                    <a:pt x="1367" y="936"/>
                    <a:pt x="1367" y="591"/>
                  </a:cubicBezTo>
                  <a:cubicBezTo>
                    <a:pt x="1357" y="266"/>
                    <a:pt x="1102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g2ed6072a2f1_0_154"/>
            <p:cNvSpPr/>
            <p:nvPr/>
          </p:nvSpPr>
          <p:spPr>
            <a:xfrm>
              <a:off x="967737" y="4152488"/>
              <a:ext cx="41317" cy="35186"/>
            </a:xfrm>
            <a:custGeom>
              <a:avLst/>
              <a:gdLst/>
              <a:ahLst/>
              <a:cxnLst/>
              <a:rect l="l" t="t" r="r" b="b"/>
              <a:pathLst>
                <a:path w="1368" h="1165" extrusionOk="0">
                  <a:moveTo>
                    <a:pt x="777" y="1"/>
                  </a:moveTo>
                  <a:cubicBezTo>
                    <a:pt x="256" y="1"/>
                    <a:pt x="0" y="630"/>
                    <a:pt x="364" y="994"/>
                  </a:cubicBezTo>
                  <a:cubicBezTo>
                    <a:pt x="485" y="1112"/>
                    <a:pt x="633" y="1165"/>
                    <a:pt x="777" y="1165"/>
                  </a:cubicBezTo>
                  <a:cubicBezTo>
                    <a:pt x="1079" y="1165"/>
                    <a:pt x="1367" y="934"/>
                    <a:pt x="1367" y="581"/>
                  </a:cubicBezTo>
                  <a:cubicBezTo>
                    <a:pt x="1357" y="257"/>
                    <a:pt x="1102" y="1"/>
                    <a:pt x="7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g2ed6072a2f1_0_154"/>
            <p:cNvSpPr/>
            <p:nvPr/>
          </p:nvSpPr>
          <p:spPr>
            <a:xfrm>
              <a:off x="1296827" y="3796637"/>
              <a:ext cx="115585" cy="111417"/>
            </a:xfrm>
            <a:custGeom>
              <a:avLst/>
              <a:gdLst/>
              <a:ahLst/>
              <a:cxnLst/>
              <a:rect l="l" t="t" r="r" b="b"/>
              <a:pathLst>
                <a:path w="3827" h="3689" extrusionOk="0">
                  <a:moveTo>
                    <a:pt x="1" y="1"/>
                  </a:moveTo>
                  <a:lnTo>
                    <a:pt x="1" y="3689"/>
                  </a:lnTo>
                  <a:lnTo>
                    <a:pt x="365" y="3689"/>
                  </a:lnTo>
                  <a:lnTo>
                    <a:pt x="365" y="758"/>
                  </a:lnTo>
                  <a:lnTo>
                    <a:pt x="1811" y="3217"/>
                  </a:lnTo>
                  <a:lnTo>
                    <a:pt x="1997" y="3217"/>
                  </a:lnTo>
                  <a:lnTo>
                    <a:pt x="3453" y="738"/>
                  </a:lnTo>
                  <a:lnTo>
                    <a:pt x="3453" y="3689"/>
                  </a:lnTo>
                  <a:lnTo>
                    <a:pt x="3827" y="3689"/>
                  </a:lnTo>
                  <a:lnTo>
                    <a:pt x="3827" y="1"/>
                  </a:lnTo>
                  <a:lnTo>
                    <a:pt x="3502" y="1"/>
                  </a:lnTo>
                  <a:lnTo>
                    <a:pt x="1919" y="2735"/>
                  </a:lnTo>
                  <a:lnTo>
                    <a:pt x="316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g2ed6072a2f1_0_154"/>
            <p:cNvSpPr/>
            <p:nvPr/>
          </p:nvSpPr>
          <p:spPr>
            <a:xfrm>
              <a:off x="1454576" y="3795761"/>
              <a:ext cx="117065" cy="113199"/>
            </a:xfrm>
            <a:custGeom>
              <a:avLst/>
              <a:gdLst/>
              <a:ahLst/>
              <a:cxnLst/>
              <a:rect l="l" t="t" r="r" b="b"/>
              <a:pathLst>
                <a:path w="3876" h="3748" extrusionOk="0">
                  <a:moveTo>
                    <a:pt x="1990" y="344"/>
                  </a:moveTo>
                  <a:cubicBezTo>
                    <a:pt x="2822" y="344"/>
                    <a:pt x="3501" y="1031"/>
                    <a:pt x="3482" y="1869"/>
                  </a:cubicBezTo>
                  <a:cubicBezTo>
                    <a:pt x="3501" y="2717"/>
                    <a:pt x="2822" y="3404"/>
                    <a:pt x="1990" y="3404"/>
                  </a:cubicBezTo>
                  <a:cubicBezTo>
                    <a:pt x="1973" y="3404"/>
                    <a:pt x="1955" y="3404"/>
                    <a:pt x="1938" y="3403"/>
                  </a:cubicBezTo>
                  <a:cubicBezTo>
                    <a:pt x="1053" y="3403"/>
                    <a:pt x="384" y="2754"/>
                    <a:pt x="384" y="1869"/>
                  </a:cubicBezTo>
                  <a:cubicBezTo>
                    <a:pt x="384" y="994"/>
                    <a:pt x="1053" y="345"/>
                    <a:pt x="1938" y="345"/>
                  </a:cubicBezTo>
                  <a:cubicBezTo>
                    <a:pt x="1955" y="344"/>
                    <a:pt x="1973" y="344"/>
                    <a:pt x="1990" y="344"/>
                  </a:cubicBezTo>
                  <a:close/>
                  <a:moveTo>
                    <a:pt x="1938" y="0"/>
                  </a:moveTo>
                  <a:cubicBezTo>
                    <a:pt x="826" y="0"/>
                    <a:pt x="0" y="797"/>
                    <a:pt x="0" y="1869"/>
                  </a:cubicBezTo>
                  <a:cubicBezTo>
                    <a:pt x="0" y="2951"/>
                    <a:pt x="836" y="3747"/>
                    <a:pt x="1938" y="3747"/>
                  </a:cubicBezTo>
                  <a:cubicBezTo>
                    <a:pt x="3049" y="3747"/>
                    <a:pt x="3875" y="2951"/>
                    <a:pt x="3875" y="1869"/>
                  </a:cubicBezTo>
                  <a:cubicBezTo>
                    <a:pt x="3875" y="797"/>
                    <a:pt x="3059" y="0"/>
                    <a:pt x="193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g2ed6072a2f1_0_154"/>
            <p:cNvSpPr/>
            <p:nvPr/>
          </p:nvSpPr>
          <p:spPr>
            <a:xfrm>
              <a:off x="1592693" y="3796637"/>
              <a:ext cx="110511" cy="111417"/>
            </a:xfrm>
            <a:custGeom>
              <a:avLst/>
              <a:gdLst/>
              <a:ahLst/>
              <a:cxnLst/>
              <a:rect l="l" t="t" r="r" b="b"/>
              <a:pathLst>
                <a:path w="3659" h="3689" extrusionOk="0">
                  <a:moveTo>
                    <a:pt x="0" y="1"/>
                  </a:moveTo>
                  <a:lnTo>
                    <a:pt x="1633" y="3689"/>
                  </a:lnTo>
                  <a:lnTo>
                    <a:pt x="2026" y="3689"/>
                  </a:lnTo>
                  <a:lnTo>
                    <a:pt x="3659" y="1"/>
                  </a:lnTo>
                  <a:lnTo>
                    <a:pt x="3256" y="1"/>
                  </a:lnTo>
                  <a:lnTo>
                    <a:pt x="1840" y="319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g2ed6072a2f1_0_154"/>
            <p:cNvSpPr/>
            <p:nvPr/>
          </p:nvSpPr>
          <p:spPr>
            <a:xfrm>
              <a:off x="1734979" y="3796637"/>
              <a:ext cx="11900" cy="111417"/>
            </a:xfrm>
            <a:custGeom>
              <a:avLst/>
              <a:gdLst/>
              <a:ahLst/>
              <a:cxnLst/>
              <a:rect l="l" t="t" r="r" b="b"/>
              <a:pathLst>
                <a:path w="394" h="3689" extrusionOk="0">
                  <a:moveTo>
                    <a:pt x="0" y="1"/>
                  </a:moveTo>
                  <a:lnTo>
                    <a:pt x="0" y="3689"/>
                  </a:lnTo>
                  <a:lnTo>
                    <a:pt x="394" y="3689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g2ed6072a2f1_0_154"/>
            <p:cNvSpPr/>
            <p:nvPr/>
          </p:nvSpPr>
          <p:spPr>
            <a:xfrm>
              <a:off x="1799130" y="3796637"/>
              <a:ext cx="78436" cy="111417"/>
            </a:xfrm>
            <a:custGeom>
              <a:avLst/>
              <a:gdLst/>
              <a:ahLst/>
              <a:cxnLst/>
              <a:rect l="l" t="t" r="r" b="b"/>
              <a:pathLst>
                <a:path w="2597" h="3689" extrusionOk="0">
                  <a:moveTo>
                    <a:pt x="1" y="1"/>
                  </a:moveTo>
                  <a:lnTo>
                    <a:pt x="1" y="3689"/>
                  </a:lnTo>
                  <a:lnTo>
                    <a:pt x="2597" y="3689"/>
                  </a:lnTo>
                  <a:lnTo>
                    <a:pt x="2597" y="3354"/>
                  </a:lnTo>
                  <a:lnTo>
                    <a:pt x="384" y="3354"/>
                  </a:lnTo>
                  <a:lnTo>
                    <a:pt x="384" y="1978"/>
                  </a:lnTo>
                  <a:lnTo>
                    <a:pt x="2292" y="1978"/>
                  </a:lnTo>
                  <a:lnTo>
                    <a:pt x="2292" y="1653"/>
                  </a:lnTo>
                  <a:lnTo>
                    <a:pt x="384" y="1653"/>
                  </a:lnTo>
                  <a:lnTo>
                    <a:pt x="384" y="335"/>
                  </a:lnTo>
                  <a:lnTo>
                    <a:pt x="2528" y="335"/>
                  </a:lnTo>
                  <a:lnTo>
                    <a:pt x="2528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g2ed6072a2f1_0_154"/>
            <p:cNvSpPr/>
            <p:nvPr/>
          </p:nvSpPr>
          <p:spPr>
            <a:xfrm>
              <a:off x="1163753" y="3987640"/>
              <a:ext cx="90034" cy="111115"/>
            </a:xfrm>
            <a:custGeom>
              <a:avLst/>
              <a:gdLst/>
              <a:ahLst/>
              <a:cxnLst/>
              <a:rect l="l" t="t" r="r" b="b"/>
              <a:pathLst>
                <a:path w="2981" h="3679" extrusionOk="0">
                  <a:moveTo>
                    <a:pt x="1" y="1"/>
                  </a:moveTo>
                  <a:lnTo>
                    <a:pt x="1" y="335"/>
                  </a:lnTo>
                  <a:lnTo>
                    <a:pt x="1299" y="335"/>
                  </a:lnTo>
                  <a:lnTo>
                    <a:pt x="1299" y="3679"/>
                  </a:lnTo>
                  <a:lnTo>
                    <a:pt x="1683" y="3679"/>
                  </a:lnTo>
                  <a:lnTo>
                    <a:pt x="1683" y="335"/>
                  </a:lnTo>
                  <a:lnTo>
                    <a:pt x="2981" y="335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g2ed6072a2f1_0_154"/>
            <p:cNvSpPr/>
            <p:nvPr/>
          </p:nvSpPr>
          <p:spPr>
            <a:xfrm>
              <a:off x="1276953" y="3986462"/>
              <a:ext cx="117035" cy="113501"/>
            </a:xfrm>
            <a:custGeom>
              <a:avLst/>
              <a:gdLst/>
              <a:ahLst/>
              <a:cxnLst/>
              <a:rect l="l" t="t" r="r" b="b"/>
              <a:pathLst>
                <a:path w="3875" h="3758" extrusionOk="0">
                  <a:moveTo>
                    <a:pt x="1990" y="353"/>
                  </a:moveTo>
                  <a:cubicBezTo>
                    <a:pt x="2831" y="353"/>
                    <a:pt x="3501" y="1040"/>
                    <a:pt x="3482" y="1879"/>
                  </a:cubicBezTo>
                  <a:cubicBezTo>
                    <a:pt x="3501" y="2717"/>
                    <a:pt x="2822" y="3404"/>
                    <a:pt x="1990" y="3404"/>
                  </a:cubicBezTo>
                  <a:cubicBezTo>
                    <a:pt x="1972" y="3404"/>
                    <a:pt x="1955" y="3404"/>
                    <a:pt x="1937" y="3403"/>
                  </a:cubicBezTo>
                  <a:cubicBezTo>
                    <a:pt x="1062" y="3403"/>
                    <a:pt x="384" y="2754"/>
                    <a:pt x="384" y="1879"/>
                  </a:cubicBezTo>
                  <a:cubicBezTo>
                    <a:pt x="384" y="994"/>
                    <a:pt x="1052" y="354"/>
                    <a:pt x="1937" y="354"/>
                  </a:cubicBezTo>
                  <a:cubicBezTo>
                    <a:pt x="1955" y="354"/>
                    <a:pt x="1973" y="353"/>
                    <a:pt x="1990" y="353"/>
                  </a:cubicBezTo>
                  <a:close/>
                  <a:moveTo>
                    <a:pt x="1937" y="0"/>
                  </a:moveTo>
                  <a:cubicBezTo>
                    <a:pt x="826" y="0"/>
                    <a:pt x="0" y="807"/>
                    <a:pt x="0" y="1879"/>
                  </a:cubicBezTo>
                  <a:cubicBezTo>
                    <a:pt x="0" y="2951"/>
                    <a:pt x="836" y="3757"/>
                    <a:pt x="1937" y="3757"/>
                  </a:cubicBezTo>
                  <a:cubicBezTo>
                    <a:pt x="3049" y="3757"/>
                    <a:pt x="3875" y="2960"/>
                    <a:pt x="3875" y="1879"/>
                  </a:cubicBezTo>
                  <a:cubicBezTo>
                    <a:pt x="3875" y="797"/>
                    <a:pt x="3059" y="0"/>
                    <a:pt x="1937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g2ed6072a2f1_0_154"/>
            <p:cNvSpPr/>
            <p:nvPr/>
          </p:nvSpPr>
          <p:spPr>
            <a:xfrm>
              <a:off x="1436152" y="3987640"/>
              <a:ext cx="93296" cy="111417"/>
            </a:xfrm>
            <a:custGeom>
              <a:avLst/>
              <a:gdLst/>
              <a:ahLst/>
              <a:cxnLst/>
              <a:rect l="l" t="t" r="r" b="b"/>
              <a:pathLst>
                <a:path w="3089" h="3689" extrusionOk="0">
                  <a:moveTo>
                    <a:pt x="0" y="1"/>
                  </a:moveTo>
                  <a:lnTo>
                    <a:pt x="0" y="3689"/>
                  </a:lnTo>
                  <a:lnTo>
                    <a:pt x="394" y="3689"/>
                  </a:lnTo>
                  <a:lnTo>
                    <a:pt x="394" y="689"/>
                  </a:lnTo>
                  <a:lnTo>
                    <a:pt x="2764" y="3689"/>
                  </a:lnTo>
                  <a:lnTo>
                    <a:pt x="3089" y="3689"/>
                  </a:lnTo>
                  <a:lnTo>
                    <a:pt x="3089" y="1"/>
                  </a:lnTo>
                  <a:lnTo>
                    <a:pt x="2705" y="1"/>
                  </a:lnTo>
                  <a:lnTo>
                    <a:pt x="2705" y="2990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g2ed6072a2f1_0_154"/>
            <p:cNvSpPr/>
            <p:nvPr/>
          </p:nvSpPr>
          <p:spPr>
            <a:xfrm>
              <a:off x="1581398" y="3987640"/>
              <a:ext cx="11930" cy="111417"/>
            </a:xfrm>
            <a:custGeom>
              <a:avLst/>
              <a:gdLst/>
              <a:ahLst/>
              <a:cxnLst/>
              <a:rect l="l" t="t" r="r" b="b"/>
              <a:pathLst>
                <a:path w="395" h="3689" extrusionOk="0">
                  <a:moveTo>
                    <a:pt x="1" y="1"/>
                  </a:moveTo>
                  <a:lnTo>
                    <a:pt x="1" y="3689"/>
                  </a:lnTo>
                  <a:lnTo>
                    <a:pt x="394" y="3689"/>
                  </a:lnTo>
                  <a:lnTo>
                    <a:pt x="39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g2ed6072a2f1_0_154"/>
            <p:cNvSpPr/>
            <p:nvPr/>
          </p:nvSpPr>
          <p:spPr>
            <a:xfrm>
              <a:off x="1635461" y="3986462"/>
              <a:ext cx="100121" cy="113199"/>
            </a:xfrm>
            <a:custGeom>
              <a:avLst/>
              <a:gdLst/>
              <a:ahLst/>
              <a:cxnLst/>
              <a:rect l="l" t="t" r="r" b="b"/>
              <a:pathLst>
                <a:path w="3315" h="3748" extrusionOk="0">
                  <a:moveTo>
                    <a:pt x="1948" y="0"/>
                  </a:moveTo>
                  <a:cubicBezTo>
                    <a:pt x="817" y="0"/>
                    <a:pt x="1" y="797"/>
                    <a:pt x="1" y="1879"/>
                  </a:cubicBezTo>
                  <a:cubicBezTo>
                    <a:pt x="1" y="2951"/>
                    <a:pt x="817" y="3747"/>
                    <a:pt x="1938" y="3747"/>
                  </a:cubicBezTo>
                  <a:cubicBezTo>
                    <a:pt x="1953" y="3748"/>
                    <a:pt x="1967" y="3748"/>
                    <a:pt x="1981" y="3748"/>
                  </a:cubicBezTo>
                  <a:cubicBezTo>
                    <a:pt x="2458" y="3748"/>
                    <a:pt x="2923" y="3590"/>
                    <a:pt x="3295" y="3285"/>
                  </a:cubicBezTo>
                  <a:lnTo>
                    <a:pt x="3295" y="1879"/>
                  </a:lnTo>
                  <a:lnTo>
                    <a:pt x="2922" y="1879"/>
                  </a:lnTo>
                  <a:lnTo>
                    <a:pt x="2922" y="3118"/>
                  </a:lnTo>
                  <a:cubicBezTo>
                    <a:pt x="2659" y="3306"/>
                    <a:pt x="2333" y="3404"/>
                    <a:pt x="2005" y="3404"/>
                  </a:cubicBezTo>
                  <a:cubicBezTo>
                    <a:pt x="1989" y="3404"/>
                    <a:pt x="1973" y="3403"/>
                    <a:pt x="1958" y="3403"/>
                  </a:cubicBezTo>
                  <a:cubicBezTo>
                    <a:pt x="1053" y="3403"/>
                    <a:pt x="384" y="2754"/>
                    <a:pt x="384" y="1869"/>
                  </a:cubicBezTo>
                  <a:cubicBezTo>
                    <a:pt x="384" y="994"/>
                    <a:pt x="1053" y="344"/>
                    <a:pt x="1968" y="344"/>
                  </a:cubicBezTo>
                  <a:cubicBezTo>
                    <a:pt x="1980" y="344"/>
                    <a:pt x="1992" y="344"/>
                    <a:pt x="2004" y="344"/>
                  </a:cubicBezTo>
                  <a:cubicBezTo>
                    <a:pt x="2404" y="344"/>
                    <a:pt x="2783" y="500"/>
                    <a:pt x="3069" y="777"/>
                  </a:cubicBezTo>
                  <a:lnTo>
                    <a:pt x="3315" y="531"/>
                  </a:lnTo>
                  <a:cubicBezTo>
                    <a:pt x="2990" y="177"/>
                    <a:pt x="2509" y="0"/>
                    <a:pt x="1948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g2ed6072a2f1_0_154"/>
            <p:cNvSpPr/>
            <p:nvPr/>
          </p:nvSpPr>
          <p:spPr>
            <a:xfrm>
              <a:off x="1784270" y="3987338"/>
              <a:ext cx="93024" cy="111719"/>
            </a:xfrm>
            <a:custGeom>
              <a:avLst/>
              <a:gdLst/>
              <a:ahLst/>
              <a:cxnLst/>
              <a:rect l="l" t="t" r="r" b="b"/>
              <a:pathLst>
                <a:path w="3080" h="3699" extrusionOk="0">
                  <a:moveTo>
                    <a:pt x="1" y="1"/>
                  </a:moveTo>
                  <a:lnTo>
                    <a:pt x="1" y="3689"/>
                  </a:lnTo>
                  <a:lnTo>
                    <a:pt x="384" y="3689"/>
                  </a:lnTo>
                  <a:lnTo>
                    <a:pt x="384" y="1987"/>
                  </a:lnTo>
                  <a:lnTo>
                    <a:pt x="2705" y="1987"/>
                  </a:lnTo>
                  <a:lnTo>
                    <a:pt x="2705" y="3699"/>
                  </a:lnTo>
                  <a:lnTo>
                    <a:pt x="3079" y="3699"/>
                  </a:lnTo>
                  <a:lnTo>
                    <a:pt x="3079" y="11"/>
                  </a:lnTo>
                  <a:lnTo>
                    <a:pt x="2705" y="11"/>
                  </a:lnTo>
                  <a:lnTo>
                    <a:pt x="2705" y="1653"/>
                  </a:lnTo>
                  <a:lnTo>
                    <a:pt x="384" y="1653"/>
                  </a:lnTo>
                  <a:lnTo>
                    <a:pt x="38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g2ed6072a2f1_0_154"/>
            <p:cNvSpPr/>
            <p:nvPr/>
          </p:nvSpPr>
          <p:spPr>
            <a:xfrm>
              <a:off x="1911998" y="3987640"/>
              <a:ext cx="90034" cy="111115"/>
            </a:xfrm>
            <a:custGeom>
              <a:avLst/>
              <a:gdLst/>
              <a:ahLst/>
              <a:cxnLst/>
              <a:rect l="l" t="t" r="r" b="b"/>
              <a:pathLst>
                <a:path w="2981" h="3679" extrusionOk="0">
                  <a:moveTo>
                    <a:pt x="1" y="1"/>
                  </a:moveTo>
                  <a:lnTo>
                    <a:pt x="1" y="335"/>
                  </a:lnTo>
                  <a:lnTo>
                    <a:pt x="1299" y="335"/>
                  </a:lnTo>
                  <a:lnTo>
                    <a:pt x="1299" y="3679"/>
                  </a:lnTo>
                  <a:lnTo>
                    <a:pt x="1683" y="3679"/>
                  </a:lnTo>
                  <a:lnTo>
                    <a:pt x="1683" y="335"/>
                  </a:lnTo>
                  <a:lnTo>
                    <a:pt x="2981" y="335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g2ed6072a2f1_0_154"/>
            <p:cNvSpPr/>
            <p:nvPr/>
          </p:nvSpPr>
          <p:spPr>
            <a:xfrm>
              <a:off x="1846971" y="3384517"/>
              <a:ext cx="387347" cy="193840"/>
            </a:xfrm>
            <a:custGeom>
              <a:avLst/>
              <a:gdLst/>
              <a:ahLst/>
              <a:cxnLst/>
              <a:rect l="l" t="t" r="r" b="b"/>
              <a:pathLst>
                <a:path w="12825" h="6418" extrusionOk="0">
                  <a:moveTo>
                    <a:pt x="8133" y="1470"/>
                  </a:moveTo>
                  <a:cubicBezTo>
                    <a:pt x="8419" y="1657"/>
                    <a:pt x="8655" y="1913"/>
                    <a:pt x="8822" y="2208"/>
                  </a:cubicBezTo>
                  <a:cubicBezTo>
                    <a:pt x="9078" y="2729"/>
                    <a:pt x="9097" y="3428"/>
                    <a:pt x="8861" y="4165"/>
                  </a:cubicBezTo>
                  <a:cubicBezTo>
                    <a:pt x="8725" y="4584"/>
                    <a:pt x="8361" y="5170"/>
                    <a:pt x="7887" y="5170"/>
                  </a:cubicBezTo>
                  <a:cubicBezTo>
                    <a:pt x="7848" y="5170"/>
                    <a:pt x="7809" y="5167"/>
                    <a:pt x="7770" y="5158"/>
                  </a:cubicBezTo>
                  <a:cubicBezTo>
                    <a:pt x="7297" y="5070"/>
                    <a:pt x="7081" y="4450"/>
                    <a:pt x="7111" y="3890"/>
                  </a:cubicBezTo>
                  <a:cubicBezTo>
                    <a:pt x="7160" y="2985"/>
                    <a:pt x="7524" y="2139"/>
                    <a:pt x="8133" y="1470"/>
                  </a:cubicBezTo>
                  <a:close/>
                  <a:moveTo>
                    <a:pt x="3963" y="2493"/>
                  </a:moveTo>
                  <a:cubicBezTo>
                    <a:pt x="4249" y="2749"/>
                    <a:pt x="4475" y="3054"/>
                    <a:pt x="4632" y="3408"/>
                  </a:cubicBezTo>
                  <a:cubicBezTo>
                    <a:pt x="4888" y="3978"/>
                    <a:pt x="4917" y="4637"/>
                    <a:pt x="4691" y="5227"/>
                  </a:cubicBezTo>
                  <a:cubicBezTo>
                    <a:pt x="4544" y="5621"/>
                    <a:pt x="4239" y="5926"/>
                    <a:pt x="3855" y="6093"/>
                  </a:cubicBezTo>
                  <a:cubicBezTo>
                    <a:pt x="3760" y="6133"/>
                    <a:pt x="3659" y="6153"/>
                    <a:pt x="3558" y="6153"/>
                  </a:cubicBezTo>
                  <a:cubicBezTo>
                    <a:pt x="3440" y="6153"/>
                    <a:pt x="3322" y="6126"/>
                    <a:pt x="3216" y="6073"/>
                  </a:cubicBezTo>
                  <a:cubicBezTo>
                    <a:pt x="2803" y="5876"/>
                    <a:pt x="2675" y="5335"/>
                    <a:pt x="2685" y="4932"/>
                  </a:cubicBezTo>
                  <a:cubicBezTo>
                    <a:pt x="2724" y="3929"/>
                    <a:pt x="3383" y="3064"/>
                    <a:pt x="3963" y="2493"/>
                  </a:cubicBezTo>
                  <a:close/>
                  <a:moveTo>
                    <a:pt x="10924" y="1"/>
                  </a:moveTo>
                  <a:cubicBezTo>
                    <a:pt x="10227" y="1"/>
                    <a:pt x="9531" y="175"/>
                    <a:pt x="8901" y="526"/>
                  </a:cubicBezTo>
                  <a:cubicBezTo>
                    <a:pt x="8605" y="693"/>
                    <a:pt x="8330" y="900"/>
                    <a:pt x="8094" y="1146"/>
                  </a:cubicBezTo>
                  <a:cubicBezTo>
                    <a:pt x="7688" y="935"/>
                    <a:pt x="7245" y="830"/>
                    <a:pt x="6799" y="830"/>
                  </a:cubicBezTo>
                  <a:cubicBezTo>
                    <a:pt x="6683" y="830"/>
                    <a:pt x="6567" y="837"/>
                    <a:pt x="6452" y="851"/>
                  </a:cubicBezTo>
                  <a:cubicBezTo>
                    <a:pt x="5616" y="959"/>
                    <a:pt x="4770" y="1392"/>
                    <a:pt x="3954" y="2149"/>
                  </a:cubicBezTo>
                  <a:cubicBezTo>
                    <a:pt x="3786" y="2031"/>
                    <a:pt x="3609" y="1942"/>
                    <a:pt x="3432" y="1864"/>
                  </a:cubicBezTo>
                  <a:cubicBezTo>
                    <a:pt x="3143" y="1767"/>
                    <a:pt x="2848" y="1721"/>
                    <a:pt x="2558" y="1721"/>
                  </a:cubicBezTo>
                  <a:cubicBezTo>
                    <a:pt x="1459" y="1721"/>
                    <a:pt x="428" y="2381"/>
                    <a:pt x="0" y="3447"/>
                  </a:cubicBezTo>
                  <a:lnTo>
                    <a:pt x="246" y="3546"/>
                  </a:lnTo>
                  <a:cubicBezTo>
                    <a:pt x="635" y="2581"/>
                    <a:pt x="1559" y="1992"/>
                    <a:pt x="2546" y="1992"/>
                  </a:cubicBezTo>
                  <a:cubicBezTo>
                    <a:pt x="2807" y="1992"/>
                    <a:pt x="3073" y="2033"/>
                    <a:pt x="3334" y="2119"/>
                  </a:cubicBezTo>
                  <a:cubicBezTo>
                    <a:pt x="3482" y="2178"/>
                    <a:pt x="3619" y="2247"/>
                    <a:pt x="3747" y="2336"/>
                  </a:cubicBezTo>
                  <a:cubicBezTo>
                    <a:pt x="2911" y="3172"/>
                    <a:pt x="2449" y="4067"/>
                    <a:pt x="2419" y="4922"/>
                  </a:cubicBezTo>
                  <a:cubicBezTo>
                    <a:pt x="2410" y="5424"/>
                    <a:pt x="2577" y="6053"/>
                    <a:pt x="3098" y="6309"/>
                  </a:cubicBezTo>
                  <a:cubicBezTo>
                    <a:pt x="3236" y="6378"/>
                    <a:pt x="3383" y="6417"/>
                    <a:pt x="3541" y="6417"/>
                  </a:cubicBezTo>
                  <a:cubicBezTo>
                    <a:pt x="3678" y="6417"/>
                    <a:pt x="3816" y="6388"/>
                    <a:pt x="3954" y="6339"/>
                  </a:cubicBezTo>
                  <a:cubicBezTo>
                    <a:pt x="4406" y="6152"/>
                    <a:pt x="4760" y="5788"/>
                    <a:pt x="4947" y="5326"/>
                  </a:cubicBezTo>
                  <a:cubicBezTo>
                    <a:pt x="5193" y="4667"/>
                    <a:pt x="5163" y="3939"/>
                    <a:pt x="4878" y="3300"/>
                  </a:cubicBezTo>
                  <a:cubicBezTo>
                    <a:pt x="4711" y="2926"/>
                    <a:pt x="4465" y="2592"/>
                    <a:pt x="4160" y="2316"/>
                  </a:cubicBezTo>
                  <a:cubicBezTo>
                    <a:pt x="4927" y="1608"/>
                    <a:pt x="5714" y="1215"/>
                    <a:pt x="6481" y="1116"/>
                  </a:cubicBezTo>
                  <a:cubicBezTo>
                    <a:pt x="6587" y="1104"/>
                    <a:pt x="6693" y="1097"/>
                    <a:pt x="6798" y="1097"/>
                  </a:cubicBezTo>
                  <a:cubicBezTo>
                    <a:pt x="7179" y="1097"/>
                    <a:pt x="7550" y="1181"/>
                    <a:pt x="7897" y="1343"/>
                  </a:cubicBezTo>
                  <a:cubicBezTo>
                    <a:pt x="7278" y="2041"/>
                    <a:pt x="6904" y="2936"/>
                    <a:pt x="6845" y="3870"/>
                  </a:cubicBezTo>
                  <a:cubicBezTo>
                    <a:pt x="6816" y="4529"/>
                    <a:pt x="7061" y="5296"/>
                    <a:pt x="7720" y="5424"/>
                  </a:cubicBezTo>
                  <a:cubicBezTo>
                    <a:pt x="7777" y="5435"/>
                    <a:pt x="7833" y="5440"/>
                    <a:pt x="7887" y="5440"/>
                  </a:cubicBezTo>
                  <a:cubicBezTo>
                    <a:pt x="8468" y="5440"/>
                    <a:pt x="8928" y="4846"/>
                    <a:pt x="9117" y="4244"/>
                  </a:cubicBezTo>
                  <a:cubicBezTo>
                    <a:pt x="9373" y="3447"/>
                    <a:pt x="9353" y="2680"/>
                    <a:pt x="9058" y="2090"/>
                  </a:cubicBezTo>
                  <a:cubicBezTo>
                    <a:pt x="8891" y="1765"/>
                    <a:pt x="8635" y="1490"/>
                    <a:pt x="8330" y="1284"/>
                  </a:cubicBezTo>
                  <a:cubicBezTo>
                    <a:pt x="8537" y="1077"/>
                    <a:pt x="8773" y="900"/>
                    <a:pt x="9028" y="762"/>
                  </a:cubicBezTo>
                  <a:cubicBezTo>
                    <a:pt x="9619" y="431"/>
                    <a:pt x="10274" y="266"/>
                    <a:pt x="10928" y="266"/>
                  </a:cubicBezTo>
                  <a:cubicBezTo>
                    <a:pt x="11538" y="266"/>
                    <a:pt x="12147" y="409"/>
                    <a:pt x="12707" y="693"/>
                  </a:cubicBezTo>
                  <a:lnTo>
                    <a:pt x="12825" y="457"/>
                  </a:lnTo>
                  <a:cubicBezTo>
                    <a:pt x="12226" y="153"/>
                    <a:pt x="11575" y="1"/>
                    <a:pt x="109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g2ed6072a2f1_0_154"/>
            <p:cNvSpPr/>
            <p:nvPr/>
          </p:nvSpPr>
          <p:spPr>
            <a:xfrm>
              <a:off x="1427242" y="4324766"/>
              <a:ext cx="316975" cy="131320"/>
            </a:xfrm>
            <a:custGeom>
              <a:avLst/>
              <a:gdLst/>
              <a:ahLst/>
              <a:cxnLst/>
              <a:rect l="l" t="t" r="r" b="b"/>
              <a:pathLst>
                <a:path w="10495" h="4348" fill="none" extrusionOk="0">
                  <a:moveTo>
                    <a:pt x="0" y="394"/>
                  </a:moveTo>
                  <a:cubicBezTo>
                    <a:pt x="20" y="2735"/>
                    <a:pt x="2439" y="4289"/>
                    <a:pt x="4593" y="3345"/>
                  </a:cubicBezTo>
                  <a:cubicBezTo>
                    <a:pt x="5164" y="3089"/>
                    <a:pt x="5675" y="2647"/>
                    <a:pt x="5882" y="2056"/>
                  </a:cubicBezTo>
                  <a:cubicBezTo>
                    <a:pt x="6098" y="1457"/>
                    <a:pt x="5941" y="729"/>
                    <a:pt x="5429" y="365"/>
                  </a:cubicBezTo>
                  <a:cubicBezTo>
                    <a:pt x="4918" y="1"/>
                    <a:pt x="4082" y="148"/>
                    <a:pt x="3826" y="719"/>
                  </a:cubicBezTo>
                  <a:cubicBezTo>
                    <a:pt x="3738" y="955"/>
                    <a:pt x="3708" y="1220"/>
                    <a:pt x="3748" y="1466"/>
                  </a:cubicBezTo>
                  <a:cubicBezTo>
                    <a:pt x="3885" y="2607"/>
                    <a:pt x="4760" y="3610"/>
                    <a:pt x="5852" y="3974"/>
                  </a:cubicBezTo>
                  <a:cubicBezTo>
                    <a:pt x="6944" y="4348"/>
                    <a:pt x="8193" y="4122"/>
                    <a:pt x="9147" y="3473"/>
                  </a:cubicBezTo>
                  <a:cubicBezTo>
                    <a:pt x="9786" y="3030"/>
                    <a:pt x="10317" y="2381"/>
                    <a:pt x="10494" y="1624"/>
                  </a:cubicBezTo>
                </a:path>
              </a:pathLst>
            </a:custGeom>
            <a:solidFill>
              <a:schemeClr val="lt2"/>
            </a:solidFill>
            <a:ln w="9525" cap="flat" cmpd="sng">
              <a:solidFill>
                <a:srgbClr val="1F154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5" name="Google Shape;2525;g2ed6072a2f1_0_154"/>
          <p:cNvGrpSpPr/>
          <p:nvPr/>
        </p:nvGrpSpPr>
        <p:grpSpPr>
          <a:xfrm>
            <a:off x="7625824" y="316459"/>
            <a:ext cx="1295969" cy="761283"/>
            <a:chOff x="3285175" y="1554625"/>
            <a:chExt cx="1458275" cy="856625"/>
          </a:xfrm>
        </p:grpSpPr>
        <p:sp>
          <p:nvSpPr>
            <p:cNvPr id="2526" name="Google Shape;2526;g2ed6072a2f1_0_154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g2ed6072a2f1_0_154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g2ed6072a2f1_0_154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g2ed6072a2f1_0_154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g2ed6072a2f1_0_154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g2ed6072a2f1_0_154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g2ed6072a2f1_0_154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g2ed6072a2f1_0_154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g2ed6072a2f1_0_154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g2ed6072a2f1_0_154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g2ed6072a2f1_0_154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g2ed6072a2f1_0_154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g2ed6072a2f1_0_154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g2ed6072a2f1_0_154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g2ed6072a2f1_0_154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1" name="Google Shape;2541;g2ed6072a2f1_0_154"/>
          <p:cNvGrpSpPr/>
          <p:nvPr/>
        </p:nvGrpSpPr>
        <p:grpSpPr>
          <a:xfrm rot="657575">
            <a:off x="8253595" y="3503055"/>
            <a:ext cx="773062" cy="656341"/>
            <a:chOff x="3502275" y="3218775"/>
            <a:chExt cx="1175775" cy="998250"/>
          </a:xfrm>
        </p:grpSpPr>
        <p:sp>
          <p:nvSpPr>
            <p:cNvPr id="2542" name="Google Shape;2542;g2ed6072a2f1_0_154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g2ed6072a2f1_0_154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g2ed6072a2f1_0_154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g2ed6072a2f1_0_154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g2ed6072a2f1_0_154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g2ed6072a2f1_0_154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g2ed6072a2f1_0_154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g2ed6072a2f1_0_154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g2ed6072a2f1_0_154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g2ed6072a2f1_0_154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g2ed6072a2f1_0_154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g2ed6072a2f1_0_154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ed0da8ff8c_0_0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Table of </a:t>
            </a:r>
            <a:r>
              <a:rPr lang="en">
                <a:solidFill>
                  <a:schemeClr val="lt1"/>
                </a:solidFill>
              </a:rPr>
              <a:t>contents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57" name="Google Shape;657;g2ed0da8ff8c_0_0"/>
          <p:cNvGrpSpPr/>
          <p:nvPr/>
        </p:nvGrpSpPr>
        <p:grpSpPr>
          <a:xfrm rot="1028086">
            <a:off x="7735261" y="3893910"/>
            <a:ext cx="1155832" cy="1085718"/>
            <a:chOff x="220838" y="-10150"/>
            <a:chExt cx="1417700" cy="1331700"/>
          </a:xfrm>
        </p:grpSpPr>
        <p:sp>
          <p:nvSpPr>
            <p:cNvPr id="658" name="Google Shape;658;g2ed0da8ff8c_0_0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g2ed0da8ff8c_0_0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2ed0da8ff8c_0_0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2ed0da8ff8c_0_0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2ed0da8ff8c_0_0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2ed0da8ff8c_0_0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2ed0da8ff8c_0_0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2ed0da8ff8c_0_0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2ed0da8ff8c_0_0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2ed0da8ff8c_0_0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2ed0da8ff8c_0_0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2ed0da8ff8c_0_0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2ed0da8ff8c_0_0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2ed0da8ff8c_0_0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g2ed0da8ff8c_0_0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2ed0da8ff8c_0_0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g2ed0da8ff8c_0_0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2ed0da8ff8c_0_0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2ed0da8ff8c_0_0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2ed0da8ff8c_0_0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2ed0da8ff8c_0_0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2ed0da8ff8c_0_0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2ed0da8ff8c_0_0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2ed0da8ff8c_0_0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g2ed0da8ff8c_0_0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g2ed0da8ff8c_0_0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2ed0da8ff8c_0_0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2ed0da8ff8c_0_0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2ed0da8ff8c_0_0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2ed0da8ff8c_0_0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2ed0da8ff8c_0_0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2ed0da8ff8c_0_0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2ed0da8ff8c_0_0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2ed0da8ff8c_0_0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g2ed0da8ff8c_0_0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g2ed0da8ff8c_0_0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2ed0da8ff8c_0_0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g2ed0da8ff8c_0_0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g2ed0da8ff8c_0_0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2ed0da8ff8c_0_0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g2ed0da8ff8c_0_0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g2ed0da8ff8c_0_0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2ed0da8ff8c_0_0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2ed0da8ff8c_0_0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2ed0da8ff8c_0_0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2ed0da8ff8c_0_0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4" name="Google Shape;704;g2ed0da8ff8c_0_0"/>
          <p:cNvSpPr txBox="1">
            <a:spLocks noGrp="1"/>
          </p:cNvSpPr>
          <p:nvPr>
            <p:ph type="subTitle" idx="1"/>
          </p:nvPr>
        </p:nvSpPr>
        <p:spPr>
          <a:xfrm>
            <a:off x="1381125" y="2203775"/>
            <a:ext cx="1939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Introduzione</a:t>
            </a:r>
            <a:endParaRPr/>
          </a:p>
        </p:txBody>
      </p:sp>
      <p:sp>
        <p:nvSpPr>
          <p:cNvPr id="705" name="Google Shape;705;g2ed0da8ff8c_0_0"/>
          <p:cNvSpPr txBox="1">
            <a:spLocks noGrp="1"/>
          </p:cNvSpPr>
          <p:nvPr>
            <p:ph type="subTitle" idx="4"/>
          </p:nvPr>
        </p:nvSpPr>
        <p:spPr>
          <a:xfrm>
            <a:off x="3602250" y="2203775"/>
            <a:ext cx="21336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Stato dell’Arte</a:t>
            </a:r>
            <a:endParaRPr/>
          </a:p>
        </p:txBody>
      </p:sp>
      <p:sp>
        <p:nvSpPr>
          <p:cNvPr id="706" name="Google Shape;706;g2ed0da8ff8c_0_0"/>
          <p:cNvSpPr txBox="1">
            <a:spLocks noGrp="1"/>
          </p:cNvSpPr>
          <p:nvPr>
            <p:ph type="subTitle" idx="5"/>
          </p:nvPr>
        </p:nvSpPr>
        <p:spPr>
          <a:xfrm>
            <a:off x="5823375" y="2203775"/>
            <a:ext cx="1939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Metodologia</a:t>
            </a:r>
            <a:endParaRPr/>
          </a:p>
        </p:txBody>
      </p:sp>
      <p:sp>
        <p:nvSpPr>
          <p:cNvPr id="707" name="Google Shape;707;g2ed0da8ff8c_0_0"/>
          <p:cNvSpPr txBox="1">
            <a:spLocks noGrp="1"/>
          </p:cNvSpPr>
          <p:nvPr>
            <p:ph type="title"/>
          </p:nvPr>
        </p:nvSpPr>
        <p:spPr>
          <a:xfrm>
            <a:off x="1713225" y="1582250"/>
            <a:ext cx="127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08" name="Google Shape;708;g2ed0da8ff8c_0_0"/>
          <p:cNvSpPr txBox="1">
            <a:spLocks noGrp="1"/>
          </p:cNvSpPr>
          <p:nvPr>
            <p:ph type="title" idx="2"/>
          </p:nvPr>
        </p:nvSpPr>
        <p:spPr>
          <a:xfrm>
            <a:off x="3934350" y="1582250"/>
            <a:ext cx="127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09" name="Google Shape;709;g2ed0da8ff8c_0_0"/>
          <p:cNvSpPr txBox="1">
            <a:spLocks noGrp="1"/>
          </p:cNvSpPr>
          <p:nvPr>
            <p:ph type="title" idx="3"/>
          </p:nvPr>
        </p:nvSpPr>
        <p:spPr>
          <a:xfrm>
            <a:off x="6155475" y="1582250"/>
            <a:ext cx="127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710" name="Google Shape;710;g2ed0da8ff8c_0_0"/>
          <p:cNvGrpSpPr/>
          <p:nvPr/>
        </p:nvGrpSpPr>
        <p:grpSpPr>
          <a:xfrm rot="-611180">
            <a:off x="203877" y="3939646"/>
            <a:ext cx="1253041" cy="994265"/>
            <a:chOff x="1291550" y="1421925"/>
            <a:chExt cx="1399875" cy="1110775"/>
          </a:xfrm>
        </p:grpSpPr>
        <p:sp>
          <p:nvSpPr>
            <p:cNvPr id="711" name="Google Shape;711;g2ed0da8ff8c_0_0"/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2ed0da8ff8c_0_0"/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2ed0da8ff8c_0_0"/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2ed0da8ff8c_0_0"/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2ed0da8ff8c_0_0"/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2ed0da8ff8c_0_0"/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2ed0da8ff8c_0_0"/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2ed0da8ff8c_0_0"/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2ed0da8ff8c_0_0"/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ed0da8ff8c_0_0"/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ed0da8ff8c_0_0"/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ed0da8ff8c_0_0"/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ed0da8ff8c_0_0"/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2ed0da8ff8c_0_0"/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2ed0da8ff8c_0_0"/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2ed0da8ff8c_0_0"/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2ed0da8ff8c_0_0"/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2ed0da8ff8c_0_0"/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9" name="Google Shape;729;g2ed0da8ff8c_0_0"/>
          <p:cNvGrpSpPr/>
          <p:nvPr/>
        </p:nvGrpSpPr>
        <p:grpSpPr>
          <a:xfrm rot="411809">
            <a:off x="7130959" y="121184"/>
            <a:ext cx="1817755" cy="1541152"/>
            <a:chOff x="50279" y="3561268"/>
            <a:chExt cx="1817816" cy="1541204"/>
          </a:xfrm>
        </p:grpSpPr>
        <p:sp>
          <p:nvSpPr>
            <p:cNvPr id="730" name="Google Shape;730;g2ed0da8ff8c_0_0"/>
            <p:cNvSpPr/>
            <p:nvPr/>
          </p:nvSpPr>
          <p:spPr>
            <a:xfrm rot="-573985">
              <a:off x="146070" y="3687439"/>
              <a:ext cx="1626235" cy="1288863"/>
            </a:xfrm>
            <a:custGeom>
              <a:avLst/>
              <a:gdLst/>
              <a:ahLst/>
              <a:cxnLst/>
              <a:rect l="l" t="t" r="r" b="b"/>
              <a:pathLst>
                <a:path w="56600" h="44858" extrusionOk="0">
                  <a:moveTo>
                    <a:pt x="14684" y="1"/>
                  </a:moveTo>
                  <a:cubicBezTo>
                    <a:pt x="13514" y="1"/>
                    <a:pt x="12353" y="168"/>
                    <a:pt x="11242" y="512"/>
                  </a:cubicBezTo>
                  <a:cubicBezTo>
                    <a:pt x="6531" y="1958"/>
                    <a:pt x="3620" y="6482"/>
                    <a:pt x="2597" y="8360"/>
                  </a:cubicBezTo>
                  <a:cubicBezTo>
                    <a:pt x="483" y="12235"/>
                    <a:pt x="1" y="16759"/>
                    <a:pt x="1201" y="21460"/>
                  </a:cubicBezTo>
                  <a:cubicBezTo>
                    <a:pt x="2243" y="25512"/>
                    <a:pt x="4476" y="29594"/>
                    <a:pt x="7672" y="33282"/>
                  </a:cubicBezTo>
                  <a:lnTo>
                    <a:pt x="8734" y="36026"/>
                  </a:lnTo>
                  <a:cubicBezTo>
                    <a:pt x="8960" y="36596"/>
                    <a:pt x="9511" y="36970"/>
                    <a:pt x="10131" y="36970"/>
                  </a:cubicBezTo>
                  <a:lnTo>
                    <a:pt x="10308" y="36970"/>
                  </a:lnTo>
                  <a:lnTo>
                    <a:pt x="11291" y="36901"/>
                  </a:lnTo>
                  <a:cubicBezTo>
                    <a:pt x="11783" y="37324"/>
                    <a:pt x="12275" y="37727"/>
                    <a:pt x="12776" y="38111"/>
                  </a:cubicBezTo>
                  <a:cubicBezTo>
                    <a:pt x="17900" y="42025"/>
                    <a:pt x="23565" y="44336"/>
                    <a:pt x="29161" y="44778"/>
                  </a:cubicBezTo>
                  <a:cubicBezTo>
                    <a:pt x="29869" y="44828"/>
                    <a:pt x="30577" y="44857"/>
                    <a:pt x="31285" y="44857"/>
                  </a:cubicBezTo>
                  <a:lnTo>
                    <a:pt x="31285" y="44847"/>
                  </a:lnTo>
                  <a:cubicBezTo>
                    <a:pt x="43234" y="44847"/>
                    <a:pt x="53374" y="37019"/>
                    <a:pt x="55931" y="25797"/>
                  </a:cubicBezTo>
                  <a:cubicBezTo>
                    <a:pt x="56521" y="23221"/>
                    <a:pt x="56600" y="20831"/>
                    <a:pt x="56177" y="18697"/>
                  </a:cubicBezTo>
                  <a:cubicBezTo>
                    <a:pt x="55508" y="15363"/>
                    <a:pt x="53492" y="12117"/>
                    <a:pt x="50483" y="9531"/>
                  </a:cubicBezTo>
                  <a:cubicBezTo>
                    <a:pt x="48260" y="7623"/>
                    <a:pt x="45910" y="6413"/>
                    <a:pt x="43520" y="5941"/>
                  </a:cubicBezTo>
                  <a:cubicBezTo>
                    <a:pt x="42595" y="5764"/>
                    <a:pt x="41661" y="5676"/>
                    <a:pt x="40727" y="5676"/>
                  </a:cubicBezTo>
                  <a:cubicBezTo>
                    <a:pt x="38996" y="5676"/>
                    <a:pt x="37275" y="5941"/>
                    <a:pt x="35603" y="6187"/>
                  </a:cubicBezTo>
                  <a:cubicBezTo>
                    <a:pt x="34000" y="6423"/>
                    <a:pt x="32485" y="6649"/>
                    <a:pt x="31010" y="6649"/>
                  </a:cubicBezTo>
                  <a:cubicBezTo>
                    <a:pt x="30966" y="6650"/>
                    <a:pt x="30922" y="6650"/>
                    <a:pt x="30877" y="6650"/>
                  </a:cubicBezTo>
                  <a:cubicBezTo>
                    <a:pt x="30225" y="6650"/>
                    <a:pt x="29580" y="6583"/>
                    <a:pt x="28945" y="6472"/>
                  </a:cubicBezTo>
                  <a:lnTo>
                    <a:pt x="28472" y="5046"/>
                  </a:lnTo>
                  <a:cubicBezTo>
                    <a:pt x="28240" y="4336"/>
                    <a:pt x="27595" y="3934"/>
                    <a:pt x="26935" y="3934"/>
                  </a:cubicBezTo>
                  <a:cubicBezTo>
                    <a:pt x="26535" y="3934"/>
                    <a:pt x="26130" y="4082"/>
                    <a:pt x="25807" y="4397"/>
                  </a:cubicBezTo>
                  <a:lnTo>
                    <a:pt x="25079" y="4682"/>
                  </a:lnTo>
                  <a:cubicBezTo>
                    <a:pt x="24627" y="4358"/>
                    <a:pt x="24175" y="4023"/>
                    <a:pt x="23703" y="3669"/>
                  </a:cubicBezTo>
                  <a:cubicBezTo>
                    <a:pt x="22532" y="2784"/>
                    <a:pt x="21313" y="1860"/>
                    <a:pt x="19897" y="1181"/>
                  </a:cubicBezTo>
                  <a:cubicBezTo>
                    <a:pt x="18264" y="404"/>
                    <a:pt x="16484" y="1"/>
                    <a:pt x="14684" y="1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2ed0da8ff8c_0_0"/>
            <p:cNvSpPr/>
            <p:nvPr/>
          </p:nvSpPr>
          <p:spPr>
            <a:xfrm rot="-573985">
              <a:off x="199583" y="3735440"/>
              <a:ext cx="1537797" cy="1202954"/>
            </a:xfrm>
            <a:custGeom>
              <a:avLst/>
              <a:gdLst/>
              <a:ahLst/>
              <a:cxnLst/>
              <a:rect l="l" t="t" r="r" b="b"/>
              <a:pathLst>
                <a:path w="53522" h="41868" extrusionOk="0">
                  <a:moveTo>
                    <a:pt x="13090" y="1"/>
                  </a:moveTo>
                  <a:cubicBezTo>
                    <a:pt x="12072" y="1"/>
                    <a:pt x="11053" y="147"/>
                    <a:pt x="10062" y="443"/>
                  </a:cubicBezTo>
                  <a:cubicBezTo>
                    <a:pt x="6689" y="1475"/>
                    <a:pt x="3925" y="4593"/>
                    <a:pt x="2292" y="7592"/>
                  </a:cubicBezTo>
                  <a:cubicBezTo>
                    <a:pt x="198" y="11418"/>
                    <a:pt x="1" y="15578"/>
                    <a:pt x="1034" y="19601"/>
                  </a:cubicBezTo>
                  <a:cubicBezTo>
                    <a:pt x="2627" y="25797"/>
                    <a:pt x="7121" y="31648"/>
                    <a:pt x="12058" y="35425"/>
                  </a:cubicBezTo>
                  <a:cubicBezTo>
                    <a:pt x="16602" y="38896"/>
                    <a:pt x="21913" y="41335"/>
                    <a:pt x="27656" y="41788"/>
                  </a:cubicBezTo>
                  <a:cubicBezTo>
                    <a:pt x="28332" y="41841"/>
                    <a:pt x="29004" y="41868"/>
                    <a:pt x="29672" y="41868"/>
                  </a:cubicBezTo>
                  <a:cubicBezTo>
                    <a:pt x="40668" y="41868"/>
                    <a:pt x="50406" y="34722"/>
                    <a:pt x="52863" y="23957"/>
                  </a:cubicBezTo>
                  <a:cubicBezTo>
                    <a:pt x="53335" y="21843"/>
                    <a:pt x="53522" y="19630"/>
                    <a:pt x="53089" y="17486"/>
                  </a:cubicBezTo>
                  <a:cubicBezTo>
                    <a:pt x="52450" y="14251"/>
                    <a:pt x="50434" y="11349"/>
                    <a:pt x="47896" y="9166"/>
                  </a:cubicBezTo>
                  <a:cubicBezTo>
                    <a:pt x="46087" y="7612"/>
                    <a:pt x="43943" y="6363"/>
                    <a:pt x="41602" y="5901"/>
                  </a:cubicBezTo>
                  <a:cubicBezTo>
                    <a:pt x="40778" y="5737"/>
                    <a:pt x="39945" y="5671"/>
                    <a:pt x="39108" y="5671"/>
                  </a:cubicBezTo>
                  <a:cubicBezTo>
                    <a:pt x="35875" y="5671"/>
                    <a:pt x="32569" y="6644"/>
                    <a:pt x="29387" y="6644"/>
                  </a:cubicBezTo>
                  <a:cubicBezTo>
                    <a:pt x="28063" y="6644"/>
                    <a:pt x="26760" y="6475"/>
                    <a:pt x="25493" y="5999"/>
                  </a:cubicBezTo>
                  <a:cubicBezTo>
                    <a:pt x="22582" y="4908"/>
                    <a:pt x="20438" y="2370"/>
                    <a:pt x="17635" y="1023"/>
                  </a:cubicBezTo>
                  <a:cubicBezTo>
                    <a:pt x="16201" y="344"/>
                    <a:pt x="14648" y="1"/>
                    <a:pt x="130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2ed0da8ff8c_0_0"/>
            <p:cNvSpPr/>
            <p:nvPr/>
          </p:nvSpPr>
          <p:spPr>
            <a:xfrm rot="-573985">
              <a:off x="1290286" y="3940612"/>
              <a:ext cx="251233" cy="225144"/>
            </a:xfrm>
            <a:custGeom>
              <a:avLst/>
              <a:gdLst/>
              <a:ahLst/>
              <a:cxnLst/>
              <a:rect l="l" t="t" r="r" b="b"/>
              <a:pathLst>
                <a:path w="8744" h="7836" extrusionOk="0">
                  <a:moveTo>
                    <a:pt x="4375" y="1"/>
                  </a:moveTo>
                  <a:cubicBezTo>
                    <a:pt x="4001" y="1"/>
                    <a:pt x="3622" y="54"/>
                    <a:pt x="3246" y="166"/>
                  </a:cubicBezTo>
                  <a:cubicBezTo>
                    <a:pt x="1171" y="786"/>
                    <a:pt x="0" y="2969"/>
                    <a:pt x="620" y="5044"/>
                  </a:cubicBezTo>
                  <a:cubicBezTo>
                    <a:pt x="1128" y="6737"/>
                    <a:pt x="2686" y="7835"/>
                    <a:pt x="4374" y="7835"/>
                  </a:cubicBezTo>
                  <a:cubicBezTo>
                    <a:pt x="4746" y="7835"/>
                    <a:pt x="5124" y="7782"/>
                    <a:pt x="5498" y="7670"/>
                  </a:cubicBezTo>
                  <a:cubicBezTo>
                    <a:pt x="7563" y="7051"/>
                    <a:pt x="8743" y="4867"/>
                    <a:pt x="8124" y="2792"/>
                  </a:cubicBezTo>
                  <a:cubicBezTo>
                    <a:pt x="7617" y="1093"/>
                    <a:pt x="6061" y="1"/>
                    <a:pt x="43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2ed0da8ff8c_0_0"/>
            <p:cNvSpPr/>
            <p:nvPr/>
          </p:nvSpPr>
          <p:spPr>
            <a:xfrm rot="-573985">
              <a:off x="339051" y="3954906"/>
              <a:ext cx="244452" cy="225058"/>
            </a:xfrm>
            <a:custGeom>
              <a:avLst/>
              <a:gdLst/>
              <a:ahLst/>
              <a:cxnLst/>
              <a:rect l="l" t="t" r="r" b="b"/>
              <a:pathLst>
                <a:path w="8508" h="7833" extrusionOk="0">
                  <a:moveTo>
                    <a:pt x="4269" y="0"/>
                  </a:moveTo>
                  <a:cubicBezTo>
                    <a:pt x="4023" y="0"/>
                    <a:pt x="3772" y="24"/>
                    <a:pt x="3521" y="73"/>
                  </a:cubicBezTo>
                  <a:cubicBezTo>
                    <a:pt x="1397" y="476"/>
                    <a:pt x="0" y="2531"/>
                    <a:pt x="413" y="4656"/>
                  </a:cubicBezTo>
                  <a:cubicBezTo>
                    <a:pt x="769" y="6532"/>
                    <a:pt x="2415" y="7833"/>
                    <a:pt x="4258" y="7833"/>
                  </a:cubicBezTo>
                  <a:cubicBezTo>
                    <a:pt x="4502" y="7833"/>
                    <a:pt x="4748" y="7810"/>
                    <a:pt x="4996" y="7763"/>
                  </a:cubicBezTo>
                  <a:cubicBezTo>
                    <a:pt x="7121" y="7360"/>
                    <a:pt x="8507" y="5305"/>
                    <a:pt x="8104" y="3180"/>
                  </a:cubicBezTo>
                  <a:cubicBezTo>
                    <a:pt x="7748" y="1307"/>
                    <a:pt x="6109" y="0"/>
                    <a:pt x="4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2ed0da8ff8c_0_0"/>
            <p:cNvSpPr/>
            <p:nvPr/>
          </p:nvSpPr>
          <p:spPr>
            <a:xfrm rot="-573985">
              <a:off x="726635" y="4645770"/>
              <a:ext cx="257181" cy="225173"/>
            </a:xfrm>
            <a:custGeom>
              <a:avLst/>
              <a:gdLst/>
              <a:ahLst/>
              <a:cxnLst/>
              <a:rect l="l" t="t" r="r" b="b"/>
              <a:pathLst>
                <a:path w="8951" h="7837" extrusionOk="0">
                  <a:moveTo>
                    <a:pt x="4468" y="1"/>
                  </a:moveTo>
                  <a:cubicBezTo>
                    <a:pt x="3852" y="1"/>
                    <a:pt x="3228" y="147"/>
                    <a:pt x="2646" y="455"/>
                  </a:cubicBezTo>
                  <a:cubicBezTo>
                    <a:pt x="728" y="1468"/>
                    <a:pt x="1" y="3839"/>
                    <a:pt x="1014" y="5756"/>
                  </a:cubicBezTo>
                  <a:cubicBezTo>
                    <a:pt x="1717" y="7080"/>
                    <a:pt x="3073" y="7836"/>
                    <a:pt x="4478" y="7836"/>
                  </a:cubicBezTo>
                  <a:cubicBezTo>
                    <a:pt x="5098" y="7836"/>
                    <a:pt x="5728" y="7689"/>
                    <a:pt x="6315" y="7379"/>
                  </a:cubicBezTo>
                  <a:cubicBezTo>
                    <a:pt x="8222" y="6366"/>
                    <a:pt x="8950" y="3996"/>
                    <a:pt x="7937" y="2088"/>
                  </a:cubicBezTo>
                  <a:cubicBezTo>
                    <a:pt x="7233" y="761"/>
                    <a:pt x="5873" y="1"/>
                    <a:pt x="44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2ed0da8ff8c_0_0"/>
            <p:cNvSpPr/>
            <p:nvPr/>
          </p:nvSpPr>
          <p:spPr>
            <a:xfrm rot="-573985">
              <a:off x="300130" y="3886666"/>
              <a:ext cx="889861" cy="569987"/>
            </a:xfrm>
            <a:custGeom>
              <a:avLst/>
              <a:gdLst/>
              <a:ahLst/>
              <a:cxnLst/>
              <a:rect l="l" t="t" r="r" b="b"/>
              <a:pathLst>
                <a:path w="30971" h="19838" extrusionOk="0">
                  <a:moveTo>
                    <a:pt x="20762" y="1"/>
                  </a:moveTo>
                  <a:cubicBezTo>
                    <a:pt x="20762" y="1"/>
                    <a:pt x="5636" y="6089"/>
                    <a:pt x="0" y="6974"/>
                  </a:cubicBezTo>
                  <a:lnTo>
                    <a:pt x="3216" y="19838"/>
                  </a:lnTo>
                  <a:lnTo>
                    <a:pt x="9629" y="18156"/>
                  </a:lnTo>
                  <a:lnTo>
                    <a:pt x="9914" y="19247"/>
                  </a:lnTo>
                  <a:cubicBezTo>
                    <a:pt x="9914" y="19247"/>
                    <a:pt x="23633" y="16238"/>
                    <a:pt x="30970" y="12993"/>
                  </a:cubicBezTo>
                  <a:lnTo>
                    <a:pt x="26692" y="3010"/>
                  </a:lnTo>
                  <a:lnTo>
                    <a:pt x="22227" y="4407"/>
                  </a:lnTo>
                  <a:lnTo>
                    <a:pt x="20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2ed0da8ff8c_0_0"/>
            <p:cNvSpPr/>
            <p:nvPr/>
          </p:nvSpPr>
          <p:spPr>
            <a:xfrm rot="-573985">
              <a:off x="389165" y="3890201"/>
              <a:ext cx="624520" cy="577486"/>
            </a:xfrm>
            <a:custGeom>
              <a:avLst/>
              <a:gdLst/>
              <a:ahLst/>
              <a:cxnLst/>
              <a:rect l="l" t="t" r="r" b="b"/>
              <a:pathLst>
                <a:path w="21736" h="20099" extrusionOk="0">
                  <a:moveTo>
                    <a:pt x="17676" y="1"/>
                  </a:moveTo>
                  <a:cubicBezTo>
                    <a:pt x="17665" y="1"/>
                    <a:pt x="17655" y="3"/>
                    <a:pt x="17644" y="6"/>
                  </a:cubicBezTo>
                  <a:cubicBezTo>
                    <a:pt x="17575" y="36"/>
                    <a:pt x="17536" y="104"/>
                    <a:pt x="17566" y="163"/>
                  </a:cubicBezTo>
                  <a:lnTo>
                    <a:pt x="21450" y="11985"/>
                  </a:lnTo>
                  <a:cubicBezTo>
                    <a:pt x="14104" y="16764"/>
                    <a:pt x="246" y="19823"/>
                    <a:pt x="109" y="19853"/>
                  </a:cubicBezTo>
                  <a:cubicBezTo>
                    <a:pt x="40" y="19862"/>
                    <a:pt x="1" y="19931"/>
                    <a:pt x="10" y="20000"/>
                  </a:cubicBezTo>
                  <a:cubicBezTo>
                    <a:pt x="20" y="20059"/>
                    <a:pt x="79" y="20098"/>
                    <a:pt x="138" y="20098"/>
                  </a:cubicBezTo>
                  <a:lnTo>
                    <a:pt x="158" y="20098"/>
                  </a:lnTo>
                  <a:cubicBezTo>
                    <a:pt x="296" y="20059"/>
                    <a:pt x="14300" y="16971"/>
                    <a:pt x="21667" y="12142"/>
                  </a:cubicBezTo>
                  <a:cubicBezTo>
                    <a:pt x="21716" y="12113"/>
                    <a:pt x="21736" y="12054"/>
                    <a:pt x="21716" y="12004"/>
                  </a:cubicBezTo>
                  <a:lnTo>
                    <a:pt x="17802" y="85"/>
                  </a:lnTo>
                  <a:cubicBezTo>
                    <a:pt x="17777" y="36"/>
                    <a:pt x="17726" y="1"/>
                    <a:pt x="176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2ed0da8ff8c_0_0"/>
            <p:cNvSpPr/>
            <p:nvPr/>
          </p:nvSpPr>
          <p:spPr>
            <a:xfrm rot="-573985">
              <a:off x="351303" y="3959900"/>
              <a:ext cx="591162" cy="460776"/>
            </a:xfrm>
            <a:custGeom>
              <a:avLst/>
              <a:gdLst/>
              <a:ahLst/>
              <a:cxnLst/>
              <a:rect l="l" t="t" r="r" b="b"/>
              <a:pathLst>
                <a:path w="20575" h="16037" extrusionOk="0">
                  <a:moveTo>
                    <a:pt x="17300" y="281"/>
                  </a:moveTo>
                  <a:lnTo>
                    <a:pt x="20290" y="9506"/>
                  </a:lnTo>
                  <a:cubicBezTo>
                    <a:pt x="12982" y="13509"/>
                    <a:pt x="3728" y="15515"/>
                    <a:pt x="2587" y="15761"/>
                  </a:cubicBezTo>
                  <a:lnTo>
                    <a:pt x="276" y="5946"/>
                  </a:lnTo>
                  <a:lnTo>
                    <a:pt x="286" y="5946"/>
                  </a:lnTo>
                  <a:cubicBezTo>
                    <a:pt x="4918" y="4972"/>
                    <a:pt x="16011" y="783"/>
                    <a:pt x="17300" y="281"/>
                  </a:cubicBezTo>
                  <a:close/>
                  <a:moveTo>
                    <a:pt x="17379" y="1"/>
                  </a:moveTo>
                  <a:cubicBezTo>
                    <a:pt x="17361" y="1"/>
                    <a:pt x="17344" y="6"/>
                    <a:pt x="17329" y="16"/>
                  </a:cubicBezTo>
                  <a:cubicBezTo>
                    <a:pt x="17201" y="55"/>
                    <a:pt x="4898" y="4756"/>
                    <a:pt x="109" y="5730"/>
                  </a:cubicBezTo>
                  <a:cubicBezTo>
                    <a:pt x="69" y="5739"/>
                    <a:pt x="40" y="5759"/>
                    <a:pt x="20" y="5789"/>
                  </a:cubicBezTo>
                  <a:cubicBezTo>
                    <a:pt x="10" y="5808"/>
                    <a:pt x="0" y="5848"/>
                    <a:pt x="10" y="5877"/>
                  </a:cubicBezTo>
                  <a:lnTo>
                    <a:pt x="2371" y="15938"/>
                  </a:lnTo>
                  <a:cubicBezTo>
                    <a:pt x="2380" y="15997"/>
                    <a:pt x="2430" y="16036"/>
                    <a:pt x="2489" y="16036"/>
                  </a:cubicBezTo>
                  <a:lnTo>
                    <a:pt x="2518" y="16026"/>
                  </a:lnTo>
                  <a:cubicBezTo>
                    <a:pt x="2616" y="16007"/>
                    <a:pt x="12687" y="13971"/>
                    <a:pt x="20496" y="9673"/>
                  </a:cubicBezTo>
                  <a:cubicBezTo>
                    <a:pt x="20545" y="9644"/>
                    <a:pt x="20575" y="9575"/>
                    <a:pt x="20555" y="9526"/>
                  </a:cubicBezTo>
                  <a:lnTo>
                    <a:pt x="17497" y="84"/>
                  </a:lnTo>
                  <a:cubicBezTo>
                    <a:pt x="17477" y="55"/>
                    <a:pt x="17457" y="25"/>
                    <a:pt x="17428" y="16"/>
                  </a:cubicBezTo>
                  <a:cubicBezTo>
                    <a:pt x="17413" y="6"/>
                    <a:pt x="17396" y="1"/>
                    <a:pt x="173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2ed0da8ff8c_0_0"/>
            <p:cNvSpPr/>
            <p:nvPr/>
          </p:nvSpPr>
          <p:spPr>
            <a:xfrm rot="-573985">
              <a:off x="453207" y="4209101"/>
              <a:ext cx="40167" cy="55137"/>
            </a:xfrm>
            <a:custGeom>
              <a:avLst/>
              <a:gdLst/>
              <a:ahLst/>
              <a:cxnLst/>
              <a:rect l="l" t="t" r="r" b="b"/>
              <a:pathLst>
                <a:path w="1398" h="1919" extrusionOk="0">
                  <a:moveTo>
                    <a:pt x="1348" y="0"/>
                  </a:moveTo>
                  <a:lnTo>
                    <a:pt x="1" y="443"/>
                  </a:lnTo>
                  <a:lnTo>
                    <a:pt x="50" y="600"/>
                  </a:lnTo>
                  <a:lnTo>
                    <a:pt x="640" y="404"/>
                  </a:lnTo>
                  <a:lnTo>
                    <a:pt x="1142" y="1918"/>
                  </a:lnTo>
                  <a:lnTo>
                    <a:pt x="1319" y="1859"/>
                  </a:lnTo>
                  <a:lnTo>
                    <a:pt x="817" y="345"/>
                  </a:lnTo>
                  <a:lnTo>
                    <a:pt x="1397" y="148"/>
                  </a:lnTo>
                  <a:lnTo>
                    <a:pt x="134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2ed0da8ff8c_0_0"/>
            <p:cNvSpPr/>
            <p:nvPr/>
          </p:nvSpPr>
          <p:spPr>
            <a:xfrm rot="-573985">
              <a:off x="504718" y="4195128"/>
              <a:ext cx="20946" cy="49764"/>
            </a:xfrm>
            <a:custGeom>
              <a:avLst/>
              <a:gdLst/>
              <a:ahLst/>
              <a:cxnLst/>
              <a:rect l="l" t="t" r="r" b="b"/>
              <a:pathLst>
                <a:path w="729" h="1732" extrusionOk="0">
                  <a:moveTo>
                    <a:pt x="178" y="0"/>
                  </a:moveTo>
                  <a:lnTo>
                    <a:pt x="1" y="59"/>
                  </a:lnTo>
                  <a:lnTo>
                    <a:pt x="551" y="1731"/>
                  </a:lnTo>
                  <a:lnTo>
                    <a:pt x="728" y="1672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2ed0da8ff8c_0_0"/>
            <p:cNvSpPr/>
            <p:nvPr/>
          </p:nvSpPr>
          <p:spPr>
            <a:xfrm rot="-573985">
              <a:off x="527880" y="4171984"/>
              <a:ext cx="53413" cy="51833"/>
            </a:xfrm>
            <a:custGeom>
              <a:avLst/>
              <a:gdLst/>
              <a:ahLst/>
              <a:cxnLst/>
              <a:rect l="l" t="t" r="r" b="b"/>
              <a:pathLst>
                <a:path w="1859" h="1804" extrusionOk="0">
                  <a:moveTo>
                    <a:pt x="1057" y="0"/>
                  </a:moveTo>
                  <a:cubicBezTo>
                    <a:pt x="955" y="0"/>
                    <a:pt x="854" y="18"/>
                    <a:pt x="757" y="56"/>
                  </a:cubicBezTo>
                  <a:cubicBezTo>
                    <a:pt x="276" y="194"/>
                    <a:pt x="0" y="715"/>
                    <a:pt x="167" y="1197"/>
                  </a:cubicBezTo>
                  <a:cubicBezTo>
                    <a:pt x="291" y="1567"/>
                    <a:pt x="644" y="1804"/>
                    <a:pt x="1018" y="1804"/>
                  </a:cubicBezTo>
                  <a:cubicBezTo>
                    <a:pt x="1121" y="1804"/>
                    <a:pt x="1226" y="1786"/>
                    <a:pt x="1328" y="1747"/>
                  </a:cubicBezTo>
                  <a:cubicBezTo>
                    <a:pt x="1554" y="1679"/>
                    <a:pt x="1751" y="1511"/>
                    <a:pt x="1859" y="1295"/>
                  </a:cubicBezTo>
                  <a:lnTo>
                    <a:pt x="1702" y="1226"/>
                  </a:lnTo>
                  <a:cubicBezTo>
                    <a:pt x="1623" y="1403"/>
                    <a:pt x="1466" y="1531"/>
                    <a:pt x="1279" y="1590"/>
                  </a:cubicBezTo>
                  <a:cubicBezTo>
                    <a:pt x="1198" y="1619"/>
                    <a:pt x="1115" y="1633"/>
                    <a:pt x="1034" y="1633"/>
                  </a:cubicBezTo>
                  <a:cubicBezTo>
                    <a:pt x="730" y="1633"/>
                    <a:pt x="445" y="1440"/>
                    <a:pt x="344" y="1138"/>
                  </a:cubicBezTo>
                  <a:cubicBezTo>
                    <a:pt x="207" y="744"/>
                    <a:pt x="423" y="331"/>
                    <a:pt x="816" y="213"/>
                  </a:cubicBezTo>
                  <a:cubicBezTo>
                    <a:pt x="898" y="183"/>
                    <a:pt x="982" y="168"/>
                    <a:pt x="1065" y="168"/>
                  </a:cubicBezTo>
                  <a:cubicBezTo>
                    <a:pt x="1172" y="168"/>
                    <a:pt x="1277" y="193"/>
                    <a:pt x="1377" y="243"/>
                  </a:cubicBezTo>
                  <a:lnTo>
                    <a:pt x="1456" y="95"/>
                  </a:lnTo>
                  <a:cubicBezTo>
                    <a:pt x="1331" y="33"/>
                    <a:pt x="1194" y="0"/>
                    <a:pt x="10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2ed0da8ff8c_0_0"/>
            <p:cNvSpPr/>
            <p:nvPr/>
          </p:nvSpPr>
          <p:spPr>
            <a:xfrm rot="-573985">
              <a:off x="581118" y="4139798"/>
              <a:ext cx="56545" cy="61056"/>
            </a:xfrm>
            <a:custGeom>
              <a:avLst/>
              <a:gdLst/>
              <a:ahLst/>
              <a:cxnLst/>
              <a:rect l="l" t="t" r="r" b="b"/>
              <a:pathLst>
                <a:path w="1968" h="2125" extrusionOk="0">
                  <a:moveTo>
                    <a:pt x="1358" y="0"/>
                  </a:moveTo>
                  <a:lnTo>
                    <a:pt x="1161" y="69"/>
                  </a:lnTo>
                  <a:lnTo>
                    <a:pt x="512" y="1397"/>
                  </a:lnTo>
                  <a:lnTo>
                    <a:pt x="178" y="393"/>
                  </a:lnTo>
                  <a:lnTo>
                    <a:pt x="1" y="452"/>
                  </a:lnTo>
                  <a:lnTo>
                    <a:pt x="561" y="2124"/>
                  </a:lnTo>
                  <a:lnTo>
                    <a:pt x="738" y="2065"/>
                  </a:lnTo>
                  <a:lnTo>
                    <a:pt x="591" y="1623"/>
                  </a:lnTo>
                  <a:lnTo>
                    <a:pt x="817" y="1161"/>
                  </a:lnTo>
                  <a:lnTo>
                    <a:pt x="1761" y="1721"/>
                  </a:lnTo>
                  <a:lnTo>
                    <a:pt x="1968" y="1652"/>
                  </a:lnTo>
                  <a:lnTo>
                    <a:pt x="896" y="993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2ed0da8ff8c_0_0"/>
            <p:cNvSpPr/>
            <p:nvPr/>
          </p:nvSpPr>
          <p:spPr>
            <a:xfrm rot="-573985">
              <a:off x="633158" y="4114949"/>
              <a:ext cx="49764" cy="58815"/>
            </a:xfrm>
            <a:custGeom>
              <a:avLst/>
              <a:gdLst/>
              <a:ahLst/>
              <a:cxnLst/>
              <a:rect l="l" t="t" r="r" b="b"/>
              <a:pathLst>
                <a:path w="1732" h="2047" extrusionOk="0">
                  <a:moveTo>
                    <a:pt x="1141" y="1"/>
                  </a:moveTo>
                  <a:lnTo>
                    <a:pt x="0" y="384"/>
                  </a:lnTo>
                  <a:lnTo>
                    <a:pt x="551" y="2046"/>
                  </a:lnTo>
                  <a:lnTo>
                    <a:pt x="1731" y="1653"/>
                  </a:lnTo>
                  <a:lnTo>
                    <a:pt x="1682" y="1505"/>
                  </a:lnTo>
                  <a:lnTo>
                    <a:pt x="679" y="1830"/>
                  </a:lnTo>
                  <a:lnTo>
                    <a:pt x="472" y="1220"/>
                  </a:lnTo>
                  <a:lnTo>
                    <a:pt x="1328" y="935"/>
                  </a:lnTo>
                  <a:lnTo>
                    <a:pt x="1279" y="778"/>
                  </a:lnTo>
                  <a:lnTo>
                    <a:pt x="423" y="1073"/>
                  </a:lnTo>
                  <a:lnTo>
                    <a:pt x="226" y="473"/>
                  </a:lnTo>
                  <a:lnTo>
                    <a:pt x="1190" y="158"/>
                  </a:lnTo>
                  <a:lnTo>
                    <a:pt x="11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2ed0da8ff8c_0_0"/>
            <p:cNvSpPr/>
            <p:nvPr/>
          </p:nvSpPr>
          <p:spPr>
            <a:xfrm rot="-573985">
              <a:off x="674382" y="4091572"/>
              <a:ext cx="40455" cy="55137"/>
            </a:xfrm>
            <a:custGeom>
              <a:avLst/>
              <a:gdLst/>
              <a:ahLst/>
              <a:cxnLst/>
              <a:rect l="l" t="t" r="r" b="b"/>
              <a:pathLst>
                <a:path w="1408" h="1919" extrusionOk="0">
                  <a:moveTo>
                    <a:pt x="1358" y="1"/>
                  </a:moveTo>
                  <a:lnTo>
                    <a:pt x="1" y="453"/>
                  </a:lnTo>
                  <a:lnTo>
                    <a:pt x="50" y="600"/>
                  </a:lnTo>
                  <a:lnTo>
                    <a:pt x="640" y="404"/>
                  </a:lnTo>
                  <a:lnTo>
                    <a:pt x="1142" y="1918"/>
                  </a:lnTo>
                  <a:lnTo>
                    <a:pt x="1319" y="1859"/>
                  </a:lnTo>
                  <a:lnTo>
                    <a:pt x="817" y="345"/>
                  </a:lnTo>
                  <a:lnTo>
                    <a:pt x="1407" y="158"/>
                  </a:lnTo>
                  <a:lnTo>
                    <a:pt x="1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2ed0da8ff8c_0_0"/>
            <p:cNvSpPr/>
            <p:nvPr/>
          </p:nvSpPr>
          <p:spPr>
            <a:xfrm rot="-573985">
              <a:off x="722931" y="4071340"/>
              <a:ext cx="46661" cy="52321"/>
            </a:xfrm>
            <a:custGeom>
              <a:avLst/>
              <a:gdLst/>
              <a:ahLst/>
              <a:cxnLst/>
              <a:rect l="l" t="t" r="r" b="b"/>
              <a:pathLst>
                <a:path w="1624" h="1821" extrusionOk="0">
                  <a:moveTo>
                    <a:pt x="866" y="0"/>
                  </a:moveTo>
                  <a:cubicBezTo>
                    <a:pt x="757" y="0"/>
                    <a:pt x="648" y="18"/>
                    <a:pt x="542" y="51"/>
                  </a:cubicBezTo>
                  <a:cubicBezTo>
                    <a:pt x="119" y="199"/>
                    <a:pt x="1" y="474"/>
                    <a:pt x="80" y="720"/>
                  </a:cubicBezTo>
                  <a:cubicBezTo>
                    <a:pt x="161" y="960"/>
                    <a:pt x="355" y="1010"/>
                    <a:pt x="570" y="1010"/>
                  </a:cubicBezTo>
                  <a:cubicBezTo>
                    <a:pt x="720" y="1010"/>
                    <a:pt x="881" y="985"/>
                    <a:pt x="1019" y="985"/>
                  </a:cubicBezTo>
                  <a:cubicBezTo>
                    <a:pt x="1185" y="985"/>
                    <a:pt x="1319" y="1020"/>
                    <a:pt x="1368" y="1173"/>
                  </a:cubicBezTo>
                  <a:cubicBezTo>
                    <a:pt x="1427" y="1330"/>
                    <a:pt x="1338" y="1507"/>
                    <a:pt x="1024" y="1615"/>
                  </a:cubicBezTo>
                  <a:cubicBezTo>
                    <a:pt x="931" y="1646"/>
                    <a:pt x="836" y="1661"/>
                    <a:pt x="742" y="1661"/>
                  </a:cubicBezTo>
                  <a:cubicBezTo>
                    <a:pt x="626" y="1661"/>
                    <a:pt x="512" y="1639"/>
                    <a:pt x="404" y="1595"/>
                  </a:cubicBezTo>
                  <a:lnTo>
                    <a:pt x="384" y="1753"/>
                  </a:lnTo>
                  <a:cubicBezTo>
                    <a:pt x="496" y="1798"/>
                    <a:pt x="615" y="1820"/>
                    <a:pt x="735" y="1820"/>
                  </a:cubicBezTo>
                  <a:cubicBezTo>
                    <a:pt x="849" y="1820"/>
                    <a:pt x="963" y="1801"/>
                    <a:pt x="1073" y="1763"/>
                  </a:cubicBezTo>
                  <a:cubicBezTo>
                    <a:pt x="1496" y="1625"/>
                    <a:pt x="1624" y="1350"/>
                    <a:pt x="1545" y="1104"/>
                  </a:cubicBezTo>
                  <a:cubicBezTo>
                    <a:pt x="1464" y="864"/>
                    <a:pt x="1270" y="814"/>
                    <a:pt x="1055" y="814"/>
                  </a:cubicBezTo>
                  <a:cubicBezTo>
                    <a:pt x="904" y="814"/>
                    <a:pt x="744" y="838"/>
                    <a:pt x="605" y="838"/>
                  </a:cubicBezTo>
                  <a:cubicBezTo>
                    <a:pt x="440" y="838"/>
                    <a:pt x="305" y="804"/>
                    <a:pt x="257" y="651"/>
                  </a:cubicBezTo>
                  <a:cubicBezTo>
                    <a:pt x="198" y="484"/>
                    <a:pt x="286" y="307"/>
                    <a:pt x="591" y="209"/>
                  </a:cubicBezTo>
                  <a:cubicBezTo>
                    <a:pt x="683" y="176"/>
                    <a:pt x="778" y="162"/>
                    <a:pt x="873" y="162"/>
                  </a:cubicBezTo>
                  <a:cubicBezTo>
                    <a:pt x="950" y="162"/>
                    <a:pt x="1027" y="171"/>
                    <a:pt x="1102" y="189"/>
                  </a:cubicBezTo>
                  <a:lnTo>
                    <a:pt x="1112" y="32"/>
                  </a:lnTo>
                  <a:cubicBezTo>
                    <a:pt x="1031" y="10"/>
                    <a:pt x="949" y="0"/>
                    <a:pt x="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2ed0da8ff8c_0_0"/>
            <p:cNvSpPr/>
            <p:nvPr/>
          </p:nvSpPr>
          <p:spPr>
            <a:xfrm rot="-573985">
              <a:off x="507566" y="4272369"/>
              <a:ext cx="65567" cy="64733"/>
            </a:xfrm>
            <a:custGeom>
              <a:avLst/>
              <a:gdLst/>
              <a:ahLst/>
              <a:cxnLst/>
              <a:rect l="l" t="t" r="r" b="b"/>
              <a:pathLst>
                <a:path w="2282" h="2253" extrusionOk="0">
                  <a:moveTo>
                    <a:pt x="1731" y="0"/>
                  </a:moveTo>
                  <a:lnTo>
                    <a:pt x="1584" y="49"/>
                  </a:lnTo>
                  <a:lnTo>
                    <a:pt x="1279" y="1525"/>
                  </a:lnTo>
                  <a:lnTo>
                    <a:pt x="138" y="531"/>
                  </a:lnTo>
                  <a:lnTo>
                    <a:pt x="0" y="581"/>
                  </a:lnTo>
                  <a:lnTo>
                    <a:pt x="551" y="2252"/>
                  </a:lnTo>
                  <a:lnTo>
                    <a:pt x="718" y="2193"/>
                  </a:lnTo>
                  <a:lnTo>
                    <a:pt x="276" y="866"/>
                  </a:lnTo>
                  <a:lnTo>
                    <a:pt x="1308" y="1761"/>
                  </a:lnTo>
                  <a:lnTo>
                    <a:pt x="1387" y="1731"/>
                  </a:lnTo>
                  <a:lnTo>
                    <a:pt x="1672" y="394"/>
                  </a:lnTo>
                  <a:lnTo>
                    <a:pt x="2115" y="1731"/>
                  </a:lnTo>
                  <a:lnTo>
                    <a:pt x="2282" y="1672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2ed0da8ff8c_0_0"/>
            <p:cNvSpPr/>
            <p:nvPr/>
          </p:nvSpPr>
          <p:spPr>
            <a:xfrm rot="-573985">
              <a:off x="571694" y="4243407"/>
              <a:ext cx="64705" cy="53585"/>
            </a:xfrm>
            <a:custGeom>
              <a:avLst/>
              <a:gdLst/>
              <a:ahLst/>
              <a:cxnLst/>
              <a:rect l="l" t="t" r="r" b="b"/>
              <a:pathLst>
                <a:path w="2252" h="1865" extrusionOk="0">
                  <a:moveTo>
                    <a:pt x="1106" y="208"/>
                  </a:moveTo>
                  <a:cubicBezTo>
                    <a:pt x="1405" y="208"/>
                    <a:pt x="1703" y="384"/>
                    <a:pt x="1809" y="722"/>
                  </a:cubicBezTo>
                  <a:cubicBezTo>
                    <a:pt x="1946" y="1105"/>
                    <a:pt x="1740" y="1528"/>
                    <a:pt x="1346" y="1646"/>
                  </a:cubicBezTo>
                  <a:cubicBezTo>
                    <a:pt x="1265" y="1673"/>
                    <a:pt x="1184" y="1685"/>
                    <a:pt x="1107" y="1685"/>
                  </a:cubicBezTo>
                  <a:cubicBezTo>
                    <a:pt x="586" y="1685"/>
                    <a:pt x="195" y="1127"/>
                    <a:pt x="451" y="613"/>
                  </a:cubicBezTo>
                  <a:cubicBezTo>
                    <a:pt x="588" y="340"/>
                    <a:pt x="848" y="208"/>
                    <a:pt x="1106" y="208"/>
                  </a:cubicBezTo>
                  <a:close/>
                  <a:moveTo>
                    <a:pt x="1103" y="0"/>
                  </a:moveTo>
                  <a:cubicBezTo>
                    <a:pt x="503" y="0"/>
                    <a:pt x="1" y="605"/>
                    <a:pt x="235" y="1243"/>
                  </a:cubicBezTo>
                  <a:cubicBezTo>
                    <a:pt x="357" y="1625"/>
                    <a:pt x="705" y="1865"/>
                    <a:pt x="1076" y="1865"/>
                  </a:cubicBezTo>
                  <a:cubicBezTo>
                    <a:pt x="1182" y="1865"/>
                    <a:pt x="1290" y="1845"/>
                    <a:pt x="1396" y="1803"/>
                  </a:cubicBezTo>
                  <a:cubicBezTo>
                    <a:pt x="2182" y="1538"/>
                    <a:pt x="2251" y="456"/>
                    <a:pt x="1504" y="92"/>
                  </a:cubicBezTo>
                  <a:cubicBezTo>
                    <a:pt x="1370" y="29"/>
                    <a:pt x="1234" y="0"/>
                    <a:pt x="11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2ed0da8ff8c_0_0"/>
            <p:cNvSpPr/>
            <p:nvPr/>
          </p:nvSpPr>
          <p:spPr>
            <a:xfrm rot="-573985">
              <a:off x="625472" y="4211836"/>
              <a:ext cx="47523" cy="56545"/>
            </a:xfrm>
            <a:custGeom>
              <a:avLst/>
              <a:gdLst/>
              <a:ahLst/>
              <a:cxnLst/>
              <a:rect l="l" t="t" r="r" b="b"/>
              <a:pathLst>
                <a:path w="1654" h="1968" extrusionOk="0">
                  <a:moveTo>
                    <a:pt x="1653" y="1"/>
                  </a:moveTo>
                  <a:lnTo>
                    <a:pt x="1476" y="60"/>
                  </a:lnTo>
                  <a:lnTo>
                    <a:pt x="1319" y="1722"/>
                  </a:lnTo>
                  <a:lnTo>
                    <a:pt x="198" y="483"/>
                  </a:lnTo>
                  <a:lnTo>
                    <a:pt x="1" y="551"/>
                  </a:lnTo>
                  <a:lnTo>
                    <a:pt x="1299" y="1968"/>
                  </a:lnTo>
                  <a:lnTo>
                    <a:pt x="1476" y="1918"/>
                  </a:lnTo>
                  <a:lnTo>
                    <a:pt x="16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2ed0da8ff8c_0_0"/>
            <p:cNvSpPr/>
            <p:nvPr/>
          </p:nvSpPr>
          <p:spPr>
            <a:xfrm rot="-573985">
              <a:off x="684780" y="4197740"/>
              <a:ext cx="20946" cy="49477"/>
            </a:xfrm>
            <a:custGeom>
              <a:avLst/>
              <a:gdLst/>
              <a:ahLst/>
              <a:cxnLst/>
              <a:rect l="l" t="t" r="r" b="b"/>
              <a:pathLst>
                <a:path w="729" h="1722" extrusionOk="0">
                  <a:moveTo>
                    <a:pt x="178" y="0"/>
                  </a:moveTo>
                  <a:lnTo>
                    <a:pt x="1" y="59"/>
                  </a:lnTo>
                  <a:lnTo>
                    <a:pt x="552" y="1721"/>
                  </a:lnTo>
                  <a:lnTo>
                    <a:pt x="729" y="1662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2ed0da8ff8c_0_0"/>
            <p:cNvSpPr/>
            <p:nvPr/>
          </p:nvSpPr>
          <p:spPr>
            <a:xfrm rot="-573985">
              <a:off x="709071" y="4172616"/>
              <a:ext cx="50023" cy="58815"/>
            </a:xfrm>
            <a:custGeom>
              <a:avLst/>
              <a:gdLst/>
              <a:ahLst/>
              <a:cxnLst/>
              <a:rect l="l" t="t" r="r" b="b"/>
              <a:pathLst>
                <a:path w="1741" h="2047" extrusionOk="0">
                  <a:moveTo>
                    <a:pt x="1151" y="1"/>
                  </a:moveTo>
                  <a:lnTo>
                    <a:pt x="0" y="375"/>
                  </a:lnTo>
                  <a:lnTo>
                    <a:pt x="561" y="2047"/>
                  </a:lnTo>
                  <a:lnTo>
                    <a:pt x="1741" y="1653"/>
                  </a:lnTo>
                  <a:lnTo>
                    <a:pt x="1682" y="1506"/>
                  </a:lnTo>
                  <a:lnTo>
                    <a:pt x="679" y="1830"/>
                  </a:lnTo>
                  <a:lnTo>
                    <a:pt x="472" y="1220"/>
                  </a:lnTo>
                  <a:lnTo>
                    <a:pt x="1338" y="925"/>
                  </a:lnTo>
                  <a:lnTo>
                    <a:pt x="1288" y="778"/>
                  </a:lnTo>
                  <a:lnTo>
                    <a:pt x="423" y="1063"/>
                  </a:lnTo>
                  <a:lnTo>
                    <a:pt x="226" y="473"/>
                  </a:lnTo>
                  <a:lnTo>
                    <a:pt x="1200" y="149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2ed0da8ff8c_0_0"/>
            <p:cNvSpPr/>
            <p:nvPr/>
          </p:nvSpPr>
          <p:spPr>
            <a:xfrm rot="-573985">
              <a:off x="756768" y="4151300"/>
              <a:ext cx="46632" cy="52321"/>
            </a:xfrm>
            <a:custGeom>
              <a:avLst/>
              <a:gdLst/>
              <a:ahLst/>
              <a:cxnLst/>
              <a:rect l="l" t="t" r="r" b="b"/>
              <a:pathLst>
                <a:path w="1623" h="1821" extrusionOk="0">
                  <a:moveTo>
                    <a:pt x="865" y="1"/>
                  </a:moveTo>
                  <a:cubicBezTo>
                    <a:pt x="756" y="1"/>
                    <a:pt x="647" y="18"/>
                    <a:pt x="541" y="52"/>
                  </a:cubicBezTo>
                  <a:cubicBezTo>
                    <a:pt x="118" y="199"/>
                    <a:pt x="0" y="475"/>
                    <a:pt x="79" y="721"/>
                  </a:cubicBezTo>
                  <a:cubicBezTo>
                    <a:pt x="160" y="961"/>
                    <a:pt x="354" y="1010"/>
                    <a:pt x="569" y="1010"/>
                  </a:cubicBezTo>
                  <a:cubicBezTo>
                    <a:pt x="719" y="1010"/>
                    <a:pt x="880" y="986"/>
                    <a:pt x="1019" y="986"/>
                  </a:cubicBezTo>
                  <a:cubicBezTo>
                    <a:pt x="1184" y="986"/>
                    <a:pt x="1319" y="1021"/>
                    <a:pt x="1367" y="1173"/>
                  </a:cubicBezTo>
                  <a:cubicBezTo>
                    <a:pt x="1426" y="1330"/>
                    <a:pt x="1328" y="1507"/>
                    <a:pt x="1023" y="1616"/>
                  </a:cubicBezTo>
                  <a:cubicBezTo>
                    <a:pt x="930" y="1647"/>
                    <a:pt x="835" y="1662"/>
                    <a:pt x="741" y="1662"/>
                  </a:cubicBezTo>
                  <a:cubicBezTo>
                    <a:pt x="626" y="1662"/>
                    <a:pt x="512" y="1639"/>
                    <a:pt x="403" y="1596"/>
                  </a:cubicBezTo>
                  <a:lnTo>
                    <a:pt x="384" y="1753"/>
                  </a:lnTo>
                  <a:cubicBezTo>
                    <a:pt x="495" y="1799"/>
                    <a:pt x="614" y="1821"/>
                    <a:pt x="735" y="1821"/>
                  </a:cubicBezTo>
                  <a:cubicBezTo>
                    <a:pt x="848" y="1821"/>
                    <a:pt x="962" y="1801"/>
                    <a:pt x="1072" y="1763"/>
                  </a:cubicBezTo>
                  <a:cubicBezTo>
                    <a:pt x="1495" y="1625"/>
                    <a:pt x="1623" y="1350"/>
                    <a:pt x="1544" y="1104"/>
                  </a:cubicBezTo>
                  <a:cubicBezTo>
                    <a:pt x="1463" y="864"/>
                    <a:pt x="1269" y="815"/>
                    <a:pt x="1054" y="815"/>
                  </a:cubicBezTo>
                  <a:cubicBezTo>
                    <a:pt x="904" y="815"/>
                    <a:pt x="743" y="839"/>
                    <a:pt x="604" y="839"/>
                  </a:cubicBezTo>
                  <a:cubicBezTo>
                    <a:pt x="439" y="839"/>
                    <a:pt x="305" y="804"/>
                    <a:pt x="256" y="652"/>
                  </a:cubicBezTo>
                  <a:cubicBezTo>
                    <a:pt x="197" y="485"/>
                    <a:pt x="285" y="308"/>
                    <a:pt x="590" y="209"/>
                  </a:cubicBezTo>
                  <a:cubicBezTo>
                    <a:pt x="682" y="177"/>
                    <a:pt x="774" y="162"/>
                    <a:pt x="866" y="162"/>
                  </a:cubicBezTo>
                  <a:cubicBezTo>
                    <a:pt x="942" y="162"/>
                    <a:pt x="1017" y="172"/>
                    <a:pt x="1092" y="190"/>
                  </a:cubicBezTo>
                  <a:lnTo>
                    <a:pt x="1112" y="32"/>
                  </a:lnTo>
                  <a:cubicBezTo>
                    <a:pt x="1031" y="11"/>
                    <a:pt x="948" y="1"/>
                    <a:pt x="8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2ed0da8ff8c_0_0"/>
            <p:cNvSpPr/>
            <p:nvPr/>
          </p:nvSpPr>
          <p:spPr>
            <a:xfrm rot="-573985">
              <a:off x="870444" y="4610250"/>
              <a:ext cx="370213" cy="194861"/>
            </a:xfrm>
            <a:custGeom>
              <a:avLst/>
              <a:gdLst/>
              <a:ahLst/>
              <a:cxnLst/>
              <a:rect l="l" t="t" r="r" b="b"/>
              <a:pathLst>
                <a:path w="12885" h="6782" extrusionOk="0">
                  <a:moveTo>
                    <a:pt x="12048" y="1"/>
                  </a:moveTo>
                  <a:cubicBezTo>
                    <a:pt x="11881" y="837"/>
                    <a:pt x="11625" y="1663"/>
                    <a:pt x="11271" y="2440"/>
                  </a:cubicBezTo>
                  <a:cubicBezTo>
                    <a:pt x="10543" y="4033"/>
                    <a:pt x="9216" y="5843"/>
                    <a:pt x="6934" y="5931"/>
                  </a:cubicBezTo>
                  <a:cubicBezTo>
                    <a:pt x="6865" y="5934"/>
                    <a:pt x="6796" y="5936"/>
                    <a:pt x="6728" y="5936"/>
                  </a:cubicBezTo>
                  <a:cubicBezTo>
                    <a:pt x="4756" y="5936"/>
                    <a:pt x="3281" y="4718"/>
                    <a:pt x="2302" y="3482"/>
                  </a:cubicBezTo>
                  <a:cubicBezTo>
                    <a:pt x="1682" y="2696"/>
                    <a:pt x="1181" y="1830"/>
                    <a:pt x="797" y="906"/>
                  </a:cubicBezTo>
                  <a:lnTo>
                    <a:pt x="0" y="1201"/>
                  </a:lnTo>
                  <a:cubicBezTo>
                    <a:pt x="345" y="2047"/>
                    <a:pt x="777" y="2853"/>
                    <a:pt x="1308" y="3591"/>
                  </a:cubicBezTo>
                  <a:cubicBezTo>
                    <a:pt x="1918" y="4476"/>
                    <a:pt x="2685" y="5233"/>
                    <a:pt x="3580" y="5833"/>
                  </a:cubicBezTo>
                  <a:cubicBezTo>
                    <a:pt x="4508" y="6458"/>
                    <a:pt x="5608" y="6782"/>
                    <a:pt x="6726" y="6782"/>
                  </a:cubicBezTo>
                  <a:cubicBezTo>
                    <a:pt x="6805" y="6782"/>
                    <a:pt x="6884" y="6780"/>
                    <a:pt x="6964" y="6777"/>
                  </a:cubicBezTo>
                  <a:cubicBezTo>
                    <a:pt x="9953" y="6649"/>
                    <a:pt x="11497" y="4200"/>
                    <a:pt x="12255" y="2312"/>
                  </a:cubicBezTo>
                  <a:cubicBezTo>
                    <a:pt x="12530" y="1614"/>
                    <a:pt x="12746" y="886"/>
                    <a:pt x="12884" y="148"/>
                  </a:cubicBezTo>
                  <a:lnTo>
                    <a:pt x="12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2ed0da8ff8c_0_0"/>
            <p:cNvSpPr/>
            <p:nvPr/>
          </p:nvSpPr>
          <p:spPr>
            <a:xfrm rot="-573985">
              <a:off x="867123" y="4661973"/>
              <a:ext cx="66141" cy="77462"/>
            </a:xfrm>
            <a:custGeom>
              <a:avLst/>
              <a:gdLst/>
              <a:ahLst/>
              <a:cxnLst/>
              <a:rect l="l" t="t" r="r" b="b"/>
              <a:pathLst>
                <a:path w="2302" h="2696" extrusionOk="0">
                  <a:moveTo>
                    <a:pt x="797" y="1"/>
                  </a:moveTo>
                  <a:lnTo>
                    <a:pt x="0" y="296"/>
                  </a:lnTo>
                  <a:cubicBezTo>
                    <a:pt x="335" y="1151"/>
                    <a:pt x="777" y="1948"/>
                    <a:pt x="1299" y="2695"/>
                  </a:cubicBezTo>
                  <a:lnTo>
                    <a:pt x="2302" y="2577"/>
                  </a:lnTo>
                  <a:cubicBezTo>
                    <a:pt x="1682" y="1791"/>
                    <a:pt x="1171" y="925"/>
                    <a:pt x="797" y="1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2ed0da8ff8c_0_0"/>
            <p:cNvSpPr/>
            <p:nvPr/>
          </p:nvSpPr>
          <p:spPr>
            <a:xfrm rot="-573985">
              <a:off x="1181645" y="4584225"/>
              <a:ext cx="46374" cy="70106"/>
            </a:xfrm>
            <a:custGeom>
              <a:avLst/>
              <a:gdLst/>
              <a:ahLst/>
              <a:cxnLst/>
              <a:rect l="l" t="t" r="r" b="b"/>
              <a:pathLst>
                <a:path w="1614" h="2440" extrusionOk="0">
                  <a:moveTo>
                    <a:pt x="777" y="1"/>
                  </a:moveTo>
                  <a:cubicBezTo>
                    <a:pt x="610" y="837"/>
                    <a:pt x="344" y="1663"/>
                    <a:pt x="0" y="2440"/>
                  </a:cubicBezTo>
                  <a:lnTo>
                    <a:pt x="984" y="2312"/>
                  </a:lnTo>
                  <a:cubicBezTo>
                    <a:pt x="1259" y="1614"/>
                    <a:pt x="1475" y="886"/>
                    <a:pt x="1613" y="148"/>
                  </a:cubicBezTo>
                  <a:lnTo>
                    <a:pt x="777" y="1"/>
                  </a:ln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2ed0da8ff8c_0_0"/>
            <p:cNvSpPr/>
            <p:nvPr/>
          </p:nvSpPr>
          <p:spPr>
            <a:xfrm rot="-573985">
              <a:off x="400145" y="4001777"/>
              <a:ext cx="1306935" cy="696264"/>
            </a:xfrm>
            <a:custGeom>
              <a:avLst/>
              <a:gdLst/>
              <a:ahLst/>
              <a:cxnLst/>
              <a:rect l="l" t="t" r="r" b="b"/>
              <a:pathLst>
                <a:path w="45487" h="24233" extrusionOk="0">
                  <a:moveTo>
                    <a:pt x="32151" y="0"/>
                  </a:moveTo>
                  <a:cubicBezTo>
                    <a:pt x="32151" y="0"/>
                    <a:pt x="31639" y="325"/>
                    <a:pt x="30734" y="875"/>
                  </a:cubicBezTo>
                  <a:cubicBezTo>
                    <a:pt x="30646" y="934"/>
                    <a:pt x="30548" y="993"/>
                    <a:pt x="30449" y="1052"/>
                  </a:cubicBezTo>
                  <a:cubicBezTo>
                    <a:pt x="23870" y="5134"/>
                    <a:pt x="374" y="19670"/>
                    <a:pt x="1" y="19994"/>
                  </a:cubicBezTo>
                  <a:lnTo>
                    <a:pt x="1653" y="24233"/>
                  </a:lnTo>
                  <a:lnTo>
                    <a:pt x="38406" y="21459"/>
                  </a:lnTo>
                  <a:lnTo>
                    <a:pt x="38710" y="21440"/>
                  </a:lnTo>
                  <a:lnTo>
                    <a:pt x="39694" y="21361"/>
                  </a:lnTo>
                  <a:cubicBezTo>
                    <a:pt x="45487" y="10317"/>
                    <a:pt x="39301" y="4199"/>
                    <a:pt x="35190" y="1574"/>
                  </a:cubicBezTo>
                  <a:cubicBezTo>
                    <a:pt x="35150" y="1544"/>
                    <a:pt x="35101" y="1515"/>
                    <a:pt x="35062" y="1495"/>
                  </a:cubicBezTo>
                  <a:cubicBezTo>
                    <a:pt x="34137" y="905"/>
                    <a:pt x="33164" y="403"/>
                    <a:pt x="32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2ed0da8ff8c_0_0"/>
            <p:cNvSpPr/>
            <p:nvPr/>
          </p:nvSpPr>
          <p:spPr>
            <a:xfrm rot="-573985">
              <a:off x="456169" y="4671615"/>
              <a:ext cx="93006" cy="123289"/>
            </a:xfrm>
            <a:custGeom>
              <a:avLst/>
              <a:gdLst/>
              <a:ahLst/>
              <a:cxnLst/>
              <a:rect l="l" t="t" r="r" b="b"/>
              <a:pathLst>
                <a:path w="3237" h="4291" extrusionOk="0">
                  <a:moveTo>
                    <a:pt x="426" y="0"/>
                  </a:moveTo>
                  <a:cubicBezTo>
                    <a:pt x="170" y="0"/>
                    <a:pt x="1" y="52"/>
                    <a:pt x="1" y="52"/>
                  </a:cubicBezTo>
                  <a:lnTo>
                    <a:pt x="1643" y="4291"/>
                  </a:lnTo>
                  <a:cubicBezTo>
                    <a:pt x="1643" y="4291"/>
                    <a:pt x="3236" y="3819"/>
                    <a:pt x="2479" y="1734"/>
                  </a:cubicBezTo>
                  <a:cubicBezTo>
                    <a:pt x="1929" y="238"/>
                    <a:pt x="977" y="0"/>
                    <a:pt x="426" y="0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2ed0da8ff8c_0_0"/>
            <p:cNvSpPr/>
            <p:nvPr/>
          </p:nvSpPr>
          <p:spPr>
            <a:xfrm rot="-573985">
              <a:off x="433298" y="4066402"/>
              <a:ext cx="975769" cy="559787"/>
            </a:xfrm>
            <a:custGeom>
              <a:avLst/>
              <a:gdLst/>
              <a:ahLst/>
              <a:cxnLst/>
              <a:rect l="l" t="t" r="r" b="b"/>
              <a:pathLst>
                <a:path w="33961" h="19483" extrusionOk="0">
                  <a:moveTo>
                    <a:pt x="33823" y="0"/>
                  </a:moveTo>
                  <a:lnTo>
                    <a:pt x="552" y="19040"/>
                  </a:lnTo>
                  <a:lnTo>
                    <a:pt x="1" y="19355"/>
                  </a:lnTo>
                  <a:lnTo>
                    <a:pt x="70" y="19483"/>
                  </a:lnTo>
                  <a:lnTo>
                    <a:pt x="650" y="19148"/>
                  </a:lnTo>
                  <a:lnTo>
                    <a:pt x="33960" y="89"/>
                  </a:lnTo>
                  <a:cubicBezTo>
                    <a:pt x="33921" y="59"/>
                    <a:pt x="33872" y="30"/>
                    <a:pt x="338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2ed0da8ff8c_0_0"/>
            <p:cNvSpPr/>
            <p:nvPr/>
          </p:nvSpPr>
          <p:spPr>
            <a:xfrm rot="-573985">
              <a:off x="1324630" y="4450548"/>
              <a:ext cx="210836" cy="92575"/>
            </a:xfrm>
            <a:custGeom>
              <a:avLst/>
              <a:gdLst/>
              <a:ahLst/>
              <a:cxnLst/>
              <a:rect l="l" t="t" r="r" b="b"/>
              <a:pathLst>
                <a:path w="7338" h="3222" extrusionOk="0">
                  <a:moveTo>
                    <a:pt x="5970" y="1"/>
                  </a:moveTo>
                  <a:cubicBezTo>
                    <a:pt x="5905" y="1"/>
                    <a:pt x="5839" y="6"/>
                    <a:pt x="5774" y="17"/>
                  </a:cubicBezTo>
                  <a:lnTo>
                    <a:pt x="1072" y="794"/>
                  </a:lnTo>
                  <a:cubicBezTo>
                    <a:pt x="443" y="902"/>
                    <a:pt x="0" y="1472"/>
                    <a:pt x="59" y="2112"/>
                  </a:cubicBezTo>
                  <a:cubicBezTo>
                    <a:pt x="114" y="2743"/>
                    <a:pt x="655" y="3221"/>
                    <a:pt x="1276" y="3221"/>
                  </a:cubicBezTo>
                  <a:cubicBezTo>
                    <a:pt x="1323" y="3221"/>
                    <a:pt x="1370" y="3219"/>
                    <a:pt x="1417" y="3213"/>
                  </a:cubicBezTo>
                  <a:lnTo>
                    <a:pt x="6157" y="2653"/>
                  </a:lnTo>
                  <a:cubicBezTo>
                    <a:pt x="6855" y="2574"/>
                    <a:pt x="7337" y="1915"/>
                    <a:pt x="7209" y="1217"/>
                  </a:cubicBezTo>
                  <a:lnTo>
                    <a:pt x="7170" y="1000"/>
                  </a:lnTo>
                  <a:cubicBezTo>
                    <a:pt x="7064" y="417"/>
                    <a:pt x="6545" y="1"/>
                    <a:pt x="5970" y="1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2ed0da8ff8c_0_0"/>
            <p:cNvSpPr/>
            <p:nvPr/>
          </p:nvSpPr>
          <p:spPr>
            <a:xfrm rot="-573985">
              <a:off x="1214075" y="4519515"/>
              <a:ext cx="86972" cy="69934"/>
            </a:xfrm>
            <a:custGeom>
              <a:avLst/>
              <a:gdLst/>
              <a:ahLst/>
              <a:cxnLst/>
              <a:rect l="l" t="t" r="r" b="b"/>
              <a:pathLst>
                <a:path w="3027" h="2434" extrusionOk="0">
                  <a:moveTo>
                    <a:pt x="1803" y="0"/>
                  </a:moveTo>
                  <a:cubicBezTo>
                    <a:pt x="1756" y="0"/>
                    <a:pt x="1708" y="3"/>
                    <a:pt x="1659" y="9"/>
                  </a:cubicBezTo>
                  <a:lnTo>
                    <a:pt x="1079" y="68"/>
                  </a:lnTo>
                  <a:cubicBezTo>
                    <a:pt x="509" y="137"/>
                    <a:pt x="66" y="599"/>
                    <a:pt x="37" y="1179"/>
                  </a:cubicBezTo>
                  <a:lnTo>
                    <a:pt x="37" y="1209"/>
                  </a:lnTo>
                  <a:cubicBezTo>
                    <a:pt x="1" y="1883"/>
                    <a:pt x="548" y="2434"/>
                    <a:pt x="1205" y="2434"/>
                  </a:cubicBezTo>
                  <a:cubicBezTo>
                    <a:pt x="1267" y="2434"/>
                    <a:pt x="1330" y="2429"/>
                    <a:pt x="1394" y="2418"/>
                  </a:cubicBezTo>
                  <a:lnTo>
                    <a:pt x="1974" y="2330"/>
                  </a:lnTo>
                  <a:cubicBezTo>
                    <a:pt x="2594" y="2232"/>
                    <a:pt x="3026" y="1661"/>
                    <a:pt x="2958" y="1042"/>
                  </a:cubicBezTo>
                  <a:cubicBezTo>
                    <a:pt x="2894" y="441"/>
                    <a:pt x="2392" y="0"/>
                    <a:pt x="1803" y="0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2ed0da8ff8c_0_0"/>
            <p:cNvSpPr/>
            <p:nvPr/>
          </p:nvSpPr>
          <p:spPr>
            <a:xfrm rot="-573985">
              <a:off x="1265555" y="3965773"/>
              <a:ext cx="297578" cy="591449"/>
            </a:xfrm>
            <a:custGeom>
              <a:avLst/>
              <a:gdLst/>
              <a:ahLst/>
              <a:cxnLst/>
              <a:rect l="l" t="t" r="r" b="b"/>
              <a:pathLst>
                <a:path w="10357" h="20585" extrusionOk="0">
                  <a:moveTo>
                    <a:pt x="275" y="0"/>
                  </a:moveTo>
                  <a:cubicBezTo>
                    <a:pt x="187" y="50"/>
                    <a:pt x="98" y="118"/>
                    <a:pt x="0" y="177"/>
                  </a:cubicBezTo>
                  <a:cubicBezTo>
                    <a:pt x="895" y="649"/>
                    <a:pt x="1770" y="1171"/>
                    <a:pt x="2606" y="1761"/>
                  </a:cubicBezTo>
                  <a:cubicBezTo>
                    <a:pt x="2636" y="1790"/>
                    <a:pt x="2685" y="1820"/>
                    <a:pt x="2724" y="1849"/>
                  </a:cubicBezTo>
                  <a:cubicBezTo>
                    <a:pt x="4829" y="3334"/>
                    <a:pt x="7415" y="5675"/>
                    <a:pt x="8507" y="8714"/>
                  </a:cubicBezTo>
                  <a:cubicBezTo>
                    <a:pt x="10081" y="13120"/>
                    <a:pt x="8596" y="18578"/>
                    <a:pt x="7947" y="20584"/>
                  </a:cubicBezTo>
                  <a:lnTo>
                    <a:pt x="8251" y="20565"/>
                  </a:lnTo>
                  <a:cubicBezTo>
                    <a:pt x="8930" y="18440"/>
                    <a:pt x="10356" y="13022"/>
                    <a:pt x="8773" y="8616"/>
                  </a:cubicBezTo>
                  <a:cubicBezTo>
                    <a:pt x="7671" y="5567"/>
                    <a:pt x="5114" y="3206"/>
                    <a:pt x="3000" y="1692"/>
                  </a:cubicBezTo>
                  <a:lnTo>
                    <a:pt x="2872" y="1603"/>
                  </a:lnTo>
                  <a:cubicBezTo>
                    <a:pt x="2046" y="1013"/>
                    <a:pt x="1180" y="482"/>
                    <a:pt x="2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2ed0da8ff8c_0_0"/>
            <p:cNvSpPr/>
            <p:nvPr/>
          </p:nvSpPr>
          <p:spPr>
            <a:xfrm rot="-573985">
              <a:off x="344102" y="3898743"/>
              <a:ext cx="232873" cy="146907"/>
            </a:xfrm>
            <a:custGeom>
              <a:avLst/>
              <a:gdLst/>
              <a:ahLst/>
              <a:cxnLst/>
              <a:rect l="l" t="t" r="r" b="b"/>
              <a:pathLst>
                <a:path w="8105" h="5113" extrusionOk="0">
                  <a:moveTo>
                    <a:pt x="3846" y="2664"/>
                  </a:moveTo>
                  <a:cubicBezTo>
                    <a:pt x="4387" y="3018"/>
                    <a:pt x="4712" y="3628"/>
                    <a:pt x="4702" y="4267"/>
                  </a:cubicBezTo>
                  <a:cubicBezTo>
                    <a:pt x="4702" y="4346"/>
                    <a:pt x="4702" y="4474"/>
                    <a:pt x="4613" y="4523"/>
                  </a:cubicBezTo>
                  <a:cubicBezTo>
                    <a:pt x="4598" y="4531"/>
                    <a:pt x="4582" y="4535"/>
                    <a:pt x="4564" y="4535"/>
                  </a:cubicBezTo>
                  <a:cubicBezTo>
                    <a:pt x="4476" y="4535"/>
                    <a:pt x="4361" y="4444"/>
                    <a:pt x="4279" y="4346"/>
                  </a:cubicBezTo>
                  <a:cubicBezTo>
                    <a:pt x="3915" y="3864"/>
                    <a:pt x="3768" y="3254"/>
                    <a:pt x="3846" y="2664"/>
                  </a:cubicBezTo>
                  <a:close/>
                  <a:moveTo>
                    <a:pt x="6724" y="1"/>
                  </a:moveTo>
                  <a:cubicBezTo>
                    <a:pt x="5854" y="1"/>
                    <a:pt x="5014" y="306"/>
                    <a:pt x="4417" y="884"/>
                  </a:cubicBezTo>
                  <a:cubicBezTo>
                    <a:pt x="4033" y="1248"/>
                    <a:pt x="3768" y="1720"/>
                    <a:pt x="3640" y="2231"/>
                  </a:cubicBezTo>
                  <a:lnTo>
                    <a:pt x="3532" y="2192"/>
                  </a:lnTo>
                  <a:cubicBezTo>
                    <a:pt x="3268" y="2106"/>
                    <a:pt x="2997" y="2064"/>
                    <a:pt x="2728" y="2064"/>
                  </a:cubicBezTo>
                  <a:cubicBezTo>
                    <a:pt x="2106" y="2064"/>
                    <a:pt x="1498" y="2290"/>
                    <a:pt x="1024" y="2723"/>
                  </a:cubicBezTo>
                  <a:cubicBezTo>
                    <a:pt x="355" y="3343"/>
                    <a:pt x="1" y="4208"/>
                    <a:pt x="40" y="5113"/>
                  </a:cubicBezTo>
                  <a:lnTo>
                    <a:pt x="316" y="5103"/>
                  </a:lnTo>
                  <a:cubicBezTo>
                    <a:pt x="286" y="4287"/>
                    <a:pt x="611" y="3490"/>
                    <a:pt x="1211" y="2940"/>
                  </a:cubicBezTo>
                  <a:cubicBezTo>
                    <a:pt x="1639" y="2552"/>
                    <a:pt x="2209" y="2345"/>
                    <a:pt x="2763" y="2345"/>
                  </a:cubicBezTo>
                  <a:cubicBezTo>
                    <a:pt x="2996" y="2345"/>
                    <a:pt x="3227" y="2382"/>
                    <a:pt x="3443" y="2458"/>
                  </a:cubicBezTo>
                  <a:cubicBezTo>
                    <a:pt x="3492" y="2477"/>
                    <a:pt x="3541" y="2497"/>
                    <a:pt x="3581" y="2517"/>
                  </a:cubicBezTo>
                  <a:cubicBezTo>
                    <a:pt x="3463" y="3225"/>
                    <a:pt x="3630" y="3943"/>
                    <a:pt x="4053" y="4523"/>
                  </a:cubicBezTo>
                  <a:cubicBezTo>
                    <a:pt x="4179" y="4672"/>
                    <a:pt x="4367" y="4820"/>
                    <a:pt x="4562" y="4820"/>
                  </a:cubicBezTo>
                  <a:cubicBezTo>
                    <a:pt x="4625" y="4820"/>
                    <a:pt x="4689" y="4805"/>
                    <a:pt x="4751" y="4769"/>
                  </a:cubicBezTo>
                  <a:cubicBezTo>
                    <a:pt x="4899" y="4680"/>
                    <a:pt x="4977" y="4523"/>
                    <a:pt x="4987" y="4287"/>
                  </a:cubicBezTo>
                  <a:cubicBezTo>
                    <a:pt x="4997" y="3490"/>
                    <a:pt x="4584" y="2762"/>
                    <a:pt x="3905" y="2369"/>
                  </a:cubicBezTo>
                  <a:cubicBezTo>
                    <a:pt x="4004" y="1877"/>
                    <a:pt x="4250" y="1435"/>
                    <a:pt x="4604" y="1091"/>
                  </a:cubicBezTo>
                  <a:cubicBezTo>
                    <a:pt x="5155" y="565"/>
                    <a:pt x="5927" y="286"/>
                    <a:pt x="6725" y="286"/>
                  </a:cubicBezTo>
                  <a:cubicBezTo>
                    <a:pt x="7152" y="286"/>
                    <a:pt x="7586" y="366"/>
                    <a:pt x="7997" y="530"/>
                  </a:cubicBezTo>
                  <a:lnTo>
                    <a:pt x="8105" y="264"/>
                  </a:lnTo>
                  <a:cubicBezTo>
                    <a:pt x="7658" y="87"/>
                    <a:pt x="7187" y="1"/>
                    <a:pt x="67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2ed0da8ff8c_0_0"/>
            <p:cNvSpPr/>
            <p:nvPr/>
          </p:nvSpPr>
          <p:spPr>
            <a:xfrm rot="-573985">
              <a:off x="1086341" y="4634479"/>
              <a:ext cx="347888" cy="122772"/>
            </a:xfrm>
            <a:custGeom>
              <a:avLst/>
              <a:gdLst/>
              <a:ahLst/>
              <a:cxnLst/>
              <a:rect l="l" t="t" r="r" b="b"/>
              <a:pathLst>
                <a:path w="12108" h="4273" extrusionOk="0">
                  <a:moveTo>
                    <a:pt x="8231" y="278"/>
                  </a:moveTo>
                  <a:cubicBezTo>
                    <a:pt x="8241" y="278"/>
                    <a:pt x="8251" y="278"/>
                    <a:pt x="8262" y="279"/>
                  </a:cubicBezTo>
                  <a:cubicBezTo>
                    <a:pt x="8409" y="279"/>
                    <a:pt x="8557" y="318"/>
                    <a:pt x="8685" y="397"/>
                  </a:cubicBezTo>
                  <a:cubicBezTo>
                    <a:pt x="8950" y="613"/>
                    <a:pt x="9127" y="928"/>
                    <a:pt x="9147" y="1272"/>
                  </a:cubicBezTo>
                  <a:cubicBezTo>
                    <a:pt x="9186" y="1597"/>
                    <a:pt x="9147" y="1931"/>
                    <a:pt x="9029" y="2236"/>
                  </a:cubicBezTo>
                  <a:cubicBezTo>
                    <a:pt x="8626" y="2108"/>
                    <a:pt x="8272" y="1872"/>
                    <a:pt x="7996" y="1558"/>
                  </a:cubicBezTo>
                  <a:cubicBezTo>
                    <a:pt x="7731" y="1233"/>
                    <a:pt x="7583" y="751"/>
                    <a:pt x="7829" y="466"/>
                  </a:cubicBezTo>
                  <a:cubicBezTo>
                    <a:pt x="7931" y="346"/>
                    <a:pt x="8075" y="278"/>
                    <a:pt x="8231" y="278"/>
                  </a:cubicBezTo>
                  <a:close/>
                  <a:moveTo>
                    <a:pt x="5036" y="1528"/>
                  </a:moveTo>
                  <a:cubicBezTo>
                    <a:pt x="5125" y="1528"/>
                    <a:pt x="5223" y="1548"/>
                    <a:pt x="5302" y="1597"/>
                  </a:cubicBezTo>
                  <a:cubicBezTo>
                    <a:pt x="5538" y="1705"/>
                    <a:pt x="5695" y="1931"/>
                    <a:pt x="5734" y="2187"/>
                  </a:cubicBezTo>
                  <a:cubicBezTo>
                    <a:pt x="5784" y="2600"/>
                    <a:pt x="5538" y="3052"/>
                    <a:pt x="5076" y="3407"/>
                  </a:cubicBezTo>
                  <a:cubicBezTo>
                    <a:pt x="5026" y="3446"/>
                    <a:pt x="4977" y="3475"/>
                    <a:pt x="4928" y="3515"/>
                  </a:cubicBezTo>
                  <a:cubicBezTo>
                    <a:pt x="4456" y="3092"/>
                    <a:pt x="4279" y="2394"/>
                    <a:pt x="4535" y="1892"/>
                  </a:cubicBezTo>
                  <a:cubicBezTo>
                    <a:pt x="4594" y="1764"/>
                    <a:pt x="4682" y="1666"/>
                    <a:pt x="4800" y="1587"/>
                  </a:cubicBezTo>
                  <a:cubicBezTo>
                    <a:pt x="4869" y="1548"/>
                    <a:pt x="4948" y="1528"/>
                    <a:pt x="5036" y="1528"/>
                  </a:cubicBezTo>
                  <a:close/>
                  <a:moveTo>
                    <a:pt x="8273" y="1"/>
                  </a:moveTo>
                  <a:cubicBezTo>
                    <a:pt x="8016" y="1"/>
                    <a:pt x="7770" y="98"/>
                    <a:pt x="7613" y="289"/>
                  </a:cubicBezTo>
                  <a:cubicBezTo>
                    <a:pt x="7269" y="692"/>
                    <a:pt x="7436" y="1322"/>
                    <a:pt x="7780" y="1744"/>
                  </a:cubicBezTo>
                  <a:cubicBezTo>
                    <a:pt x="8075" y="2089"/>
                    <a:pt x="8469" y="2354"/>
                    <a:pt x="8911" y="2502"/>
                  </a:cubicBezTo>
                  <a:cubicBezTo>
                    <a:pt x="8469" y="3259"/>
                    <a:pt x="7711" y="3800"/>
                    <a:pt x="6846" y="3957"/>
                  </a:cubicBezTo>
                  <a:cubicBezTo>
                    <a:pt x="6689" y="3987"/>
                    <a:pt x="6530" y="4002"/>
                    <a:pt x="6371" y="4002"/>
                  </a:cubicBezTo>
                  <a:cubicBezTo>
                    <a:pt x="5952" y="4002"/>
                    <a:pt x="5535" y="3898"/>
                    <a:pt x="5164" y="3692"/>
                  </a:cubicBezTo>
                  <a:cubicBezTo>
                    <a:pt x="5194" y="3672"/>
                    <a:pt x="5223" y="3652"/>
                    <a:pt x="5253" y="3633"/>
                  </a:cubicBezTo>
                  <a:cubicBezTo>
                    <a:pt x="5793" y="3229"/>
                    <a:pt x="6079" y="2679"/>
                    <a:pt x="6020" y="2157"/>
                  </a:cubicBezTo>
                  <a:cubicBezTo>
                    <a:pt x="5970" y="1803"/>
                    <a:pt x="5744" y="1508"/>
                    <a:pt x="5430" y="1351"/>
                  </a:cubicBezTo>
                  <a:cubicBezTo>
                    <a:pt x="5312" y="1282"/>
                    <a:pt x="5179" y="1248"/>
                    <a:pt x="5046" y="1248"/>
                  </a:cubicBezTo>
                  <a:cubicBezTo>
                    <a:pt x="4913" y="1248"/>
                    <a:pt x="4780" y="1282"/>
                    <a:pt x="4662" y="1351"/>
                  </a:cubicBezTo>
                  <a:cubicBezTo>
                    <a:pt x="4495" y="1449"/>
                    <a:pt x="4367" y="1597"/>
                    <a:pt x="4279" y="1774"/>
                  </a:cubicBezTo>
                  <a:cubicBezTo>
                    <a:pt x="3984" y="2354"/>
                    <a:pt x="4161" y="3151"/>
                    <a:pt x="4672" y="3662"/>
                  </a:cubicBezTo>
                  <a:cubicBezTo>
                    <a:pt x="4257" y="3861"/>
                    <a:pt x="3808" y="3961"/>
                    <a:pt x="3358" y="3961"/>
                  </a:cubicBezTo>
                  <a:cubicBezTo>
                    <a:pt x="3008" y="3961"/>
                    <a:pt x="2657" y="3901"/>
                    <a:pt x="2322" y="3780"/>
                  </a:cubicBezTo>
                  <a:cubicBezTo>
                    <a:pt x="1397" y="3436"/>
                    <a:pt x="660" y="2728"/>
                    <a:pt x="256" y="1823"/>
                  </a:cubicBezTo>
                  <a:lnTo>
                    <a:pt x="1" y="1951"/>
                  </a:lnTo>
                  <a:cubicBezTo>
                    <a:pt x="433" y="2915"/>
                    <a:pt x="1240" y="3672"/>
                    <a:pt x="2233" y="4046"/>
                  </a:cubicBezTo>
                  <a:cubicBezTo>
                    <a:pt x="2594" y="4176"/>
                    <a:pt x="2972" y="4240"/>
                    <a:pt x="3349" y="4240"/>
                  </a:cubicBezTo>
                  <a:cubicBezTo>
                    <a:pt x="3887" y="4240"/>
                    <a:pt x="4423" y="4109"/>
                    <a:pt x="4908" y="3849"/>
                  </a:cubicBezTo>
                  <a:cubicBezTo>
                    <a:pt x="5318" y="4125"/>
                    <a:pt x="5811" y="4272"/>
                    <a:pt x="6306" y="4272"/>
                  </a:cubicBezTo>
                  <a:cubicBezTo>
                    <a:pt x="6322" y="4272"/>
                    <a:pt x="6338" y="4272"/>
                    <a:pt x="6354" y="4272"/>
                  </a:cubicBezTo>
                  <a:cubicBezTo>
                    <a:pt x="6531" y="4272"/>
                    <a:pt x="6718" y="4262"/>
                    <a:pt x="6895" y="4233"/>
                  </a:cubicBezTo>
                  <a:cubicBezTo>
                    <a:pt x="7869" y="4056"/>
                    <a:pt x="8714" y="3446"/>
                    <a:pt x="9186" y="2571"/>
                  </a:cubicBezTo>
                  <a:cubicBezTo>
                    <a:pt x="9357" y="2606"/>
                    <a:pt x="9529" y="2624"/>
                    <a:pt x="9701" y="2624"/>
                  </a:cubicBezTo>
                  <a:cubicBezTo>
                    <a:pt x="9906" y="2624"/>
                    <a:pt x="10110" y="2599"/>
                    <a:pt x="10308" y="2551"/>
                  </a:cubicBezTo>
                  <a:cubicBezTo>
                    <a:pt x="11232" y="2295"/>
                    <a:pt x="11930" y="1538"/>
                    <a:pt x="12107" y="604"/>
                  </a:cubicBezTo>
                  <a:lnTo>
                    <a:pt x="11832" y="554"/>
                  </a:lnTo>
                  <a:cubicBezTo>
                    <a:pt x="11665" y="1381"/>
                    <a:pt x="11045" y="2039"/>
                    <a:pt x="10239" y="2276"/>
                  </a:cubicBezTo>
                  <a:cubicBezTo>
                    <a:pt x="10065" y="2320"/>
                    <a:pt x="9887" y="2343"/>
                    <a:pt x="9708" y="2343"/>
                  </a:cubicBezTo>
                  <a:cubicBezTo>
                    <a:pt x="9574" y="2343"/>
                    <a:pt x="9439" y="2330"/>
                    <a:pt x="9304" y="2305"/>
                  </a:cubicBezTo>
                  <a:cubicBezTo>
                    <a:pt x="9432" y="1961"/>
                    <a:pt x="9472" y="1597"/>
                    <a:pt x="9432" y="1243"/>
                  </a:cubicBezTo>
                  <a:cubicBezTo>
                    <a:pt x="9393" y="820"/>
                    <a:pt x="9177" y="427"/>
                    <a:pt x="8842" y="171"/>
                  </a:cubicBezTo>
                  <a:cubicBezTo>
                    <a:pt x="8669" y="57"/>
                    <a:pt x="8468" y="1"/>
                    <a:pt x="8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2ed0da8ff8c_0_0"/>
            <p:cNvSpPr/>
            <p:nvPr/>
          </p:nvSpPr>
          <p:spPr>
            <a:xfrm rot="-573985">
              <a:off x="1014561" y="3889955"/>
              <a:ext cx="358634" cy="119439"/>
            </a:xfrm>
            <a:custGeom>
              <a:avLst/>
              <a:gdLst/>
              <a:ahLst/>
              <a:cxnLst/>
              <a:rect l="l" t="t" r="r" b="b"/>
              <a:pathLst>
                <a:path w="12482" h="4157" extrusionOk="0">
                  <a:moveTo>
                    <a:pt x="8331" y="1078"/>
                  </a:moveTo>
                  <a:cubicBezTo>
                    <a:pt x="8527" y="1383"/>
                    <a:pt x="8557" y="1767"/>
                    <a:pt x="8409" y="2111"/>
                  </a:cubicBezTo>
                  <a:cubicBezTo>
                    <a:pt x="8341" y="2239"/>
                    <a:pt x="8232" y="2347"/>
                    <a:pt x="8085" y="2386"/>
                  </a:cubicBezTo>
                  <a:cubicBezTo>
                    <a:pt x="8060" y="2395"/>
                    <a:pt x="8036" y="2399"/>
                    <a:pt x="8012" y="2399"/>
                  </a:cubicBezTo>
                  <a:cubicBezTo>
                    <a:pt x="7977" y="2399"/>
                    <a:pt x="7942" y="2390"/>
                    <a:pt x="7908" y="2367"/>
                  </a:cubicBezTo>
                  <a:cubicBezTo>
                    <a:pt x="7829" y="2288"/>
                    <a:pt x="7790" y="2190"/>
                    <a:pt x="7790" y="2072"/>
                  </a:cubicBezTo>
                  <a:cubicBezTo>
                    <a:pt x="7760" y="1678"/>
                    <a:pt x="7996" y="1324"/>
                    <a:pt x="8331" y="1078"/>
                  </a:cubicBezTo>
                  <a:close/>
                  <a:moveTo>
                    <a:pt x="3590" y="1944"/>
                  </a:moveTo>
                  <a:cubicBezTo>
                    <a:pt x="3807" y="2082"/>
                    <a:pt x="3984" y="2259"/>
                    <a:pt x="4121" y="2485"/>
                  </a:cubicBezTo>
                  <a:cubicBezTo>
                    <a:pt x="4279" y="2760"/>
                    <a:pt x="4387" y="3173"/>
                    <a:pt x="4200" y="3517"/>
                  </a:cubicBezTo>
                  <a:cubicBezTo>
                    <a:pt x="4102" y="3685"/>
                    <a:pt x="3944" y="3803"/>
                    <a:pt x="3767" y="3852"/>
                  </a:cubicBezTo>
                  <a:cubicBezTo>
                    <a:pt x="3720" y="3866"/>
                    <a:pt x="3674" y="3873"/>
                    <a:pt x="3627" y="3873"/>
                  </a:cubicBezTo>
                  <a:cubicBezTo>
                    <a:pt x="3547" y="3873"/>
                    <a:pt x="3468" y="3853"/>
                    <a:pt x="3394" y="3822"/>
                  </a:cubicBezTo>
                  <a:cubicBezTo>
                    <a:pt x="3207" y="3193"/>
                    <a:pt x="3276" y="2514"/>
                    <a:pt x="3590" y="1944"/>
                  </a:cubicBezTo>
                  <a:close/>
                  <a:moveTo>
                    <a:pt x="6630" y="1"/>
                  </a:moveTo>
                  <a:cubicBezTo>
                    <a:pt x="6514" y="1"/>
                    <a:pt x="6405" y="7"/>
                    <a:pt x="6305" y="16"/>
                  </a:cubicBezTo>
                  <a:cubicBezTo>
                    <a:pt x="5282" y="95"/>
                    <a:pt x="4348" y="538"/>
                    <a:pt x="3748" y="1226"/>
                  </a:cubicBezTo>
                  <a:cubicBezTo>
                    <a:pt x="3649" y="1334"/>
                    <a:pt x="3561" y="1442"/>
                    <a:pt x="3482" y="1560"/>
                  </a:cubicBezTo>
                  <a:cubicBezTo>
                    <a:pt x="3180" y="1418"/>
                    <a:pt x="2850" y="1345"/>
                    <a:pt x="2519" y="1345"/>
                  </a:cubicBezTo>
                  <a:cubicBezTo>
                    <a:pt x="2257" y="1345"/>
                    <a:pt x="1993" y="1390"/>
                    <a:pt x="1741" y="1482"/>
                  </a:cubicBezTo>
                  <a:cubicBezTo>
                    <a:pt x="866" y="1796"/>
                    <a:pt x="178" y="2662"/>
                    <a:pt x="1" y="3675"/>
                  </a:cubicBezTo>
                  <a:lnTo>
                    <a:pt x="276" y="3724"/>
                  </a:lnTo>
                  <a:cubicBezTo>
                    <a:pt x="443" y="2809"/>
                    <a:pt x="1053" y="2023"/>
                    <a:pt x="1840" y="1737"/>
                  </a:cubicBezTo>
                  <a:cubicBezTo>
                    <a:pt x="2051" y="1666"/>
                    <a:pt x="2271" y="1630"/>
                    <a:pt x="2491" y="1630"/>
                  </a:cubicBezTo>
                  <a:cubicBezTo>
                    <a:pt x="2784" y="1630"/>
                    <a:pt x="3075" y="1693"/>
                    <a:pt x="3345" y="1816"/>
                  </a:cubicBezTo>
                  <a:cubicBezTo>
                    <a:pt x="2981" y="2475"/>
                    <a:pt x="2912" y="3252"/>
                    <a:pt x="3148" y="3960"/>
                  </a:cubicBezTo>
                  <a:lnTo>
                    <a:pt x="3167" y="3999"/>
                  </a:lnTo>
                  <a:lnTo>
                    <a:pt x="3207" y="4029"/>
                  </a:lnTo>
                  <a:cubicBezTo>
                    <a:pt x="3325" y="4108"/>
                    <a:pt x="3472" y="4157"/>
                    <a:pt x="3620" y="4157"/>
                  </a:cubicBezTo>
                  <a:cubicBezTo>
                    <a:pt x="3689" y="4157"/>
                    <a:pt x="3758" y="4147"/>
                    <a:pt x="3826" y="4137"/>
                  </a:cubicBezTo>
                  <a:cubicBezTo>
                    <a:pt x="4092" y="4068"/>
                    <a:pt x="4318" y="3901"/>
                    <a:pt x="4446" y="3665"/>
                  </a:cubicBezTo>
                  <a:cubicBezTo>
                    <a:pt x="4643" y="3291"/>
                    <a:pt x="4613" y="2790"/>
                    <a:pt x="4358" y="2347"/>
                  </a:cubicBezTo>
                  <a:cubicBezTo>
                    <a:pt x="4200" y="2091"/>
                    <a:pt x="3984" y="1865"/>
                    <a:pt x="3728" y="1708"/>
                  </a:cubicBezTo>
                  <a:cubicBezTo>
                    <a:pt x="3797" y="1600"/>
                    <a:pt x="3876" y="1511"/>
                    <a:pt x="3954" y="1413"/>
                  </a:cubicBezTo>
                  <a:cubicBezTo>
                    <a:pt x="4505" y="793"/>
                    <a:pt x="5370" y="380"/>
                    <a:pt x="6324" y="302"/>
                  </a:cubicBezTo>
                  <a:cubicBezTo>
                    <a:pt x="6430" y="290"/>
                    <a:pt x="6546" y="283"/>
                    <a:pt x="6668" y="283"/>
                  </a:cubicBezTo>
                  <a:cubicBezTo>
                    <a:pt x="7088" y="283"/>
                    <a:pt x="7578" y="368"/>
                    <a:pt x="7967" y="665"/>
                  </a:cubicBezTo>
                  <a:cubicBezTo>
                    <a:pt x="8036" y="724"/>
                    <a:pt x="8105" y="783"/>
                    <a:pt x="8164" y="852"/>
                  </a:cubicBezTo>
                  <a:cubicBezTo>
                    <a:pt x="7760" y="1157"/>
                    <a:pt x="7475" y="1590"/>
                    <a:pt x="7514" y="2101"/>
                  </a:cubicBezTo>
                  <a:cubicBezTo>
                    <a:pt x="7514" y="2298"/>
                    <a:pt x="7603" y="2485"/>
                    <a:pt x="7760" y="2603"/>
                  </a:cubicBezTo>
                  <a:cubicBezTo>
                    <a:pt x="7839" y="2655"/>
                    <a:pt x="7935" y="2682"/>
                    <a:pt x="8031" y="2682"/>
                  </a:cubicBezTo>
                  <a:cubicBezTo>
                    <a:pt x="8079" y="2682"/>
                    <a:pt x="8128" y="2675"/>
                    <a:pt x="8173" y="2662"/>
                  </a:cubicBezTo>
                  <a:cubicBezTo>
                    <a:pt x="8390" y="2593"/>
                    <a:pt x="8567" y="2436"/>
                    <a:pt x="8675" y="2229"/>
                  </a:cubicBezTo>
                  <a:cubicBezTo>
                    <a:pt x="8852" y="1806"/>
                    <a:pt x="8813" y="1315"/>
                    <a:pt x="8567" y="931"/>
                  </a:cubicBezTo>
                  <a:cubicBezTo>
                    <a:pt x="8704" y="852"/>
                    <a:pt x="8862" y="793"/>
                    <a:pt x="9019" y="754"/>
                  </a:cubicBezTo>
                  <a:cubicBezTo>
                    <a:pt x="9217" y="703"/>
                    <a:pt x="9419" y="679"/>
                    <a:pt x="9622" y="679"/>
                  </a:cubicBezTo>
                  <a:cubicBezTo>
                    <a:pt x="10720" y="679"/>
                    <a:pt x="11825" y="1385"/>
                    <a:pt x="12216" y="2406"/>
                  </a:cubicBezTo>
                  <a:lnTo>
                    <a:pt x="12481" y="2308"/>
                  </a:lnTo>
                  <a:cubicBezTo>
                    <a:pt x="12040" y="1177"/>
                    <a:pt x="10827" y="398"/>
                    <a:pt x="9618" y="398"/>
                  </a:cubicBezTo>
                  <a:cubicBezTo>
                    <a:pt x="9397" y="398"/>
                    <a:pt x="9176" y="424"/>
                    <a:pt x="8960" y="479"/>
                  </a:cubicBezTo>
                  <a:cubicBezTo>
                    <a:pt x="8763" y="528"/>
                    <a:pt x="8586" y="597"/>
                    <a:pt x="8409" y="695"/>
                  </a:cubicBezTo>
                  <a:cubicBezTo>
                    <a:pt x="8331" y="606"/>
                    <a:pt x="8242" y="518"/>
                    <a:pt x="8144" y="439"/>
                  </a:cubicBezTo>
                  <a:cubicBezTo>
                    <a:pt x="7677" y="99"/>
                    <a:pt x="7103" y="1"/>
                    <a:pt x="66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3" name="Google Shape;763;g2ed0da8ff8c_0_0"/>
          <p:cNvSpPr txBox="1">
            <a:spLocks noGrp="1"/>
          </p:cNvSpPr>
          <p:nvPr>
            <p:ph type="title" idx="7"/>
          </p:nvPr>
        </p:nvSpPr>
        <p:spPr>
          <a:xfrm>
            <a:off x="2920838" y="3083500"/>
            <a:ext cx="127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64" name="Google Shape;764;g2ed0da8ff8c_0_0"/>
          <p:cNvSpPr txBox="1">
            <a:spLocks noGrp="1"/>
          </p:cNvSpPr>
          <p:nvPr>
            <p:ph type="title" idx="8"/>
          </p:nvPr>
        </p:nvSpPr>
        <p:spPr>
          <a:xfrm>
            <a:off x="5141963" y="3083500"/>
            <a:ext cx="12753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65" name="Google Shape;765;g2ed0da8ff8c_0_0"/>
          <p:cNvSpPr txBox="1">
            <a:spLocks noGrp="1"/>
          </p:cNvSpPr>
          <p:nvPr>
            <p:ph type="subTitle" idx="13"/>
          </p:nvPr>
        </p:nvSpPr>
        <p:spPr>
          <a:xfrm>
            <a:off x="2588738" y="3705025"/>
            <a:ext cx="1939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Risultati</a:t>
            </a:r>
            <a:endParaRPr/>
          </a:p>
        </p:txBody>
      </p:sp>
      <p:sp>
        <p:nvSpPr>
          <p:cNvPr id="766" name="Google Shape;766;g2ed0da8ff8c_0_0"/>
          <p:cNvSpPr txBox="1">
            <a:spLocks noGrp="1"/>
          </p:cNvSpPr>
          <p:nvPr>
            <p:ph type="subTitle" idx="14"/>
          </p:nvPr>
        </p:nvSpPr>
        <p:spPr>
          <a:xfrm>
            <a:off x="4809863" y="3705025"/>
            <a:ext cx="1939500" cy="4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Conclusioni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2ed5c84bb7d_0_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Architettura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559" name="Google Shape;2559;g2ed5c84bb7d_0_0"/>
          <p:cNvGrpSpPr/>
          <p:nvPr/>
        </p:nvGrpSpPr>
        <p:grpSpPr>
          <a:xfrm rot="-611180">
            <a:off x="7566140" y="312696"/>
            <a:ext cx="1253041" cy="994265"/>
            <a:chOff x="1291550" y="1421925"/>
            <a:chExt cx="1399875" cy="1110775"/>
          </a:xfrm>
        </p:grpSpPr>
        <p:sp>
          <p:nvSpPr>
            <p:cNvPr id="2560" name="Google Shape;2560;g2ed5c84bb7d_0_0"/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g2ed5c84bb7d_0_0"/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g2ed5c84bb7d_0_0"/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g2ed5c84bb7d_0_0"/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g2ed5c84bb7d_0_0"/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g2ed5c84bb7d_0_0"/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g2ed5c84bb7d_0_0"/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g2ed5c84bb7d_0_0"/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g2ed5c84bb7d_0_0"/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g2ed5c84bb7d_0_0"/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g2ed5c84bb7d_0_0"/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g2ed5c84bb7d_0_0"/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g2ed5c84bb7d_0_0"/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g2ed5c84bb7d_0_0"/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g2ed5c84bb7d_0_0"/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g2ed5c84bb7d_0_0"/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g2ed5c84bb7d_0_0"/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g2ed5c84bb7d_0_0"/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8" name="Google Shape;2578;g2ed5c84bb7d_0_0"/>
          <p:cNvGrpSpPr/>
          <p:nvPr/>
        </p:nvGrpSpPr>
        <p:grpSpPr>
          <a:xfrm>
            <a:off x="135651" y="4433013"/>
            <a:ext cx="943358" cy="554065"/>
            <a:chOff x="3285175" y="1554625"/>
            <a:chExt cx="1458275" cy="856625"/>
          </a:xfrm>
        </p:grpSpPr>
        <p:sp>
          <p:nvSpPr>
            <p:cNvPr id="2579" name="Google Shape;2579;g2ed5c84bb7d_0_0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g2ed5c84bb7d_0_0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g2ed5c84bb7d_0_0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g2ed5c84bb7d_0_0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g2ed5c84bb7d_0_0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g2ed5c84bb7d_0_0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g2ed5c84bb7d_0_0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g2ed5c84bb7d_0_0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g2ed5c84bb7d_0_0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g2ed5c84bb7d_0_0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g2ed5c84bb7d_0_0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g2ed5c84bb7d_0_0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g2ed5c84bb7d_0_0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g2ed5c84bb7d_0_0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g2ed5c84bb7d_0_0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4" name="Google Shape;2594;g2ed5c84bb7d_0_0"/>
          <p:cNvGrpSpPr/>
          <p:nvPr/>
        </p:nvGrpSpPr>
        <p:grpSpPr>
          <a:xfrm rot="657691">
            <a:off x="8231906" y="2940544"/>
            <a:ext cx="686359" cy="582631"/>
            <a:chOff x="3502275" y="3218775"/>
            <a:chExt cx="1175775" cy="998250"/>
          </a:xfrm>
        </p:grpSpPr>
        <p:sp>
          <p:nvSpPr>
            <p:cNvPr id="2595" name="Google Shape;2595;g2ed5c84bb7d_0_0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g2ed5c84bb7d_0_0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g2ed5c84bb7d_0_0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g2ed5c84bb7d_0_0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g2ed5c84bb7d_0_0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g2ed5c84bb7d_0_0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g2ed5c84bb7d_0_0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g2ed5c84bb7d_0_0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g2ed5c84bb7d_0_0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g2ed5c84bb7d_0_0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g2ed5c84bb7d_0_0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g2ed5c84bb7d_0_0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07" name="Google Shape;2607;g2ed5c84bb7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051" y="1335450"/>
            <a:ext cx="4893898" cy="309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2ed5c84bb7d_0_219"/>
          <p:cNvSpPr txBox="1">
            <a:spLocks noGrp="1"/>
          </p:cNvSpPr>
          <p:nvPr>
            <p:ph type="body" idx="1"/>
          </p:nvPr>
        </p:nvSpPr>
        <p:spPr>
          <a:xfrm>
            <a:off x="1116650" y="1709725"/>
            <a:ext cx="3512400" cy="20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In questo task abbiamo utilizzato Gemma 2 (con 2.5B parametri), modello di Google pubblicato nel febbraio del 2024, con un prompt dato dalla concatenazione di questa stringa al content della scena: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 b="1" i="1"/>
              <a:t>Immagina di dover scrivere una canzone su questa scena, descrivi in 3 parole la canzone, il genere e l’emozione fondamentale. </a:t>
            </a:r>
            <a:endParaRPr b="1" i="1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I risultati sono stati un titolo (opzionale), il genere e una descrizione emotiva della scena e non una semplice categorizzazione.</a:t>
            </a:r>
            <a:endParaRPr/>
          </a:p>
        </p:txBody>
      </p:sp>
      <p:sp>
        <p:nvSpPr>
          <p:cNvPr id="2613" name="Google Shape;2613;g2ed5c84bb7d_0_2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500"/>
              <a:t>Gemma 2</a:t>
            </a:r>
            <a:r>
              <a:rPr lang="en" sz="3500">
                <a:solidFill>
                  <a:schemeClr val="lt1"/>
                </a:solidFill>
              </a:rPr>
              <a:t> per estrazione delle caratteristiche testuali </a:t>
            </a:r>
            <a:endParaRPr sz="3500">
              <a:solidFill>
                <a:schemeClr val="lt1"/>
              </a:solidFill>
            </a:endParaRPr>
          </a:p>
        </p:txBody>
      </p:sp>
      <p:grpSp>
        <p:nvGrpSpPr>
          <p:cNvPr id="2614" name="Google Shape;2614;g2ed5c84bb7d_0_219"/>
          <p:cNvGrpSpPr/>
          <p:nvPr/>
        </p:nvGrpSpPr>
        <p:grpSpPr>
          <a:xfrm>
            <a:off x="257578" y="4164478"/>
            <a:ext cx="1299031" cy="763082"/>
            <a:chOff x="3285175" y="1554625"/>
            <a:chExt cx="1458275" cy="856625"/>
          </a:xfrm>
        </p:grpSpPr>
        <p:sp>
          <p:nvSpPr>
            <p:cNvPr id="2615" name="Google Shape;2615;g2ed5c84bb7d_0_219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g2ed5c84bb7d_0_219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g2ed5c84bb7d_0_219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g2ed5c84bb7d_0_219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g2ed5c84bb7d_0_219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g2ed5c84bb7d_0_219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g2ed5c84bb7d_0_219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g2ed5c84bb7d_0_219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g2ed5c84bb7d_0_219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g2ed5c84bb7d_0_219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g2ed5c84bb7d_0_219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g2ed5c84bb7d_0_219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g2ed5c84bb7d_0_219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g2ed5c84bb7d_0_219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g2ed5c84bb7d_0_219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0" name="Google Shape;2630;g2ed5c84bb7d_0_219"/>
          <p:cNvGrpSpPr/>
          <p:nvPr/>
        </p:nvGrpSpPr>
        <p:grpSpPr>
          <a:xfrm>
            <a:off x="7893446" y="188324"/>
            <a:ext cx="926750" cy="870532"/>
            <a:chOff x="220838" y="-10150"/>
            <a:chExt cx="1417700" cy="1331700"/>
          </a:xfrm>
        </p:grpSpPr>
        <p:sp>
          <p:nvSpPr>
            <p:cNvPr id="2631" name="Google Shape;2631;g2ed5c84bb7d_0_219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g2ed5c84bb7d_0_219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g2ed5c84bb7d_0_219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g2ed5c84bb7d_0_219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g2ed5c84bb7d_0_219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g2ed5c84bb7d_0_219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g2ed5c84bb7d_0_219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g2ed5c84bb7d_0_219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g2ed5c84bb7d_0_219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g2ed5c84bb7d_0_219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g2ed5c84bb7d_0_219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g2ed5c84bb7d_0_219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g2ed5c84bb7d_0_219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g2ed5c84bb7d_0_219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g2ed5c84bb7d_0_219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g2ed5c84bb7d_0_219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g2ed5c84bb7d_0_219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g2ed5c84bb7d_0_219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g2ed5c84bb7d_0_219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g2ed5c84bb7d_0_219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g2ed5c84bb7d_0_219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g2ed5c84bb7d_0_219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g2ed5c84bb7d_0_219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g2ed5c84bb7d_0_219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g2ed5c84bb7d_0_219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g2ed5c84bb7d_0_219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g2ed5c84bb7d_0_219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g2ed5c84bb7d_0_219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g2ed5c84bb7d_0_219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g2ed5c84bb7d_0_219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g2ed5c84bb7d_0_219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g2ed5c84bb7d_0_219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g2ed5c84bb7d_0_219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g2ed5c84bb7d_0_219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g2ed5c84bb7d_0_219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g2ed5c84bb7d_0_219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g2ed5c84bb7d_0_219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g2ed5c84bb7d_0_219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g2ed5c84bb7d_0_219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g2ed5c84bb7d_0_219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g2ed5c84bb7d_0_219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g2ed5c84bb7d_0_219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g2ed5c84bb7d_0_219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g2ed5c84bb7d_0_219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g2ed5c84bb7d_0_219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g2ed5c84bb7d_0_219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77" name="Google Shape;2677;g2ed5c84bb7d_0_219"/>
          <p:cNvPicPr preferRelativeResize="0"/>
          <p:nvPr/>
        </p:nvPicPr>
        <p:blipFill rotWithShape="1">
          <a:blip r:embed="rId3">
            <a:alphaModFix/>
          </a:blip>
          <a:srcRect r="28227" b="34627"/>
          <a:stretch/>
        </p:blipFill>
        <p:spPr>
          <a:xfrm>
            <a:off x="5033725" y="1785925"/>
            <a:ext cx="3512401" cy="20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g2ed5c84bb7d_0_334"/>
          <p:cNvSpPr txBox="1">
            <a:spLocks noGrp="1"/>
          </p:cNvSpPr>
          <p:nvPr>
            <p:ph type="body" idx="1"/>
          </p:nvPr>
        </p:nvSpPr>
        <p:spPr>
          <a:xfrm>
            <a:off x="1116650" y="1785925"/>
            <a:ext cx="3512400" cy="20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I dati generati si sono dati in input a MusicGen, LLM di Meta del 2023, nella sua versione large,  il quale ha avuto il compito di generare le melodie.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Come restrizione sono stati dati al modello 30 secondi per generare la musica di sottofondo.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/>
              <a:t>Il modello impiega un minuto e mezzo nella nostra demo per generare i brani.</a:t>
            </a:r>
            <a:endParaRPr/>
          </a:p>
        </p:txBody>
      </p:sp>
      <p:sp>
        <p:nvSpPr>
          <p:cNvPr id="2683" name="Google Shape;2683;g2ed5c84bb7d_0_3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 sz="3500"/>
              <a:t>MusicGen</a:t>
            </a:r>
            <a:r>
              <a:rPr lang="en" sz="3500">
                <a:solidFill>
                  <a:schemeClr val="lt1"/>
                </a:solidFill>
              </a:rPr>
              <a:t> per la generazione delle melodie </a:t>
            </a:r>
            <a:endParaRPr sz="3500">
              <a:solidFill>
                <a:schemeClr val="lt1"/>
              </a:solidFill>
            </a:endParaRPr>
          </a:p>
        </p:txBody>
      </p:sp>
      <p:grpSp>
        <p:nvGrpSpPr>
          <p:cNvPr id="2684" name="Google Shape;2684;g2ed5c84bb7d_0_334"/>
          <p:cNvGrpSpPr/>
          <p:nvPr/>
        </p:nvGrpSpPr>
        <p:grpSpPr>
          <a:xfrm>
            <a:off x="257578" y="4164478"/>
            <a:ext cx="1299031" cy="763082"/>
            <a:chOff x="3285175" y="1554625"/>
            <a:chExt cx="1458275" cy="856625"/>
          </a:xfrm>
        </p:grpSpPr>
        <p:sp>
          <p:nvSpPr>
            <p:cNvPr id="2685" name="Google Shape;2685;g2ed5c84bb7d_0_334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g2ed5c84bb7d_0_334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g2ed5c84bb7d_0_334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g2ed5c84bb7d_0_334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g2ed5c84bb7d_0_334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0" name="Google Shape;2690;g2ed5c84bb7d_0_334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g2ed5c84bb7d_0_334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g2ed5c84bb7d_0_334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g2ed5c84bb7d_0_334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g2ed5c84bb7d_0_334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g2ed5c84bb7d_0_334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g2ed5c84bb7d_0_334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g2ed5c84bb7d_0_334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g2ed5c84bb7d_0_334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g2ed5c84bb7d_0_334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0" name="Google Shape;2700;g2ed5c84bb7d_0_334"/>
          <p:cNvGrpSpPr/>
          <p:nvPr/>
        </p:nvGrpSpPr>
        <p:grpSpPr>
          <a:xfrm>
            <a:off x="7893446" y="188324"/>
            <a:ext cx="926750" cy="870532"/>
            <a:chOff x="220838" y="-10150"/>
            <a:chExt cx="1417700" cy="1331700"/>
          </a:xfrm>
        </p:grpSpPr>
        <p:sp>
          <p:nvSpPr>
            <p:cNvPr id="2701" name="Google Shape;2701;g2ed5c84bb7d_0_334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g2ed5c84bb7d_0_334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g2ed5c84bb7d_0_334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g2ed5c84bb7d_0_334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g2ed5c84bb7d_0_334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g2ed5c84bb7d_0_334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g2ed5c84bb7d_0_334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g2ed5c84bb7d_0_334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g2ed5c84bb7d_0_334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g2ed5c84bb7d_0_334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g2ed5c84bb7d_0_334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g2ed5c84bb7d_0_334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g2ed5c84bb7d_0_334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g2ed5c84bb7d_0_334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g2ed5c84bb7d_0_334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g2ed5c84bb7d_0_334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g2ed5c84bb7d_0_334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g2ed5c84bb7d_0_334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g2ed5c84bb7d_0_334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g2ed5c84bb7d_0_334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g2ed5c84bb7d_0_334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g2ed5c84bb7d_0_334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g2ed5c84bb7d_0_334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g2ed5c84bb7d_0_334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g2ed5c84bb7d_0_334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g2ed5c84bb7d_0_334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g2ed5c84bb7d_0_334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g2ed5c84bb7d_0_334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g2ed5c84bb7d_0_334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g2ed5c84bb7d_0_334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g2ed5c84bb7d_0_334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g2ed5c84bb7d_0_334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g2ed5c84bb7d_0_334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g2ed5c84bb7d_0_334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g2ed5c84bb7d_0_334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g2ed5c84bb7d_0_334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g2ed5c84bb7d_0_334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g2ed5c84bb7d_0_334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g2ed5c84bb7d_0_334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g2ed5c84bb7d_0_334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g2ed5c84bb7d_0_334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2" name="Google Shape;2742;g2ed5c84bb7d_0_334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g2ed5c84bb7d_0_334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g2ed5c84bb7d_0_334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g2ed5c84bb7d_0_334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g2ed5c84bb7d_0_334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47" name="Google Shape;2747;g2ed5c84bb7d_0_334"/>
          <p:cNvPicPr preferRelativeResize="0"/>
          <p:nvPr/>
        </p:nvPicPr>
        <p:blipFill rotWithShape="1">
          <a:blip r:embed="rId3">
            <a:alphaModFix/>
          </a:blip>
          <a:srcRect l="28227" t="38153"/>
          <a:stretch/>
        </p:blipFill>
        <p:spPr>
          <a:xfrm>
            <a:off x="5033725" y="1916637"/>
            <a:ext cx="3512401" cy="19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2" name="Google Shape;2752;g2ed5c84bb7d_0_404"/>
          <p:cNvGrpSpPr/>
          <p:nvPr/>
        </p:nvGrpSpPr>
        <p:grpSpPr>
          <a:xfrm flipH="1">
            <a:off x="7159899" y="4086406"/>
            <a:ext cx="1603099" cy="1056883"/>
            <a:chOff x="143902" y="3174400"/>
            <a:chExt cx="3753450" cy="1969225"/>
          </a:xfrm>
        </p:grpSpPr>
        <p:sp>
          <p:nvSpPr>
            <p:cNvPr id="2753" name="Google Shape;2753;g2ed5c84bb7d_0_404"/>
            <p:cNvSpPr/>
            <p:nvPr/>
          </p:nvSpPr>
          <p:spPr>
            <a:xfrm>
              <a:off x="416350" y="4817825"/>
              <a:ext cx="136200" cy="32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4" name="Google Shape;2754;g2ed5c84bb7d_0_404"/>
            <p:cNvGrpSpPr/>
            <p:nvPr/>
          </p:nvGrpSpPr>
          <p:grpSpPr>
            <a:xfrm>
              <a:off x="143902" y="3174400"/>
              <a:ext cx="3753450" cy="1909667"/>
              <a:chOff x="143902" y="3174400"/>
              <a:chExt cx="3753450" cy="1909667"/>
            </a:xfrm>
          </p:grpSpPr>
          <p:sp>
            <p:nvSpPr>
              <p:cNvPr id="2755" name="Google Shape;2755;g2ed5c84bb7d_0_404"/>
              <p:cNvSpPr/>
              <p:nvPr/>
            </p:nvSpPr>
            <p:spPr>
              <a:xfrm>
                <a:off x="488377" y="3174400"/>
                <a:ext cx="3408975" cy="1596450"/>
              </a:xfrm>
              <a:custGeom>
                <a:avLst/>
                <a:gdLst/>
                <a:ahLst/>
                <a:cxnLst/>
                <a:rect l="l" t="t" r="r" b="b"/>
                <a:pathLst>
                  <a:path w="136359" h="63858" extrusionOk="0">
                    <a:moveTo>
                      <a:pt x="0" y="53244"/>
                    </a:moveTo>
                    <a:lnTo>
                      <a:pt x="35284" y="0"/>
                    </a:lnTo>
                    <a:lnTo>
                      <a:pt x="136359" y="234"/>
                    </a:lnTo>
                    <a:lnTo>
                      <a:pt x="3746" y="63858"/>
                    </a:lnTo>
                    <a:close/>
                  </a:path>
                </a:pathLst>
              </a:custGeom>
              <a:solidFill>
                <a:srgbClr val="9E855C">
                  <a:alpha val="1451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2756" name="Google Shape;2756;g2ed5c84bb7d_0_404"/>
              <p:cNvGrpSpPr/>
              <p:nvPr/>
            </p:nvGrpSpPr>
            <p:grpSpPr>
              <a:xfrm rot="-3088787">
                <a:off x="247795" y="4300756"/>
                <a:ext cx="725754" cy="615483"/>
                <a:chOff x="5417612" y="4008755"/>
                <a:chExt cx="725743" cy="615474"/>
              </a:xfrm>
            </p:grpSpPr>
            <p:sp>
              <p:nvSpPr>
                <p:cNvPr id="2757" name="Google Shape;2757;g2ed5c84bb7d_0_404"/>
                <p:cNvSpPr/>
                <p:nvPr/>
              </p:nvSpPr>
              <p:spPr>
                <a:xfrm>
                  <a:off x="5417612" y="4008755"/>
                  <a:ext cx="725743" cy="61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9" h="16248" extrusionOk="0">
                      <a:moveTo>
                        <a:pt x="9796" y="1"/>
                      </a:moveTo>
                      <a:lnTo>
                        <a:pt x="8616" y="2155"/>
                      </a:lnTo>
                      <a:lnTo>
                        <a:pt x="5125" y="80"/>
                      </a:lnTo>
                      <a:cubicBezTo>
                        <a:pt x="5125" y="80"/>
                        <a:pt x="1358" y="778"/>
                        <a:pt x="1643" y="5184"/>
                      </a:cubicBezTo>
                      <a:lnTo>
                        <a:pt x="1" y="9452"/>
                      </a:lnTo>
                      <a:lnTo>
                        <a:pt x="3935" y="11281"/>
                      </a:lnTo>
                      <a:lnTo>
                        <a:pt x="2961" y="13130"/>
                      </a:lnTo>
                      <a:lnTo>
                        <a:pt x="5685" y="11901"/>
                      </a:lnTo>
                      <a:lnTo>
                        <a:pt x="5439" y="15540"/>
                      </a:lnTo>
                      <a:lnTo>
                        <a:pt x="10554" y="14920"/>
                      </a:lnTo>
                      <a:lnTo>
                        <a:pt x="9767" y="10711"/>
                      </a:lnTo>
                      <a:lnTo>
                        <a:pt x="13179" y="16248"/>
                      </a:lnTo>
                      <a:lnTo>
                        <a:pt x="19159" y="5459"/>
                      </a:lnTo>
                      <a:lnTo>
                        <a:pt x="11999" y="5705"/>
                      </a:lnTo>
                      <a:lnTo>
                        <a:pt x="16887" y="3059"/>
                      </a:lnTo>
                      <a:lnTo>
                        <a:pt x="13130" y="965"/>
                      </a:lnTo>
                      <a:lnTo>
                        <a:pt x="10347" y="3669"/>
                      </a:lnTo>
                      <a:lnTo>
                        <a:pt x="9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8" name="Google Shape;2758;g2ed5c84bb7d_0_404"/>
                <p:cNvSpPr/>
                <p:nvPr/>
              </p:nvSpPr>
              <p:spPr>
                <a:xfrm>
                  <a:off x="5673949" y="4155542"/>
                  <a:ext cx="193377" cy="232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6125" extrusionOk="0">
                      <a:moveTo>
                        <a:pt x="3442" y="1"/>
                      </a:moveTo>
                      <a:lnTo>
                        <a:pt x="0" y="6098"/>
                      </a:lnTo>
                      <a:cubicBezTo>
                        <a:pt x="0" y="6098"/>
                        <a:pt x="127" y="6125"/>
                        <a:pt x="342" y="6125"/>
                      </a:cubicBezTo>
                      <a:cubicBezTo>
                        <a:pt x="1038" y="6125"/>
                        <a:pt x="2655" y="5849"/>
                        <a:pt x="3865" y="3512"/>
                      </a:cubicBezTo>
                      <a:cubicBezTo>
                        <a:pt x="5104" y="1142"/>
                        <a:pt x="3442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59" name="Google Shape;2759;g2ed5c84bb7d_0_404"/>
                <p:cNvSpPr/>
                <p:nvPr/>
              </p:nvSpPr>
              <p:spPr>
                <a:xfrm>
                  <a:off x="5529776" y="4008755"/>
                  <a:ext cx="258569" cy="49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6" h="13131" fill="none" extrusionOk="0">
                      <a:moveTo>
                        <a:pt x="6825" y="1"/>
                      </a:moveTo>
                      <a:lnTo>
                        <a:pt x="0" y="13130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0" name="Google Shape;2760;g2ed5c84bb7d_0_404"/>
                <p:cNvSpPr/>
                <p:nvPr/>
              </p:nvSpPr>
              <p:spPr>
                <a:xfrm>
                  <a:off x="5632963" y="4147359"/>
                  <a:ext cx="176256" cy="31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3" h="8242" fill="none" extrusionOk="0">
                      <a:moveTo>
                        <a:pt x="4652" y="0"/>
                      </a:moveTo>
                      <a:lnTo>
                        <a:pt x="0" y="8242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761" name="Google Shape;2761;g2ed5c84bb7d_0_404"/>
          <p:cNvGrpSpPr/>
          <p:nvPr/>
        </p:nvGrpSpPr>
        <p:grpSpPr>
          <a:xfrm>
            <a:off x="380999" y="4086406"/>
            <a:ext cx="1603099" cy="1056883"/>
            <a:chOff x="143902" y="3174400"/>
            <a:chExt cx="3753450" cy="1969225"/>
          </a:xfrm>
        </p:grpSpPr>
        <p:sp>
          <p:nvSpPr>
            <p:cNvPr id="2762" name="Google Shape;2762;g2ed5c84bb7d_0_404"/>
            <p:cNvSpPr/>
            <p:nvPr/>
          </p:nvSpPr>
          <p:spPr>
            <a:xfrm>
              <a:off x="416350" y="4817825"/>
              <a:ext cx="136200" cy="32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63" name="Google Shape;2763;g2ed5c84bb7d_0_404"/>
            <p:cNvGrpSpPr/>
            <p:nvPr/>
          </p:nvGrpSpPr>
          <p:grpSpPr>
            <a:xfrm>
              <a:off x="143902" y="3174400"/>
              <a:ext cx="3753450" cy="1909667"/>
              <a:chOff x="143902" y="3174400"/>
              <a:chExt cx="3753450" cy="1909667"/>
            </a:xfrm>
          </p:grpSpPr>
          <p:sp>
            <p:nvSpPr>
              <p:cNvPr id="2764" name="Google Shape;2764;g2ed5c84bb7d_0_404"/>
              <p:cNvSpPr/>
              <p:nvPr/>
            </p:nvSpPr>
            <p:spPr>
              <a:xfrm>
                <a:off x="488377" y="3174400"/>
                <a:ext cx="3408975" cy="1596450"/>
              </a:xfrm>
              <a:custGeom>
                <a:avLst/>
                <a:gdLst/>
                <a:ahLst/>
                <a:cxnLst/>
                <a:rect l="l" t="t" r="r" b="b"/>
                <a:pathLst>
                  <a:path w="136359" h="63858" extrusionOk="0">
                    <a:moveTo>
                      <a:pt x="0" y="53244"/>
                    </a:moveTo>
                    <a:lnTo>
                      <a:pt x="35284" y="0"/>
                    </a:lnTo>
                    <a:lnTo>
                      <a:pt x="136359" y="234"/>
                    </a:lnTo>
                    <a:lnTo>
                      <a:pt x="3746" y="63858"/>
                    </a:lnTo>
                    <a:close/>
                  </a:path>
                </a:pathLst>
              </a:custGeom>
              <a:solidFill>
                <a:srgbClr val="9E855C">
                  <a:alpha val="1451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2765" name="Google Shape;2765;g2ed5c84bb7d_0_404"/>
              <p:cNvGrpSpPr/>
              <p:nvPr/>
            </p:nvGrpSpPr>
            <p:grpSpPr>
              <a:xfrm rot="-3088787">
                <a:off x="247795" y="4300756"/>
                <a:ext cx="725754" cy="615483"/>
                <a:chOff x="5417612" y="4008755"/>
                <a:chExt cx="725743" cy="615474"/>
              </a:xfrm>
            </p:grpSpPr>
            <p:sp>
              <p:nvSpPr>
                <p:cNvPr id="2766" name="Google Shape;2766;g2ed5c84bb7d_0_404"/>
                <p:cNvSpPr/>
                <p:nvPr/>
              </p:nvSpPr>
              <p:spPr>
                <a:xfrm>
                  <a:off x="5417612" y="4008755"/>
                  <a:ext cx="725743" cy="61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9" h="16248" extrusionOk="0">
                      <a:moveTo>
                        <a:pt x="9796" y="1"/>
                      </a:moveTo>
                      <a:lnTo>
                        <a:pt x="8616" y="2155"/>
                      </a:lnTo>
                      <a:lnTo>
                        <a:pt x="5125" y="80"/>
                      </a:lnTo>
                      <a:cubicBezTo>
                        <a:pt x="5125" y="80"/>
                        <a:pt x="1358" y="778"/>
                        <a:pt x="1643" y="5184"/>
                      </a:cubicBezTo>
                      <a:lnTo>
                        <a:pt x="1" y="9452"/>
                      </a:lnTo>
                      <a:lnTo>
                        <a:pt x="3935" y="11281"/>
                      </a:lnTo>
                      <a:lnTo>
                        <a:pt x="2961" y="13130"/>
                      </a:lnTo>
                      <a:lnTo>
                        <a:pt x="5685" y="11901"/>
                      </a:lnTo>
                      <a:lnTo>
                        <a:pt x="5439" y="15540"/>
                      </a:lnTo>
                      <a:lnTo>
                        <a:pt x="10554" y="14920"/>
                      </a:lnTo>
                      <a:lnTo>
                        <a:pt x="9767" y="10711"/>
                      </a:lnTo>
                      <a:lnTo>
                        <a:pt x="13179" y="16248"/>
                      </a:lnTo>
                      <a:lnTo>
                        <a:pt x="19159" y="5459"/>
                      </a:lnTo>
                      <a:lnTo>
                        <a:pt x="11999" y="5705"/>
                      </a:lnTo>
                      <a:lnTo>
                        <a:pt x="16887" y="3059"/>
                      </a:lnTo>
                      <a:lnTo>
                        <a:pt x="13130" y="965"/>
                      </a:lnTo>
                      <a:lnTo>
                        <a:pt x="10347" y="3669"/>
                      </a:lnTo>
                      <a:lnTo>
                        <a:pt x="9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7" name="Google Shape;2767;g2ed5c84bb7d_0_404"/>
                <p:cNvSpPr/>
                <p:nvPr/>
              </p:nvSpPr>
              <p:spPr>
                <a:xfrm>
                  <a:off x="5673949" y="4155542"/>
                  <a:ext cx="193377" cy="232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6125" extrusionOk="0">
                      <a:moveTo>
                        <a:pt x="3442" y="1"/>
                      </a:moveTo>
                      <a:lnTo>
                        <a:pt x="0" y="6098"/>
                      </a:lnTo>
                      <a:cubicBezTo>
                        <a:pt x="0" y="6098"/>
                        <a:pt x="127" y="6125"/>
                        <a:pt x="342" y="6125"/>
                      </a:cubicBezTo>
                      <a:cubicBezTo>
                        <a:pt x="1038" y="6125"/>
                        <a:pt x="2655" y="5849"/>
                        <a:pt x="3865" y="3512"/>
                      </a:cubicBezTo>
                      <a:cubicBezTo>
                        <a:pt x="5104" y="1142"/>
                        <a:pt x="3442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8" name="Google Shape;2768;g2ed5c84bb7d_0_404"/>
                <p:cNvSpPr/>
                <p:nvPr/>
              </p:nvSpPr>
              <p:spPr>
                <a:xfrm>
                  <a:off x="5529776" y="4008755"/>
                  <a:ext cx="258569" cy="49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6" h="13131" fill="none" extrusionOk="0">
                      <a:moveTo>
                        <a:pt x="6825" y="1"/>
                      </a:moveTo>
                      <a:lnTo>
                        <a:pt x="0" y="13130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69" name="Google Shape;2769;g2ed5c84bb7d_0_404"/>
                <p:cNvSpPr/>
                <p:nvPr/>
              </p:nvSpPr>
              <p:spPr>
                <a:xfrm>
                  <a:off x="5632963" y="4147359"/>
                  <a:ext cx="176256" cy="31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3" h="8242" fill="none" extrusionOk="0">
                      <a:moveTo>
                        <a:pt x="4652" y="0"/>
                      </a:moveTo>
                      <a:lnTo>
                        <a:pt x="0" y="8242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pic>
        <p:nvPicPr>
          <p:cNvPr id="2770" name="Google Shape;2770;g2ed5c84bb7d_0_404"/>
          <p:cNvPicPr preferRelativeResize="0"/>
          <p:nvPr/>
        </p:nvPicPr>
        <p:blipFill rotWithShape="1">
          <a:blip r:embed="rId3">
            <a:alphaModFix/>
          </a:blip>
          <a:srcRect l="7784" r="8146" b="19484"/>
          <a:stretch/>
        </p:blipFill>
        <p:spPr>
          <a:xfrm>
            <a:off x="843525" y="993325"/>
            <a:ext cx="7686851" cy="3401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1" name="Google Shape;2771;g2ed5c84bb7d_0_404"/>
          <p:cNvGrpSpPr/>
          <p:nvPr/>
        </p:nvGrpSpPr>
        <p:grpSpPr>
          <a:xfrm>
            <a:off x="328320" y="129012"/>
            <a:ext cx="1211827" cy="711855"/>
            <a:chOff x="3285175" y="1554625"/>
            <a:chExt cx="1458275" cy="856625"/>
          </a:xfrm>
        </p:grpSpPr>
        <p:sp>
          <p:nvSpPr>
            <p:cNvPr id="2772" name="Google Shape;2772;g2ed5c84bb7d_0_404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g2ed5c84bb7d_0_404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g2ed5c84bb7d_0_404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g2ed5c84bb7d_0_404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g2ed5c84bb7d_0_404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g2ed5c84bb7d_0_404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g2ed5c84bb7d_0_404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g2ed5c84bb7d_0_404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g2ed5c84bb7d_0_404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g2ed5c84bb7d_0_404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g2ed5c84bb7d_0_404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g2ed5c84bb7d_0_404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g2ed5c84bb7d_0_404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g2ed5c84bb7d_0_404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g2ed5c84bb7d_0_404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7" name="Google Shape;2787;g2ed5c84bb7d_0_404"/>
          <p:cNvSpPr/>
          <p:nvPr/>
        </p:nvSpPr>
        <p:spPr>
          <a:xfrm>
            <a:off x="4917450" y="66600"/>
            <a:ext cx="1086300" cy="443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2788" name="Google Shape;2788;g2ed5c84bb7d_0_404"/>
          <p:cNvSpPr txBox="1">
            <a:spLocks noGrp="1"/>
          </p:cNvSpPr>
          <p:nvPr>
            <p:ph type="title"/>
          </p:nvPr>
        </p:nvSpPr>
        <p:spPr>
          <a:xfrm>
            <a:off x="1775875" y="-270025"/>
            <a:ext cx="53841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Demo </a:t>
            </a:r>
            <a:r>
              <a:rPr lang="en">
                <a:solidFill>
                  <a:schemeClr val="lt1"/>
                </a:solidFill>
              </a:rPr>
              <a:t>interfaccia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3" name="Google Shape;2793;g2ed4908248b_0_324"/>
          <p:cNvGrpSpPr/>
          <p:nvPr/>
        </p:nvGrpSpPr>
        <p:grpSpPr>
          <a:xfrm flipH="1">
            <a:off x="5028775" y="3174275"/>
            <a:ext cx="3753450" cy="1969225"/>
            <a:chOff x="143902" y="3174400"/>
            <a:chExt cx="3753450" cy="1969225"/>
          </a:xfrm>
        </p:grpSpPr>
        <p:sp>
          <p:nvSpPr>
            <p:cNvPr id="2794" name="Google Shape;2794;g2ed4908248b_0_324"/>
            <p:cNvSpPr/>
            <p:nvPr/>
          </p:nvSpPr>
          <p:spPr>
            <a:xfrm>
              <a:off x="416350" y="4817825"/>
              <a:ext cx="136200" cy="32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95" name="Google Shape;2795;g2ed4908248b_0_324"/>
            <p:cNvGrpSpPr/>
            <p:nvPr/>
          </p:nvGrpSpPr>
          <p:grpSpPr>
            <a:xfrm>
              <a:off x="143902" y="3174400"/>
              <a:ext cx="3753450" cy="1909667"/>
              <a:chOff x="143902" y="3174400"/>
              <a:chExt cx="3753450" cy="1909667"/>
            </a:xfrm>
          </p:grpSpPr>
          <p:sp>
            <p:nvSpPr>
              <p:cNvPr id="2796" name="Google Shape;2796;g2ed4908248b_0_324"/>
              <p:cNvSpPr/>
              <p:nvPr/>
            </p:nvSpPr>
            <p:spPr>
              <a:xfrm>
                <a:off x="488377" y="3174400"/>
                <a:ext cx="3408975" cy="1596450"/>
              </a:xfrm>
              <a:custGeom>
                <a:avLst/>
                <a:gdLst/>
                <a:ahLst/>
                <a:cxnLst/>
                <a:rect l="l" t="t" r="r" b="b"/>
                <a:pathLst>
                  <a:path w="136359" h="63858" extrusionOk="0">
                    <a:moveTo>
                      <a:pt x="0" y="53244"/>
                    </a:moveTo>
                    <a:lnTo>
                      <a:pt x="35284" y="0"/>
                    </a:lnTo>
                    <a:lnTo>
                      <a:pt x="136359" y="234"/>
                    </a:lnTo>
                    <a:lnTo>
                      <a:pt x="3746" y="63858"/>
                    </a:lnTo>
                    <a:close/>
                  </a:path>
                </a:pathLst>
              </a:custGeom>
              <a:solidFill>
                <a:srgbClr val="9E855C">
                  <a:alpha val="1451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2797" name="Google Shape;2797;g2ed4908248b_0_324"/>
              <p:cNvGrpSpPr/>
              <p:nvPr/>
            </p:nvGrpSpPr>
            <p:grpSpPr>
              <a:xfrm rot="-3088787">
                <a:off x="247795" y="4300756"/>
                <a:ext cx="725754" cy="615483"/>
                <a:chOff x="5417612" y="4008755"/>
                <a:chExt cx="725743" cy="615474"/>
              </a:xfrm>
            </p:grpSpPr>
            <p:sp>
              <p:nvSpPr>
                <p:cNvPr id="2798" name="Google Shape;2798;g2ed4908248b_0_324"/>
                <p:cNvSpPr/>
                <p:nvPr/>
              </p:nvSpPr>
              <p:spPr>
                <a:xfrm>
                  <a:off x="5417612" y="4008755"/>
                  <a:ext cx="725743" cy="61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9" h="16248" extrusionOk="0">
                      <a:moveTo>
                        <a:pt x="9796" y="1"/>
                      </a:moveTo>
                      <a:lnTo>
                        <a:pt x="8616" y="2155"/>
                      </a:lnTo>
                      <a:lnTo>
                        <a:pt x="5125" y="80"/>
                      </a:lnTo>
                      <a:cubicBezTo>
                        <a:pt x="5125" y="80"/>
                        <a:pt x="1358" y="778"/>
                        <a:pt x="1643" y="5184"/>
                      </a:cubicBezTo>
                      <a:lnTo>
                        <a:pt x="1" y="9452"/>
                      </a:lnTo>
                      <a:lnTo>
                        <a:pt x="3935" y="11281"/>
                      </a:lnTo>
                      <a:lnTo>
                        <a:pt x="2961" y="13130"/>
                      </a:lnTo>
                      <a:lnTo>
                        <a:pt x="5685" y="11901"/>
                      </a:lnTo>
                      <a:lnTo>
                        <a:pt x="5439" y="15540"/>
                      </a:lnTo>
                      <a:lnTo>
                        <a:pt x="10554" y="14920"/>
                      </a:lnTo>
                      <a:lnTo>
                        <a:pt x="9767" y="10711"/>
                      </a:lnTo>
                      <a:lnTo>
                        <a:pt x="13179" y="16248"/>
                      </a:lnTo>
                      <a:lnTo>
                        <a:pt x="19159" y="5459"/>
                      </a:lnTo>
                      <a:lnTo>
                        <a:pt x="11999" y="5705"/>
                      </a:lnTo>
                      <a:lnTo>
                        <a:pt x="16887" y="3059"/>
                      </a:lnTo>
                      <a:lnTo>
                        <a:pt x="13130" y="965"/>
                      </a:lnTo>
                      <a:lnTo>
                        <a:pt x="10347" y="3669"/>
                      </a:lnTo>
                      <a:lnTo>
                        <a:pt x="9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799" name="Google Shape;2799;g2ed4908248b_0_324"/>
                <p:cNvSpPr/>
                <p:nvPr/>
              </p:nvSpPr>
              <p:spPr>
                <a:xfrm>
                  <a:off x="5673949" y="4155542"/>
                  <a:ext cx="193377" cy="232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6125" extrusionOk="0">
                      <a:moveTo>
                        <a:pt x="3442" y="1"/>
                      </a:moveTo>
                      <a:lnTo>
                        <a:pt x="0" y="6098"/>
                      </a:lnTo>
                      <a:cubicBezTo>
                        <a:pt x="0" y="6098"/>
                        <a:pt x="127" y="6125"/>
                        <a:pt x="342" y="6125"/>
                      </a:cubicBezTo>
                      <a:cubicBezTo>
                        <a:pt x="1038" y="6125"/>
                        <a:pt x="2655" y="5849"/>
                        <a:pt x="3865" y="3512"/>
                      </a:cubicBezTo>
                      <a:cubicBezTo>
                        <a:pt x="5104" y="1142"/>
                        <a:pt x="3442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0" name="Google Shape;2800;g2ed4908248b_0_324"/>
                <p:cNvSpPr/>
                <p:nvPr/>
              </p:nvSpPr>
              <p:spPr>
                <a:xfrm>
                  <a:off x="5529776" y="4008755"/>
                  <a:ext cx="258569" cy="49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6" h="13131" fill="none" extrusionOk="0">
                      <a:moveTo>
                        <a:pt x="6825" y="1"/>
                      </a:moveTo>
                      <a:lnTo>
                        <a:pt x="0" y="13130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801" name="Google Shape;2801;g2ed4908248b_0_324"/>
                <p:cNvSpPr/>
                <p:nvPr/>
              </p:nvSpPr>
              <p:spPr>
                <a:xfrm>
                  <a:off x="5632963" y="4147359"/>
                  <a:ext cx="176256" cy="31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3" h="8242" fill="none" extrusionOk="0">
                      <a:moveTo>
                        <a:pt x="4652" y="0"/>
                      </a:moveTo>
                      <a:lnTo>
                        <a:pt x="0" y="8242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2802" name="Google Shape;2802;g2ed4908248b_0_324"/>
          <p:cNvSpPr txBox="1">
            <a:spLocks noGrp="1"/>
          </p:cNvSpPr>
          <p:nvPr>
            <p:ph type="title"/>
          </p:nvPr>
        </p:nvSpPr>
        <p:spPr>
          <a:xfrm>
            <a:off x="4525375" y="2568000"/>
            <a:ext cx="35283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Risultati</a:t>
            </a:r>
            <a:endParaRPr/>
          </a:p>
        </p:txBody>
      </p:sp>
      <p:sp>
        <p:nvSpPr>
          <p:cNvPr id="2803" name="Google Shape;2803;g2ed4908248b_0_324"/>
          <p:cNvSpPr txBox="1">
            <a:spLocks noGrp="1"/>
          </p:cNvSpPr>
          <p:nvPr>
            <p:ph type="title" idx="2"/>
          </p:nvPr>
        </p:nvSpPr>
        <p:spPr>
          <a:xfrm>
            <a:off x="4891063" y="1333488"/>
            <a:ext cx="2796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804" name="Google Shape;2804;g2ed4908248b_0_324"/>
          <p:cNvGrpSpPr/>
          <p:nvPr/>
        </p:nvGrpSpPr>
        <p:grpSpPr>
          <a:xfrm>
            <a:off x="1153627" y="880589"/>
            <a:ext cx="2890816" cy="3382302"/>
            <a:chOff x="1216125" y="955275"/>
            <a:chExt cx="2763158" cy="3232940"/>
          </a:xfrm>
        </p:grpSpPr>
        <p:sp>
          <p:nvSpPr>
            <p:cNvPr id="2805" name="Google Shape;2805;g2ed4908248b_0_324"/>
            <p:cNvSpPr/>
            <p:nvPr/>
          </p:nvSpPr>
          <p:spPr>
            <a:xfrm>
              <a:off x="1216125" y="955275"/>
              <a:ext cx="2730457" cy="3232940"/>
            </a:xfrm>
            <a:custGeom>
              <a:avLst/>
              <a:gdLst/>
              <a:ahLst/>
              <a:cxnLst/>
              <a:rect l="l" t="t" r="r" b="b"/>
              <a:pathLst>
                <a:path w="49264" h="58330" extrusionOk="0">
                  <a:moveTo>
                    <a:pt x="28737" y="0"/>
                  </a:moveTo>
                  <a:cubicBezTo>
                    <a:pt x="26218" y="0"/>
                    <a:pt x="23877" y="1474"/>
                    <a:pt x="22827" y="3845"/>
                  </a:cubicBezTo>
                  <a:lnTo>
                    <a:pt x="10180" y="3845"/>
                  </a:lnTo>
                  <a:cubicBezTo>
                    <a:pt x="9926" y="2957"/>
                    <a:pt x="9120" y="2341"/>
                    <a:pt x="8195" y="2341"/>
                  </a:cubicBezTo>
                  <a:cubicBezTo>
                    <a:pt x="8188" y="2341"/>
                    <a:pt x="8181" y="2341"/>
                    <a:pt x="8173" y="2341"/>
                  </a:cubicBezTo>
                  <a:cubicBezTo>
                    <a:pt x="7239" y="2341"/>
                    <a:pt x="6423" y="2970"/>
                    <a:pt x="6177" y="3865"/>
                  </a:cubicBezTo>
                  <a:cubicBezTo>
                    <a:pt x="5016" y="4022"/>
                    <a:pt x="4161" y="5006"/>
                    <a:pt x="4151" y="6176"/>
                  </a:cubicBezTo>
                  <a:lnTo>
                    <a:pt x="4151" y="11831"/>
                  </a:lnTo>
                  <a:cubicBezTo>
                    <a:pt x="2046" y="14536"/>
                    <a:pt x="955" y="18116"/>
                    <a:pt x="1102" y="21823"/>
                  </a:cubicBezTo>
                  <a:cubicBezTo>
                    <a:pt x="296" y="22885"/>
                    <a:pt x="1" y="24233"/>
                    <a:pt x="335" y="25413"/>
                  </a:cubicBezTo>
                  <a:cubicBezTo>
                    <a:pt x="483" y="25924"/>
                    <a:pt x="758" y="26406"/>
                    <a:pt x="1132" y="26800"/>
                  </a:cubicBezTo>
                  <a:cubicBezTo>
                    <a:pt x="1112" y="28059"/>
                    <a:pt x="1535" y="29249"/>
                    <a:pt x="2322" y="30104"/>
                  </a:cubicBezTo>
                  <a:cubicBezTo>
                    <a:pt x="2961" y="30802"/>
                    <a:pt x="3836" y="31255"/>
                    <a:pt x="4780" y="31383"/>
                  </a:cubicBezTo>
                  <a:cubicBezTo>
                    <a:pt x="5961" y="32927"/>
                    <a:pt x="7318" y="34343"/>
                    <a:pt x="8813" y="35592"/>
                  </a:cubicBezTo>
                  <a:lnTo>
                    <a:pt x="2863" y="37156"/>
                  </a:lnTo>
                  <a:cubicBezTo>
                    <a:pt x="2223" y="37333"/>
                    <a:pt x="1761" y="37893"/>
                    <a:pt x="1722" y="38562"/>
                  </a:cubicBezTo>
                  <a:lnTo>
                    <a:pt x="1633" y="40214"/>
                  </a:lnTo>
                  <a:lnTo>
                    <a:pt x="1633" y="40303"/>
                  </a:lnTo>
                  <a:lnTo>
                    <a:pt x="610" y="55861"/>
                  </a:lnTo>
                  <a:cubicBezTo>
                    <a:pt x="551" y="56727"/>
                    <a:pt x="1220" y="57474"/>
                    <a:pt x="2086" y="57514"/>
                  </a:cubicBezTo>
                  <a:lnTo>
                    <a:pt x="10603" y="57848"/>
                  </a:lnTo>
                  <a:cubicBezTo>
                    <a:pt x="10652" y="57858"/>
                    <a:pt x="10711" y="57858"/>
                    <a:pt x="10770" y="57858"/>
                  </a:cubicBezTo>
                  <a:lnTo>
                    <a:pt x="12137" y="57907"/>
                  </a:lnTo>
                  <a:lnTo>
                    <a:pt x="22926" y="58330"/>
                  </a:lnTo>
                  <a:lnTo>
                    <a:pt x="22985" y="58330"/>
                  </a:lnTo>
                  <a:cubicBezTo>
                    <a:pt x="23122" y="58330"/>
                    <a:pt x="23250" y="58320"/>
                    <a:pt x="23378" y="58281"/>
                  </a:cubicBezTo>
                  <a:lnTo>
                    <a:pt x="23889" y="58300"/>
                  </a:lnTo>
                  <a:lnTo>
                    <a:pt x="23939" y="58300"/>
                  </a:lnTo>
                  <a:cubicBezTo>
                    <a:pt x="24755" y="58300"/>
                    <a:pt x="25433" y="57661"/>
                    <a:pt x="25483" y="56845"/>
                  </a:cubicBezTo>
                  <a:lnTo>
                    <a:pt x="25581" y="55065"/>
                  </a:lnTo>
                  <a:cubicBezTo>
                    <a:pt x="25649" y="55074"/>
                    <a:pt x="25716" y="55078"/>
                    <a:pt x="25783" y="55078"/>
                  </a:cubicBezTo>
                  <a:cubicBezTo>
                    <a:pt x="26088" y="55078"/>
                    <a:pt x="26385" y="54988"/>
                    <a:pt x="26643" y="54819"/>
                  </a:cubicBezTo>
                  <a:lnTo>
                    <a:pt x="27076" y="54524"/>
                  </a:lnTo>
                  <a:cubicBezTo>
                    <a:pt x="27784" y="54052"/>
                    <a:pt x="27971" y="53088"/>
                    <a:pt x="27499" y="52380"/>
                  </a:cubicBezTo>
                  <a:lnTo>
                    <a:pt x="25876" y="49970"/>
                  </a:lnTo>
                  <a:lnTo>
                    <a:pt x="25896" y="49538"/>
                  </a:lnTo>
                  <a:lnTo>
                    <a:pt x="26132" y="49164"/>
                  </a:lnTo>
                  <a:lnTo>
                    <a:pt x="31285" y="56796"/>
                  </a:lnTo>
                  <a:cubicBezTo>
                    <a:pt x="31511" y="57130"/>
                    <a:pt x="31865" y="57366"/>
                    <a:pt x="32269" y="57445"/>
                  </a:cubicBezTo>
                  <a:cubicBezTo>
                    <a:pt x="32367" y="57464"/>
                    <a:pt x="32465" y="57474"/>
                    <a:pt x="32564" y="57474"/>
                  </a:cubicBezTo>
                  <a:cubicBezTo>
                    <a:pt x="32869" y="57474"/>
                    <a:pt x="33173" y="57376"/>
                    <a:pt x="33419" y="57209"/>
                  </a:cubicBezTo>
                  <a:lnTo>
                    <a:pt x="33852" y="56914"/>
                  </a:lnTo>
                  <a:cubicBezTo>
                    <a:pt x="34088" y="56766"/>
                    <a:pt x="34265" y="56550"/>
                    <a:pt x="34393" y="56304"/>
                  </a:cubicBezTo>
                  <a:cubicBezTo>
                    <a:pt x="35622" y="56756"/>
                    <a:pt x="36930" y="56992"/>
                    <a:pt x="38248" y="57022"/>
                  </a:cubicBezTo>
                  <a:lnTo>
                    <a:pt x="38484" y="57022"/>
                  </a:lnTo>
                  <a:cubicBezTo>
                    <a:pt x="41651" y="57022"/>
                    <a:pt x="43874" y="55743"/>
                    <a:pt x="43962" y="55694"/>
                  </a:cubicBezTo>
                  <a:cubicBezTo>
                    <a:pt x="44523" y="55370"/>
                    <a:pt x="44818" y="54730"/>
                    <a:pt x="44710" y="54091"/>
                  </a:cubicBezTo>
                  <a:lnTo>
                    <a:pt x="44631" y="53629"/>
                  </a:lnTo>
                  <a:cubicBezTo>
                    <a:pt x="44670" y="53304"/>
                    <a:pt x="44611" y="52970"/>
                    <a:pt x="44464" y="52685"/>
                  </a:cubicBezTo>
                  <a:lnTo>
                    <a:pt x="42123" y="39162"/>
                  </a:lnTo>
                  <a:cubicBezTo>
                    <a:pt x="43539" y="37608"/>
                    <a:pt x="44110" y="35474"/>
                    <a:pt x="43667" y="33418"/>
                  </a:cubicBezTo>
                  <a:cubicBezTo>
                    <a:pt x="48113" y="27586"/>
                    <a:pt x="49263" y="20171"/>
                    <a:pt x="46627" y="13867"/>
                  </a:cubicBezTo>
                  <a:cubicBezTo>
                    <a:pt x="46608" y="13828"/>
                    <a:pt x="46598" y="13798"/>
                    <a:pt x="46578" y="13759"/>
                  </a:cubicBezTo>
                  <a:cubicBezTo>
                    <a:pt x="44434" y="9618"/>
                    <a:pt x="39871" y="6638"/>
                    <a:pt x="35199" y="6255"/>
                  </a:cubicBezTo>
                  <a:cubicBezTo>
                    <a:pt x="35101" y="3245"/>
                    <a:pt x="32928" y="698"/>
                    <a:pt x="29967" y="118"/>
                  </a:cubicBezTo>
                  <a:cubicBezTo>
                    <a:pt x="29556" y="39"/>
                    <a:pt x="29144" y="0"/>
                    <a:pt x="28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6" name="Google Shape;2806;g2ed4908248b_0_324"/>
            <p:cNvSpPr/>
            <p:nvPr/>
          </p:nvSpPr>
          <p:spPr>
            <a:xfrm>
              <a:off x="1290838" y="1388755"/>
              <a:ext cx="2688445" cy="1812453"/>
            </a:xfrm>
            <a:custGeom>
              <a:avLst/>
              <a:gdLst/>
              <a:ahLst/>
              <a:cxnLst/>
              <a:rect l="l" t="t" r="r" b="b"/>
              <a:pathLst>
                <a:path w="48506" h="32701" extrusionOk="0">
                  <a:moveTo>
                    <a:pt x="32942" y="0"/>
                  </a:moveTo>
                  <a:cubicBezTo>
                    <a:pt x="32740" y="0"/>
                    <a:pt x="32538" y="6"/>
                    <a:pt x="32337" y="17"/>
                  </a:cubicBezTo>
                  <a:cubicBezTo>
                    <a:pt x="28093" y="383"/>
                    <a:pt x="24441" y="3877"/>
                    <a:pt x="20243" y="3877"/>
                  </a:cubicBezTo>
                  <a:cubicBezTo>
                    <a:pt x="20043" y="3877"/>
                    <a:pt x="19842" y="3869"/>
                    <a:pt x="19640" y="3853"/>
                  </a:cubicBezTo>
                  <a:cubicBezTo>
                    <a:pt x="16614" y="3314"/>
                    <a:pt x="13458" y="1573"/>
                    <a:pt x="10391" y="1573"/>
                  </a:cubicBezTo>
                  <a:cubicBezTo>
                    <a:pt x="8983" y="1573"/>
                    <a:pt x="7594" y="1940"/>
                    <a:pt x="6245" y="2958"/>
                  </a:cubicBezTo>
                  <a:cubicBezTo>
                    <a:pt x="984" y="6852"/>
                    <a:pt x="0" y="15202"/>
                    <a:pt x="3324" y="20552"/>
                  </a:cubicBezTo>
                  <a:cubicBezTo>
                    <a:pt x="7781" y="27983"/>
                    <a:pt x="16367" y="32700"/>
                    <a:pt x="24944" y="32700"/>
                  </a:cubicBezTo>
                  <a:cubicBezTo>
                    <a:pt x="26379" y="32700"/>
                    <a:pt x="27814" y="32568"/>
                    <a:pt x="29229" y="32295"/>
                  </a:cubicBezTo>
                  <a:cubicBezTo>
                    <a:pt x="40451" y="30161"/>
                    <a:pt x="48505" y="17592"/>
                    <a:pt x="43962" y="6705"/>
                  </a:cubicBezTo>
                  <a:cubicBezTo>
                    <a:pt x="41929" y="2772"/>
                    <a:pt x="37403" y="0"/>
                    <a:pt x="329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7" name="Google Shape;2807;g2ed4908248b_0_324"/>
            <p:cNvSpPr/>
            <p:nvPr/>
          </p:nvSpPr>
          <p:spPr>
            <a:xfrm>
              <a:off x="2541290" y="1044620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7" y="1"/>
                  </a:moveTo>
                  <a:cubicBezTo>
                    <a:pt x="2203" y="1"/>
                    <a:pt x="0" y="2204"/>
                    <a:pt x="0" y="4918"/>
                  </a:cubicBezTo>
                  <a:cubicBezTo>
                    <a:pt x="0" y="7643"/>
                    <a:pt x="2203" y="9845"/>
                    <a:pt x="4927" y="9845"/>
                  </a:cubicBezTo>
                  <a:cubicBezTo>
                    <a:pt x="7642" y="9845"/>
                    <a:pt x="9845" y="7643"/>
                    <a:pt x="9845" y="4918"/>
                  </a:cubicBezTo>
                  <a:cubicBezTo>
                    <a:pt x="9845" y="2204"/>
                    <a:pt x="7642" y="1"/>
                    <a:pt x="4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8" name="Google Shape;2808;g2ed4908248b_0_324"/>
            <p:cNvSpPr/>
            <p:nvPr/>
          </p:nvSpPr>
          <p:spPr>
            <a:xfrm>
              <a:off x="3018779" y="2614483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8" y="1"/>
                  </a:moveTo>
                  <a:cubicBezTo>
                    <a:pt x="2203" y="1"/>
                    <a:pt x="0" y="2204"/>
                    <a:pt x="0" y="4928"/>
                  </a:cubicBezTo>
                  <a:cubicBezTo>
                    <a:pt x="0" y="7643"/>
                    <a:pt x="2203" y="9846"/>
                    <a:pt x="4928" y="9846"/>
                  </a:cubicBezTo>
                  <a:cubicBezTo>
                    <a:pt x="7642" y="9846"/>
                    <a:pt x="9845" y="7643"/>
                    <a:pt x="9845" y="4928"/>
                  </a:cubicBezTo>
                  <a:cubicBezTo>
                    <a:pt x="9845" y="2204"/>
                    <a:pt x="7642" y="1"/>
                    <a:pt x="49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9" name="Google Shape;2809;g2ed4908248b_0_324"/>
            <p:cNvSpPr/>
            <p:nvPr/>
          </p:nvSpPr>
          <p:spPr>
            <a:xfrm>
              <a:off x="1785232" y="2424264"/>
              <a:ext cx="1100020" cy="1484891"/>
            </a:xfrm>
            <a:custGeom>
              <a:avLst/>
              <a:gdLst/>
              <a:ahLst/>
              <a:cxnLst/>
              <a:rect l="l" t="t" r="r" b="b"/>
              <a:pathLst>
                <a:path w="19847" h="26791" fill="none" extrusionOk="0">
                  <a:moveTo>
                    <a:pt x="19847" y="1"/>
                  </a:moveTo>
                  <a:lnTo>
                    <a:pt x="0" y="26790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0" name="Google Shape;2810;g2ed4908248b_0_324"/>
            <p:cNvSpPr/>
            <p:nvPr/>
          </p:nvSpPr>
          <p:spPr>
            <a:xfrm>
              <a:off x="2599043" y="1173816"/>
              <a:ext cx="820955" cy="1185097"/>
            </a:xfrm>
            <a:custGeom>
              <a:avLst/>
              <a:gdLst/>
              <a:ahLst/>
              <a:cxnLst/>
              <a:rect l="l" t="t" r="r" b="b"/>
              <a:pathLst>
                <a:path w="14812" h="21382" extrusionOk="0">
                  <a:moveTo>
                    <a:pt x="2371" y="1"/>
                  </a:moveTo>
                  <a:cubicBezTo>
                    <a:pt x="2105" y="1"/>
                    <a:pt x="1840" y="178"/>
                    <a:pt x="1840" y="532"/>
                  </a:cubicBezTo>
                  <a:lnTo>
                    <a:pt x="1840" y="13248"/>
                  </a:lnTo>
                  <a:lnTo>
                    <a:pt x="20" y="13120"/>
                  </a:lnTo>
                  <a:lnTo>
                    <a:pt x="1" y="14418"/>
                  </a:lnTo>
                  <a:lnTo>
                    <a:pt x="1840" y="14891"/>
                  </a:lnTo>
                  <a:lnTo>
                    <a:pt x="1840" y="21381"/>
                  </a:lnTo>
                  <a:lnTo>
                    <a:pt x="2902" y="21381"/>
                  </a:lnTo>
                  <a:lnTo>
                    <a:pt x="2902" y="15156"/>
                  </a:lnTo>
                  <a:lnTo>
                    <a:pt x="12363" y="17556"/>
                  </a:lnTo>
                  <a:lnTo>
                    <a:pt x="14812" y="17556"/>
                  </a:lnTo>
                  <a:lnTo>
                    <a:pt x="14812" y="16326"/>
                  </a:lnTo>
                  <a:lnTo>
                    <a:pt x="2902" y="13494"/>
                  </a:lnTo>
                  <a:lnTo>
                    <a:pt x="2902" y="532"/>
                  </a:lnTo>
                  <a:cubicBezTo>
                    <a:pt x="2902" y="178"/>
                    <a:pt x="2636" y="1"/>
                    <a:pt x="2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g2ed4908248b_0_324"/>
            <p:cNvSpPr/>
            <p:nvPr/>
          </p:nvSpPr>
          <p:spPr>
            <a:xfrm>
              <a:off x="1483774" y="1173816"/>
              <a:ext cx="713043" cy="1185097"/>
            </a:xfrm>
            <a:custGeom>
              <a:avLst/>
              <a:gdLst/>
              <a:ahLst/>
              <a:cxnLst/>
              <a:rect l="l" t="t" r="r" b="b"/>
              <a:pathLst>
                <a:path w="12865" h="21382" extrusionOk="0">
                  <a:moveTo>
                    <a:pt x="3462" y="1"/>
                  </a:moveTo>
                  <a:cubicBezTo>
                    <a:pt x="3197" y="1"/>
                    <a:pt x="2931" y="178"/>
                    <a:pt x="2931" y="532"/>
                  </a:cubicBezTo>
                  <a:lnTo>
                    <a:pt x="2931" y="13248"/>
                  </a:lnTo>
                  <a:lnTo>
                    <a:pt x="1604" y="12933"/>
                  </a:lnTo>
                  <a:lnTo>
                    <a:pt x="1" y="12815"/>
                  </a:lnTo>
                  <a:lnTo>
                    <a:pt x="1" y="14064"/>
                  </a:lnTo>
                  <a:lnTo>
                    <a:pt x="2931" y="14851"/>
                  </a:lnTo>
                  <a:lnTo>
                    <a:pt x="2931" y="21381"/>
                  </a:lnTo>
                  <a:lnTo>
                    <a:pt x="3994" y="21381"/>
                  </a:lnTo>
                  <a:lnTo>
                    <a:pt x="3994" y="15146"/>
                  </a:lnTo>
                  <a:lnTo>
                    <a:pt x="10789" y="16985"/>
                  </a:lnTo>
                  <a:lnTo>
                    <a:pt x="12864" y="16680"/>
                  </a:lnTo>
                  <a:lnTo>
                    <a:pt x="12864" y="15618"/>
                  </a:lnTo>
                  <a:lnTo>
                    <a:pt x="3994" y="13504"/>
                  </a:lnTo>
                  <a:lnTo>
                    <a:pt x="3994" y="532"/>
                  </a:lnTo>
                  <a:cubicBezTo>
                    <a:pt x="3994" y="178"/>
                    <a:pt x="3728" y="1"/>
                    <a:pt x="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2" name="Google Shape;2812;g2ed4908248b_0_324"/>
            <p:cNvSpPr/>
            <p:nvPr/>
          </p:nvSpPr>
          <p:spPr>
            <a:xfrm>
              <a:off x="1538313" y="1257786"/>
              <a:ext cx="80699" cy="538066"/>
            </a:xfrm>
            <a:custGeom>
              <a:avLst/>
              <a:gdLst/>
              <a:ahLst/>
              <a:cxnLst/>
              <a:rect l="l" t="t" r="r" b="b"/>
              <a:pathLst>
                <a:path w="1456" h="9708" extrusionOk="0">
                  <a:moveTo>
                    <a:pt x="777" y="0"/>
                  </a:moveTo>
                  <a:cubicBezTo>
                    <a:pt x="344" y="0"/>
                    <a:pt x="0" y="345"/>
                    <a:pt x="0" y="777"/>
                  </a:cubicBezTo>
                  <a:lnTo>
                    <a:pt x="0" y="8930"/>
                  </a:lnTo>
                  <a:cubicBezTo>
                    <a:pt x="0" y="9363"/>
                    <a:pt x="344" y="9707"/>
                    <a:pt x="777" y="9707"/>
                  </a:cubicBezTo>
                  <a:lnTo>
                    <a:pt x="1456" y="9707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3" name="Google Shape;2813;g2ed4908248b_0_324"/>
            <p:cNvSpPr/>
            <p:nvPr/>
          </p:nvSpPr>
          <p:spPr>
            <a:xfrm>
              <a:off x="1483774" y="1876996"/>
              <a:ext cx="714650" cy="175586"/>
            </a:xfrm>
            <a:custGeom>
              <a:avLst/>
              <a:gdLst/>
              <a:ahLst/>
              <a:cxnLst/>
              <a:rect l="l" t="t" r="r" b="b"/>
              <a:pathLst>
                <a:path w="12894" h="3168" extrusionOk="0">
                  <a:moveTo>
                    <a:pt x="1427" y="1"/>
                  </a:moveTo>
                  <a:lnTo>
                    <a:pt x="1" y="138"/>
                  </a:lnTo>
                  <a:lnTo>
                    <a:pt x="11025" y="3167"/>
                  </a:lnTo>
                  <a:lnTo>
                    <a:pt x="12894" y="295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g2ed4908248b_0_324"/>
            <p:cNvSpPr/>
            <p:nvPr/>
          </p:nvSpPr>
          <p:spPr>
            <a:xfrm>
              <a:off x="1618956" y="2356700"/>
              <a:ext cx="1726378" cy="1725768"/>
            </a:xfrm>
            <a:custGeom>
              <a:avLst/>
              <a:gdLst/>
              <a:ahLst/>
              <a:cxnLst/>
              <a:rect l="l" t="t" r="r" b="b"/>
              <a:pathLst>
                <a:path w="31148" h="31137" extrusionOk="0">
                  <a:moveTo>
                    <a:pt x="29210" y="3796"/>
                  </a:moveTo>
                  <a:lnTo>
                    <a:pt x="18913" y="20152"/>
                  </a:lnTo>
                  <a:lnTo>
                    <a:pt x="8055" y="4052"/>
                  </a:lnTo>
                  <a:lnTo>
                    <a:pt x="29210" y="3796"/>
                  </a:lnTo>
                  <a:close/>
                  <a:moveTo>
                    <a:pt x="1328" y="1711"/>
                  </a:moveTo>
                  <a:lnTo>
                    <a:pt x="6934" y="4052"/>
                  </a:lnTo>
                  <a:lnTo>
                    <a:pt x="7436" y="4052"/>
                  </a:lnTo>
                  <a:lnTo>
                    <a:pt x="18608" y="20643"/>
                  </a:lnTo>
                  <a:lnTo>
                    <a:pt x="16415" y="24105"/>
                  </a:lnTo>
                  <a:lnTo>
                    <a:pt x="1328" y="1711"/>
                  </a:lnTo>
                  <a:close/>
                  <a:moveTo>
                    <a:pt x="1" y="0"/>
                  </a:moveTo>
                  <a:lnTo>
                    <a:pt x="1" y="1161"/>
                  </a:lnTo>
                  <a:lnTo>
                    <a:pt x="443" y="1348"/>
                  </a:lnTo>
                  <a:lnTo>
                    <a:pt x="16110" y="24587"/>
                  </a:lnTo>
                  <a:lnTo>
                    <a:pt x="12156" y="30862"/>
                  </a:lnTo>
                  <a:lnTo>
                    <a:pt x="12599" y="31137"/>
                  </a:lnTo>
                  <a:lnTo>
                    <a:pt x="16435" y="25059"/>
                  </a:lnTo>
                  <a:lnTo>
                    <a:pt x="18618" y="28295"/>
                  </a:lnTo>
                  <a:lnTo>
                    <a:pt x="19051" y="28009"/>
                  </a:lnTo>
                  <a:lnTo>
                    <a:pt x="16739" y="24577"/>
                  </a:lnTo>
                  <a:lnTo>
                    <a:pt x="18923" y="21105"/>
                  </a:lnTo>
                  <a:lnTo>
                    <a:pt x="25394" y="30704"/>
                  </a:lnTo>
                  <a:lnTo>
                    <a:pt x="25827" y="30419"/>
                  </a:lnTo>
                  <a:lnTo>
                    <a:pt x="19228" y="20624"/>
                  </a:lnTo>
                  <a:lnTo>
                    <a:pt x="29830" y="3787"/>
                  </a:lnTo>
                  <a:lnTo>
                    <a:pt x="31147" y="3767"/>
                  </a:lnTo>
                  <a:lnTo>
                    <a:pt x="31059" y="26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5" name="Google Shape;2815;g2ed4908248b_0_324"/>
            <p:cNvSpPr/>
            <p:nvPr/>
          </p:nvSpPr>
          <p:spPr>
            <a:xfrm>
              <a:off x="1618956" y="2346890"/>
              <a:ext cx="1721445" cy="161952"/>
            </a:xfrm>
            <a:custGeom>
              <a:avLst/>
              <a:gdLst/>
              <a:ahLst/>
              <a:cxnLst/>
              <a:rect l="l" t="t" r="r" b="b"/>
              <a:pathLst>
                <a:path w="31059" h="2922" extrusionOk="0">
                  <a:moveTo>
                    <a:pt x="20988" y="0"/>
                  </a:moveTo>
                  <a:lnTo>
                    <a:pt x="1" y="177"/>
                  </a:lnTo>
                  <a:lnTo>
                    <a:pt x="6924" y="2921"/>
                  </a:lnTo>
                  <a:lnTo>
                    <a:pt x="31059" y="2833"/>
                  </a:lnTo>
                  <a:lnTo>
                    <a:pt x="20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6" name="Google Shape;2816;g2ed4908248b_0_324"/>
            <p:cNvSpPr/>
            <p:nvPr/>
          </p:nvSpPr>
          <p:spPr>
            <a:xfrm>
              <a:off x="2600151" y="1892237"/>
              <a:ext cx="820955" cy="188112"/>
            </a:xfrm>
            <a:custGeom>
              <a:avLst/>
              <a:gdLst/>
              <a:ahLst/>
              <a:cxnLst/>
              <a:rect l="l" t="t" r="r" b="b"/>
              <a:pathLst>
                <a:path w="14812" h="3394" extrusionOk="0">
                  <a:moveTo>
                    <a:pt x="1633" y="1"/>
                  </a:moveTo>
                  <a:lnTo>
                    <a:pt x="0" y="158"/>
                  </a:lnTo>
                  <a:lnTo>
                    <a:pt x="12717" y="3374"/>
                  </a:lnTo>
                  <a:lnTo>
                    <a:pt x="14811" y="3394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g2ed4908248b_0_324"/>
            <p:cNvSpPr/>
            <p:nvPr/>
          </p:nvSpPr>
          <p:spPr>
            <a:xfrm>
              <a:off x="1568242" y="1257786"/>
              <a:ext cx="1289795" cy="538066"/>
            </a:xfrm>
            <a:custGeom>
              <a:avLst/>
              <a:gdLst/>
              <a:ahLst/>
              <a:cxnLst/>
              <a:rect l="l" t="t" r="r" b="b"/>
              <a:pathLst>
                <a:path w="23271" h="9708" extrusionOk="0">
                  <a:moveTo>
                    <a:pt x="1073" y="0"/>
                  </a:moveTo>
                  <a:cubicBezTo>
                    <a:pt x="965" y="0"/>
                    <a:pt x="866" y="30"/>
                    <a:pt x="778" y="79"/>
                  </a:cubicBezTo>
                  <a:cubicBezTo>
                    <a:pt x="296" y="354"/>
                    <a:pt x="1" y="876"/>
                    <a:pt x="1" y="1426"/>
                  </a:cubicBezTo>
                  <a:lnTo>
                    <a:pt x="30" y="8684"/>
                  </a:lnTo>
                  <a:cubicBezTo>
                    <a:pt x="30" y="8852"/>
                    <a:pt x="99" y="9009"/>
                    <a:pt x="227" y="9117"/>
                  </a:cubicBezTo>
                  <a:lnTo>
                    <a:pt x="719" y="9560"/>
                  </a:lnTo>
                  <a:cubicBezTo>
                    <a:pt x="827" y="9658"/>
                    <a:pt x="965" y="9707"/>
                    <a:pt x="1112" y="9707"/>
                  </a:cubicBezTo>
                  <a:lnTo>
                    <a:pt x="22680" y="9707"/>
                  </a:lnTo>
                  <a:cubicBezTo>
                    <a:pt x="23014" y="9707"/>
                    <a:pt x="23270" y="9442"/>
                    <a:pt x="23270" y="9117"/>
                  </a:cubicBezTo>
                  <a:lnTo>
                    <a:pt x="23270" y="590"/>
                  </a:lnTo>
                  <a:cubicBezTo>
                    <a:pt x="23270" y="266"/>
                    <a:pt x="23005" y="0"/>
                    <a:pt x="2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8" name="Google Shape;2818;g2ed4908248b_0_324"/>
            <p:cNvSpPr/>
            <p:nvPr/>
          </p:nvSpPr>
          <p:spPr>
            <a:xfrm>
              <a:off x="3040007" y="2722451"/>
              <a:ext cx="575699" cy="1311078"/>
            </a:xfrm>
            <a:custGeom>
              <a:avLst/>
              <a:gdLst/>
              <a:ahLst/>
              <a:cxnLst/>
              <a:rect l="l" t="t" r="r" b="b"/>
              <a:pathLst>
                <a:path w="10387" h="23655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20"/>
                    <a:pt x="3856" y="23623"/>
                    <a:pt x="5479" y="23653"/>
                  </a:cubicBezTo>
                  <a:cubicBezTo>
                    <a:pt x="5550" y="23654"/>
                    <a:pt x="5621" y="23655"/>
                    <a:pt x="5691" y="23655"/>
                  </a:cubicBezTo>
                  <a:cubicBezTo>
                    <a:pt x="8468" y="23655"/>
                    <a:pt x="10386" y="22541"/>
                    <a:pt x="10386" y="22541"/>
                  </a:cubicBezTo>
                  <a:lnTo>
                    <a:pt x="6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9" name="Google Shape;2819;g2ed4908248b_0_324"/>
            <p:cNvSpPr/>
            <p:nvPr/>
          </p:nvSpPr>
          <p:spPr>
            <a:xfrm>
              <a:off x="3040007" y="2722451"/>
              <a:ext cx="303674" cy="1310968"/>
            </a:xfrm>
            <a:custGeom>
              <a:avLst/>
              <a:gdLst/>
              <a:ahLst/>
              <a:cxnLst/>
              <a:rect l="l" t="t" r="r" b="b"/>
              <a:pathLst>
                <a:path w="5479" h="23653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10"/>
                    <a:pt x="3856" y="23623"/>
                    <a:pt x="5479" y="23653"/>
                  </a:cubicBezTo>
                  <a:lnTo>
                    <a:pt x="4967" y="69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000000">
                <a:alpha val="1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g2ed4908248b_0_324"/>
            <p:cNvSpPr/>
            <p:nvPr/>
          </p:nvSpPr>
          <p:spPr>
            <a:xfrm>
              <a:off x="3036238" y="3180318"/>
              <a:ext cx="181018" cy="351616"/>
            </a:xfrm>
            <a:custGeom>
              <a:avLst/>
              <a:gdLst/>
              <a:ahLst/>
              <a:cxnLst/>
              <a:rect l="l" t="t" r="r" b="b"/>
              <a:pathLst>
                <a:path w="3266" h="6344" fill="none" extrusionOk="0">
                  <a:moveTo>
                    <a:pt x="3265" y="0"/>
                  </a:moveTo>
                  <a:lnTo>
                    <a:pt x="2370" y="10"/>
                  </a:lnTo>
                  <a:cubicBezTo>
                    <a:pt x="1308" y="30"/>
                    <a:pt x="433" y="836"/>
                    <a:pt x="325" y="1889"/>
                  </a:cubicBezTo>
                  <a:lnTo>
                    <a:pt x="108" y="3993"/>
                  </a:lnTo>
                  <a:cubicBezTo>
                    <a:pt x="0" y="5154"/>
                    <a:pt x="856" y="6186"/>
                    <a:pt x="2026" y="6285"/>
                  </a:cubicBezTo>
                  <a:lnTo>
                    <a:pt x="2734" y="634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1" name="Google Shape;2821;g2ed4908248b_0_324"/>
            <p:cNvSpPr/>
            <p:nvPr/>
          </p:nvSpPr>
          <p:spPr>
            <a:xfrm>
              <a:off x="3047655" y="3895469"/>
              <a:ext cx="555525" cy="84024"/>
            </a:xfrm>
            <a:custGeom>
              <a:avLst/>
              <a:gdLst/>
              <a:ahLst/>
              <a:cxnLst/>
              <a:rect l="l" t="t" r="r" b="b"/>
              <a:pathLst>
                <a:path w="10023" h="1516" fill="none" extrusionOk="0">
                  <a:moveTo>
                    <a:pt x="1" y="1"/>
                  </a:moveTo>
                  <a:cubicBezTo>
                    <a:pt x="1" y="1"/>
                    <a:pt x="2440" y="1515"/>
                    <a:pt x="5282" y="1515"/>
                  </a:cubicBezTo>
                  <a:cubicBezTo>
                    <a:pt x="8075" y="1515"/>
                    <a:pt x="10022" y="443"/>
                    <a:pt x="10022" y="443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2" name="Google Shape;2822;g2ed4908248b_0_324"/>
            <p:cNvSpPr/>
            <p:nvPr/>
          </p:nvSpPr>
          <p:spPr>
            <a:xfrm>
              <a:off x="3432030" y="3475180"/>
              <a:ext cx="95386" cy="226855"/>
            </a:xfrm>
            <a:custGeom>
              <a:avLst/>
              <a:gdLst/>
              <a:ahLst/>
              <a:cxnLst/>
              <a:rect l="l" t="t" r="r" b="b"/>
              <a:pathLst>
                <a:path w="1721" h="4093" extrusionOk="0">
                  <a:moveTo>
                    <a:pt x="694" y="0"/>
                  </a:moveTo>
                  <a:cubicBezTo>
                    <a:pt x="306" y="0"/>
                    <a:pt x="0" y="337"/>
                    <a:pt x="38" y="729"/>
                  </a:cubicBezTo>
                  <a:lnTo>
                    <a:pt x="304" y="3492"/>
                  </a:lnTo>
                  <a:cubicBezTo>
                    <a:pt x="334" y="3827"/>
                    <a:pt x="619" y="4092"/>
                    <a:pt x="963" y="4092"/>
                  </a:cubicBezTo>
                  <a:lnTo>
                    <a:pt x="1012" y="4092"/>
                  </a:lnTo>
                  <a:cubicBezTo>
                    <a:pt x="1406" y="4092"/>
                    <a:pt x="1720" y="3748"/>
                    <a:pt x="1671" y="3355"/>
                  </a:cubicBezTo>
                  <a:lnTo>
                    <a:pt x="1356" y="591"/>
                  </a:lnTo>
                  <a:cubicBezTo>
                    <a:pt x="1317" y="267"/>
                    <a:pt x="1051" y="21"/>
                    <a:pt x="727" y="1"/>
                  </a:cubicBezTo>
                  <a:cubicBezTo>
                    <a:pt x="716" y="0"/>
                    <a:pt x="705" y="0"/>
                    <a:pt x="694" y="0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3" name="Google Shape;2823;g2ed4908248b_0_324"/>
            <p:cNvSpPr/>
            <p:nvPr/>
          </p:nvSpPr>
          <p:spPr>
            <a:xfrm>
              <a:off x="3421056" y="3305413"/>
              <a:ext cx="72995" cy="125759"/>
            </a:xfrm>
            <a:custGeom>
              <a:avLst/>
              <a:gdLst/>
              <a:ahLst/>
              <a:cxnLst/>
              <a:rect l="l" t="t" r="r" b="b"/>
              <a:pathLst>
                <a:path w="1317" h="2269" extrusionOk="0">
                  <a:moveTo>
                    <a:pt x="574" y="1"/>
                  </a:moveTo>
                  <a:cubicBezTo>
                    <a:pt x="550" y="1"/>
                    <a:pt x="526" y="2"/>
                    <a:pt x="502" y="5"/>
                  </a:cubicBezTo>
                  <a:cubicBezTo>
                    <a:pt x="207" y="45"/>
                    <a:pt x="0" y="291"/>
                    <a:pt x="10" y="576"/>
                  </a:cubicBezTo>
                  <a:lnTo>
                    <a:pt x="20" y="1707"/>
                  </a:lnTo>
                  <a:cubicBezTo>
                    <a:pt x="30" y="2002"/>
                    <a:pt x="266" y="2248"/>
                    <a:pt x="561" y="2258"/>
                  </a:cubicBezTo>
                  <a:lnTo>
                    <a:pt x="679" y="2267"/>
                  </a:lnTo>
                  <a:cubicBezTo>
                    <a:pt x="690" y="2268"/>
                    <a:pt x="701" y="2268"/>
                    <a:pt x="711" y="2268"/>
                  </a:cubicBezTo>
                  <a:cubicBezTo>
                    <a:pt x="1050" y="2268"/>
                    <a:pt x="1317" y="1971"/>
                    <a:pt x="1269" y="1628"/>
                  </a:cubicBezTo>
                  <a:lnTo>
                    <a:pt x="1131" y="497"/>
                  </a:lnTo>
                  <a:cubicBezTo>
                    <a:pt x="1095" y="207"/>
                    <a:pt x="850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4" name="Google Shape;2824;g2ed4908248b_0_324"/>
            <p:cNvSpPr/>
            <p:nvPr/>
          </p:nvSpPr>
          <p:spPr>
            <a:xfrm>
              <a:off x="1542081" y="3202100"/>
              <a:ext cx="1055902" cy="902208"/>
            </a:xfrm>
            <a:custGeom>
              <a:avLst/>
              <a:gdLst/>
              <a:ahLst/>
              <a:cxnLst/>
              <a:rect l="l" t="t" r="r" b="b"/>
              <a:pathLst>
                <a:path w="19051" h="16278" extrusionOk="0">
                  <a:moveTo>
                    <a:pt x="1" y="1"/>
                  </a:moveTo>
                  <a:lnTo>
                    <a:pt x="1368" y="15195"/>
                  </a:lnTo>
                  <a:lnTo>
                    <a:pt x="5046" y="15835"/>
                  </a:lnTo>
                  <a:lnTo>
                    <a:pt x="18166" y="16277"/>
                  </a:lnTo>
                  <a:lnTo>
                    <a:pt x="19051" y="630"/>
                  </a:lnTo>
                  <a:lnTo>
                    <a:pt x="11763" y="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5" name="Google Shape;2825;g2ed4908248b_0_324"/>
            <p:cNvSpPr/>
            <p:nvPr/>
          </p:nvSpPr>
          <p:spPr>
            <a:xfrm>
              <a:off x="1460329" y="2821108"/>
              <a:ext cx="1027025" cy="375061"/>
            </a:xfrm>
            <a:custGeom>
              <a:avLst/>
              <a:gdLst/>
              <a:ahLst/>
              <a:cxnLst/>
              <a:rect l="l" t="t" r="r" b="b"/>
              <a:pathLst>
                <a:path w="18530" h="6767" extrusionOk="0">
                  <a:moveTo>
                    <a:pt x="18156" y="0"/>
                  </a:moveTo>
                  <a:lnTo>
                    <a:pt x="1643" y="4446"/>
                  </a:lnTo>
                  <a:lnTo>
                    <a:pt x="1" y="5183"/>
                  </a:lnTo>
                  <a:lnTo>
                    <a:pt x="355" y="6767"/>
                  </a:lnTo>
                  <a:lnTo>
                    <a:pt x="18529" y="1702"/>
                  </a:lnTo>
                  <a:lnTo>
                    <a:pt x="18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6" name="Google Shape;2826;g2ed4908248b_0_324"/>
            <p:cNvSpPr/>
            <p:nvPr/>
          </p:nvSpPr>
          <p:spPr>
            <a:xfrm>
              <a:off x="1393043" y="2849468"/>
              <a:ext cx="1057010" cy="357048"/>
            </a:xfrm>
            <a:custGeom>
              <a:avLst/>
              <a:gdLst/>
              <a:ahLst/>
              <a:cxnLst/>
              <a:rect l="l" t="t" r="r" b="b"/>
              <a:pathLst>
                <a:path w="19071" h="6442" extrusionOk="0">
                  <a:moveTo>
                    <a:pt x="17162" y="0"/>
                  </a:moveTo>
                  <a:lnTo>
                    <a:pt x="15363" y="472"/>
                  </a:lnTo>
                  <a:lnTo>
                    <a:pt x="14133" y="1151"/>
                  </a:lnTo>
                  <a:lnTo>
                    <a:pt x="13278" y="1033"/>
                  </a:lnTo>
                  <a:lnTo>
                    <a:pt x="11399" y="1525"/>
                  </a:lnTo>
                  <a:lnTo>
                    <a:pt x="10091" y="2262"/>
                  </a:lnTo>
                  <a:lnTo>
                    <a:pt x="9304" y="2075"/>
                  </a:lnTo>
                  <a:lnTo>
                    <a:pt x="7613" y="2518"/>
                  </a:lnTo>
                  <a:lnTo>
                    <a:pt x="6216" y="3256"/>
                  </a:lnTo>
                  <a:lnTo>
                    <a:pt x="5518" y="3069"/>
                  </a:lnTo>
                  <a:lnTo>
                    <a:pt x="89" y="4505"/>
                  </a:lnTo>
                  <a:lnTo>
                    <a:pt x="1" y="6147"/>
                  </a:lnTo>
                  <a:lnTo>
                    <a:pt x="905" y="6442"/>
                  </a:lnTo>
                  <a:lnTo>
                    <a:pt x="4171" y="5518"/>
                  </a:lnTo>
                  <a:lnTo>
                    <a:pt x="5626" y="4839"/>
                  </a:lnTo>
                  <a:lnTo>
                    <a:pt x="6305" y="4918"/>
                  </a:lnTo>
                  <a:lnTo>
                    <a:pt x="7996" y="4446"/>
                  </a:lnTo>
                  <a:lnTo>
                    <a:pt x="9472" y="3816"/>
                  </a:lnTo>
                  <a:lnTo>
                    <a:pt x="10131" y="3846"/>
                  </a:lnTo>
                  <a:lnTo>
                    <a:pt x="12009" y="3315"/>
                  </a:lnTo>
                  <a:lnTo>
                    <a:pt x="13710" y="2272"/>
                  </a:lnTo>
                  <a:lnTo>
                    <a:pt x="14143" y="2715"/>
                  </a:lnTo>
                  <a:lnTo>
                    <a:pt x="15943" y="2213"/>
                  </a:lnTo>
                  <a:lnTo>
                    <a:pt x="17231" y="1426"/>
                  </a:lnTo>
                  <a:lnTo>
                    <a:pt x="18077" y="1603"/>
                  </a:lnTo>
                  <a:lnTo>
                    <a:pt x="19070" y="1328"/>
                  </a:lnTo>
                  <a:lnTo>
                    <a:pt x="18815" y="256"/>
                  </a:lnTo>
                  <a:lnTo>
                    <a:pt x="17792" y="590"/>
                  </a:lnTo>
                  <a:lnTo>
                    <a:pt x="17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7" name="Google Shape;2827;g2ed4908248b_0_324"/>
            <p:cNvSpPr/>
            <p:nvPr/>
          </p:nvSpPr>
          <p:spPr>
            <a:xfrm>
              <a:off x="1336343" y="3181963"/>
              <a:ext cx="1197623" cy="922327"/>
            </a:xfrm>
            <a:custGeom>
              <a:avLst/>
              <a:gdLst/>
              <a:ahLst/>
              <a:cxnLst/>
              <a:rect l="l" t="t" r="r" b="b"/>
              <a:pathLst>
                <a:path w="21608" h="16641" extrusionOk="0">
                  <a:moveTo>
                    <a:pt x="1034" y="0"/>
                  </a:moveTo>
                  <a:lnTo>
                    <a:pt x="1" y="15815"/>
                  </a:lnTo>
                  <a:lnTo>
                    <a:pt x="20841" y="16641"/>
                  </a:lnTo>
                  <a:lnTo>
                    <a:pt x="21460" y="5036"/>
                  </a:lnTo>
                  <a:lnTo>
                    <a:pt x="21510" y="4013"/>
                  </a:lnTo>
                  <a:lnTo>
                    <a:pt x="21608" y="2312"/>
                  </a:lnTo>
                  <a:lnTo>
                    <a:pt x="21401" y="1299"/>
                  </a:lnTo>
                  <a:lnTo>
                    <a:pt x="20251" y="817"/>
                  </a:lnTo>
                  <a:lnTo>
                    <a:pt x="18559" y="748"/>
                  </a:lnTo>
                  <a:lnTo>
                    <a:pt x="18195" y="1466"/>
                  </a:lnTo>
                  <a:lnTo>
                    <a:pt x="16533" y="659"/>
                  </a:lnTo>
                  <a:lnTo>
                    <a:pt x="14851" y="591"/>
                  </a:lnTo>
                  <a:lnTo>
                    <a:pt x="14517" y="1240"/>
                  </a:lnTo>
                  <a:lnTo>
                    <a:pt x="12835" y="502"/>
                  </a:lnTo>
                  <a:lnTo>
                    <a:pt x="10888" y="414"/>
                  </a:lnTo>
                  <a:lnTo>
                    <a:pt x="10711" y="1348"/>
                  </a:lnTo>
                  <a:lnTo>
                    <a:pt x="8872" y="335"/>
                  </a:lnTo>
                  <a:lnTo>
                    <a:pt x="7023" y="256"/>
                  </a:lnTo>
                  <a:lnTo>
                    <a:pt x="6393" y="777"/>
                  </a:lnTo>
                  <a:lnTo>
                    <a:pt x="4997" y="16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g2ed4908248b_0_324"/>
            <p:cNvSpPr/>
            <p:nvPr/>
          </p:nvSpPr>
          <p:spPr>
            <a:xfrm>
              <a:off x="1587996" y="3693236"/>
              <a:ext cx="60469" cy="61189"/>
            </a:xfrm>
            <a:custGeom>
              <a:avLst/>
              <a:gdLst/>
              <a:ahLst/>
              <a:cxnLst/>
              <a:rect l="l" t="t" r="r" b="b"/>
              <a:pathLst>
                <a:path w="1091" h="1104" extrusionOk="0">
                  <a:moveTo>
                    <a:pt x="158" y="109"/>
                  </a:moveTo>
                  <a:lnTo>
                    <a:pt x="483" y="119"/>
                  </a:lnTo>
                  <a:cubicBezTo>
                    <a:pt x="489" y="118"/>
                    <a:pt x="495" y="118"/>
                    <a:pt x="501" y="118"/>
                  </a:cubicBezTo>
                  <a:cubicBezTo>
                    <a:pt x="1090" y="118"/>
                    <a:pt x="1069" y="1007"/>
                    <a:pt x="506" y="1007"/>
                  </a:cubicBezTo>
                  <a:cubicBezTo>
                    <a:pt x="486" y="1007"/>
                    <a:pt x="465" y="1006"/>
                    <a:pt x="443" y="1004"/>
                  </a:cubicBezTo>
                  <a:lnTo>
                    <a:pt x="119" y="994"/>
                  </a:lnTo>
                  <a:lnTo>
                    <a:pt x="158" y="109"/>
                  </a:lnTo>
                  <a:close/>
                  <a:moveTo>
                    <a:pt x="50" y="1"/>
                  </a:moveTo>
                  <a:lnTo>
                    <a:pt x="1" y="1082"/>
                  </a:lnTo>
                  <a:lnTo>
                    <a:pt x="443" y="1102"/>
                  </a:lnTo>
                  <a:cubicBezTo>
                    <a:pt x="458" y="1103"/>
                    <a:pt x="473" y="1103"/>
                    <a:pt x="487" y="1103"/>
                  </a:cubicBezTo>
                  <a:cubicBezTo>
                    <a:pt x="817" y="1103"/>
                    <a:pt x="1034" y="892"/>
                    <a:pt x="1053" y="591"/>
                  </a:cubicBezTo>
                  <a:cubicBezTo>
                    <a:pt x="1063" y="266"/>
                    <a:pt x="837" y="30"/>
                    <a:pt x="492" y="2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g2ed4908248b_0_324"/>
            <p:cNvSpPr/>
            <p:nvPr/>
          </p:nvSpPr>
          <p:spPr>
            <a:xfrm>
              <a:off x="1665425" y="3696506"/>
              <a:ext cx="9311" cy="60025"/>
            </a:xfrm>
            <a:custGeom>
              <a:avLst/>
              <a:gdLst/>
              <a:ahLst/>
              <a:cxnLst/>
              <a:rect l="l" t="t" r="r" b="b"/>
              <a:pathLst>
                <a:path w="168" h="1083" extrusionOk="0">
                  <a:moveTo>
                    <a:pt x="49" y="1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g2ed4908248b_0_324"/>
            <p:cNvSpPr/>
            <p:nvPr/>
          </p:nvSpPr>
          <p:spPr>
            <a:xfrm>
              <a:off x="1698126" y="3698169"/>
              <a:ext cx="49661" cy="62187"/>
            </a:xfrm>
            <a:custGeom>
              <a:avLst/>
              <a:gdLst/>
              <a:ahLst/>
              <a:cxnLst/>
              <a:rect l="l" t="t" r="r" b="b"/>
              <a:pathLst>
                <a:path w="896" h="1122" extrusionOk="0">
                  <a:moveTo>
                    <a:pt x="158" y="98"/>
                  </a:moveTo>
                  <a:lnTo>
                    <a:pt x="443" y="108"/>
                  </a:lnTo>
                  <a:cubicBezTo>
                    <a:pt x="659" y="118"/>
                    <a:pt x="777" y="226"/>
                    <a:pt x="767" y="393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1"/>
                    <a:pt x="423" y="649"/>
                  </a:cubicBezTo>
                  <a:lnTo>
                    <a:pt x="138" y="639"/>
                  </a:lnTo>
                  <a:lnTo>
                    <a:pt x="158" y="98"/>
                  </a:lnTo>
                  <a:close/>
                  <a:moveTo>
                    <a:pt x="49" y="0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28" y="738"/>
                  </a:lnTo>
                  <a:lnTo>
                    <a:pt x="423" y="747"/>
                  </a:lnTo>
                  <a:lnTo>
                    <a:pt x="512" y="747"/>
                  </a:lnTo>
                  <a:lnTo>
                    <a:pt x="748" y="1111"/>
                  </a:lnTo>
                  <a:lnTo>
                    <a:pt x="866" y="1121"/>
                  </a:lnTo>
                  <a:lnTo>
                    <a:pt x="620" y="738"/>
                  </a:lnTo>
                  <a:cubicBezTo>
                    <a:pt x="777" y="698"/>
                    <a:pt x="885" y="561"/>
                    <a:pt x="885" y="403"/>
                  </a:cubicBezTo>
                  <a:cubicBezTo>
                    <a:pt x="895" y="167"/>
                    <a:pt x="728" y="30"/>
                    <a:pt x="453" y="1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1" name="Google Shape;2831;g2ed4908248b_0_324"/>
            <p:cNvSpPr/>
            <p:nvPr/>
          </p:nvSpPr>
          <p:spPr>
            <a:xfrm>
              <a:off x="1766798" y="3700330"/>
              <a:ext cx="43675" cy="62187"/>
            </a:xfrm>
            <a:custGeom>
              <a:avLst/>
              <a:gdLst/>
              <a:ahLst/>
              <a:cxnLst/>
              <a:rect l="l" t="t" r="r" b="b"/>
              <a:pathLst>
                <a:path w="788" h="1122" extrusionOk="0">
                  <a:moveTo>
                    <a:pt x="50" y="0"/>
                  </a:moveTo>
                  <a:lnTo>
                    <a:pt x="1" y="1092"/>
                  </a:lnTo>
                  <a:lnTo>
                    <a:pt x="768" y="1122"/>
                  </a:lnTo>
                  <a:lnTo>
                    <a:pt x="768" y="1023"/>
                  </a:lnTo>
                  <a:lnTo>
                    <a:pt x="119" y="994"/>
                  </a:lnTo>
                  <a:lnTo>
                    <a:pt x="138" y="590"/>
                  </a:lnTo>
                  <a:lnTo>
                    <a:pt x="699" y="610"/>
                  </a:lnTo>
                  <a:lnTo>
                    <a:pt x="699" y="522"/>
                  </a:lnTo>
                  <a:lnTo>
                    <a:pt x="138" y="492"/>
                  </a:lnTo>
                  <a:lnTo>
                    <a:pt x="158" y="109"/>
                  </a:lnTo>
                  <a:lnTo>
                    <a:pt x="787" y="138"/>
                  </a:lnTo>
                  <a:lnTo>
                    <a:pt x="787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2" name="Google Shape;2832;g2ed4908248b_0_324"/>
            <p:cNvSpPr/>
            <p:nvPr/>
          </p:nvSpPr>
          <p:spPr>
            <a:xfrm>
              <a:off x="1823997" y="3703545"/>
              <a:ext cx="56755" cy="61245"/>
            </a:xfrm>
            <a:custGeom>
              <a:avLst/>
              <a:gdLst/>
              <a:ahLst/>
              <a:cxnLst/>
              <a:rect l="l" t="t" r="r" b="b"/>
              <a:pathLst>
                <a:path w="1024" h="1105" extrusionOk="0">
                  <a:moveTo>
                    <a:pt x="594" y="0"/>
                  </a:moveTo>
                  <a:cubicBezTo>
                    <a:pt x="296" y="0"/>
                    <a:pt x="50" y="230"/>
                    <a:pt x="41" y="532"/>
                  </a:cubicBezTo>
                  <a:cubicBezTo>
                    <a:pt x="21" y="847"/>
                    <a:pt x="277" y="1103"/>
                    <a:pt x="581" y="1103"/>
                  </a:cubicBezTo>
                  <a:cubicBezTo>
                    <a:pt x="595" y="1104"/>
                    <a:pt x="608" y="1104"/>
                    <a:pt x="620" y="1104"/>
                  </a:cubicBezTo>
                  <a:cubicBezTo>
                    <a:pt x="762" y="1104"/>
                    <a:pt x="885" y="1055"/>
                    <a:pt x="985" y="955"/>
                  </a:cubicBezTo>
                  <a:lnTo>
                    <a:pt x="916" y="887"/>
                  </a:lnTo>
                  <a:cubicBezTo>
                    <a:pt x="844" y="959"/>
                    <a:pt x="739" y="1006"/>
                    <a:pt x="624" y="1006"/>
                  </a:cubicBezTo>
                  <a:cubicBezTo>
                    <a:pt x="613" y="1006"/>
                    <a:pt x="602" y="1005"/>
                    <a:pt x="591" y="1005"/>
                  </a:cubicBezTo>
                  <a:cubicBezTo>
                    <a:pt x="1" y="985"/>
                    <a:pt x="30" y="109"/>
                    <a:pt x="602" y="109"/>
                  </a:cubicBezTo>
                  <a:cubicBezTo>
                    <a:pt x="611" y="109"/>
                    <a:pt x="621" y="109"/>
                    <a:pt x="631" y="110"/>
                  </a:cubicBezTo>
                  <a:cubicBezTo>
                    <a:pt x="749" y="110"/>
                    <a:pt x="867" y="159"/>
                    <a:pt x="945" y="247"/>
                  </a:cubicBezTo>
                  <a:lnTo>
                    <a:pt x="1024" y="178"/>
                  </a:lnTo>
                  <a:cubicBezTo>
                    <a:pt x="926" y="70"/>
                    <a:pt x="778" y="1"/>
                    <a:pt x="631" y="1"/>
                  </a:cubicBezTo>
                  <a:cubicBezTo>
                    <a:pt x="618" y="1"/>
                    <a:pt x="606" y="0"/>
                    <a:pt x="59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3" name="Google Shape;2833;g2ed4908248b_0_324"/>
            <p:cNvSpPr/>
            <p:nvPr/>
          </p:nvSpPr>
          <p:spPr>
            <a:xfrm>
              <a:off x="1890563" y="3705762"/>
              <a:ext cx="48552" cy="61134"/>
            </a:xfrm>
            <a:custGeom>
              <a:avLst/>
              <a:gdLst/>
              <a:ahLst/>
              <a:cxnLst/>
              <a:rect l="l" t="t" r="r" b="b"/>
              <a:pathLst>
                <a:path w="876" h="1103" extrusionOk="0">
                  <a:moveTo>
                    <a:pt x="0" y="1"/>
                  </a:moveTo>
                  <a:lnTo>
                    <a:pt x="0" y="99"/>
                  </a:lnTo>
                  <a:lnTo>
                    <a:pt x="384" y="109"/>
                  </a:lnTo>
                  <a:lnTo>
                    <a:pt x="344" y="1102"/>
                  </a:lnTo>
                  <a:lnTo>
                    <a:pt x="452" y="1102"/>
                  </a:lnTo>
                  <a:lnTo>
                    <a:pt x="492" y="119"/>
                  </a:lnTo>
                  <a:lnTo>
                    <a:pt x="875" y="129"/>
                  </a:lnTo>
                  <a:lnTo>
                    <a:pt x="875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4" name="Google Shape;2834;g2ed4908248b_0_324"/>
            <p:cNvSpPr/>
            <p:nvPr/>
          </p:nvSpPr>
          <p:spPr>
            <a:xfrm>
              <a:off x="1946654" y="3706704"/>
              <a:ext cx="75544" cy="63462"/>
            </a:xfrm>
            <a:custGeom>
              <a:avLst/>
              <a:gdLst/>
              <a:ahLst/>
              <a:cxnLst/>
              <a:rect l="l" t="t" r="r" b="b"/>
              <a:pathLst>
                <a:path w="1363" h="1145" extrusionOk="0">
                  <a:moveTo>
                    <a:pt x="605" y="128"/>
                  </a:moveTo>
                  <a:cubicBezTo>
                    <a:pt x="848" y="128"/>
                    <a:pt x="1077" y="323"/>
                    <a:pt x="1063" y="603"/>
                  </a:cubicBezTo>
                  <a:cubicBezTo>
                    <a:pt x="1054" y="847"/>
                    <a:pt x="857" y="1037"/>
                    <a:pt x="625" y="1037"/>
                  </a:cubicBezTo>
                  <a:cubicBezTo>
                    <a:pt x="614" y="1037"/>
                    <a:pt x="602" y="1037"/>
                    <a:pt x="591" y="1036"/>
                  </a:cubicBezTo>
                  <a:cubicBezTo>
                    <a:pt x="178" y="1026"/>
                    <a:pt x="1" y="525"/>
                    <a:pt x="296" y="249"/>
                  </a:cubicBezTo>
                  <a:cubicBezTo>
                    <a:pt x="389" y="165"/>
                    <a:pt x="498" y="128"/>
                    <a:pt x="605" y="128"/>
                  </a:cubicBezTo>
                  <a:close/>
                  <a:moveTo>
                    <a:pt x="611" y="0"/>
                  </a:moveTo>
                  <a:cubicBezTo>
                    <a:pt x="320" y="0"/>
                    <a:pt x="40" y="223"/>
                    <a:pt x="40" y="564"/>
                  </a:cubicBezTo>
                  <a:cubicBezTo>
                    <a:pt x="21" y="879"/>
                    <a:pt x="267" y="1144"/>
                    <a:pt x="581" y="1144"/>
                  </a:cubicBezTo>
                  <a:cubicBezTo>
                    <a:pt x="589" y="1145"/>
                    <a:pt x="597" y="1145"/>
                    <a:pt x="605" y="1145"/>
                  </a:cubicBezTo>
                  <a:cubicBezTo>
                    <a:pt x="1101" y="1145"/>
                    <a:pt x="1363" y="539"/>
                    <a:pt x="1024" y="180"/>
                  </a:cubicBezTo>
                  <a:cubicBezTo>
                    <a:pt x="906" y="56"/>
                    <a:pt x="757" y="0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g2ed4908248b_0_324"/>
            <p:cNvSpPr/>
            <p:nvPr/>
          </p:nvSpPr>
          <p:spPr>
            <a:xfrm>
              <a:off x="2031177" y="3711748"/>
              <a:ext cx="49661" cy="62242"/>
            </a:xfrm>
            <a:custGeom>
              <a:avLst/>
              <a:gdLst/>
              <a:ahLst/>
              <a:cxnLst/>
              <a:rect l="l" t="t" r="r" b="b"/>
              <a:pathLst>
                <a:path w="896" h="1123" extrusionOk="0">
                  <a:moveTo>
                    <a:pt x="158" y="99"/>
                  </a:moveTo>
                  <a:lnTo>
                    <a:pt x="443" y="109"/>
                  </a:lnTo>
                  <a:cubicBezTo>
                    <a:pt x="659" y="119"/>
                    <a:pt x="767" y="227"/>
                    <a:pt x="767" y="394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2"/>
                    <a:pt x="423" y="650"/>
                  </a:cubicBezTo>
                  <a:lnTo>
                    <a:pt x="138" y="640"/>
                  </a:lnTo>
                  <a:lnTo>
                    <a:pt x="158" y="99"/>
                  </a:lnTo>
                  <a:close/>
                  <a:moveTo>
                    <a:pt x="50" y="1"/>
                  </a:moveTo>
                  <a:lnTo>
                    <a:pt x="0" y="1083"/>
                  </a:lnTo>
                  <a:lnTo>
                    <a:pt x="118" y="1083"/>
                  </a:lnTo>
                  <a:lnTo>
                    <a:pt x="138" y="739"/>
                  </a:lnTo>
                  <a:lnTo>
                    <a:pt x="423" y="748"/>
                  </a:lnTo>
                  <a:lnTo>
                    <a:pt x="512" y="748"/>
                  </a:lnTo>
                  <a:lnTo>
                    <a:pt x="748" y="1112"/>
                  </a:lnTo>
                  <a:lnTo>
                    <a:pt x="866" y="1122"/>
                  </a:lnTo>
                  <a:lnTo>
                    <a:pt x="866" y="1122"/>
                  </a:lnTo>
                  <a:lnTo>
                    <a:pt x="620" y="739"/>
                  </a:lnTo>
                  <a:cubicBezTo>
                    <a:pt x="777" y="699"/>
                    <a:pt x="886" y="562"/>
                    <a:pt x="886" y="404"/>
                  </a:cubicBezTo>
                  <a:cubicBezTo>
                    <a:pt x="895" y="168"/>
                    <a:pt x="728" y="30"/>
                    <a:pt x="453" y="11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g2ed4908248b_0_324"/>
            <p:cNvSpPr/>
            <p:nvPr/>
          </p:nvSpPr>
          <p:spPr>
            <a:xfrm>
              <a:off x="1477788" y="3435939"/>
              <a:ext cx="933800" cy="32756"/>
            </a:xfrm>
            <a:custGeom>
              <a:avLst/>
              <a:gdLst/>
              <a:ahLst/>
              <a:cxnLst/>
              <a:rect l="l" t="t" r="r" b="b"/>
              <a:pathLst>
                <a:path w="16848" h="591" fill="none" extrusionOk="0">
                  <a:moveTo>
                    <a:pt x="0" y="1"/>
                  </a:moveTo>
                  <a:lnTo>
                    <a:pt x="16847" y="591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7" name="Google Shape;2837;g2ed4908248b_0_324"/>
            <p:cNvSpPr/>
            <p:nvPr/>
          </p:nvSpPr>
          <p:spPr>
            <a:xfrm>
              <a:off x="1475072" y="3614187"/>
              <a:ext cx="957245" cy="34973"/>
            </a:xfrm>
            <a:custGeom>
              <a:avLst/>
              <a:gdLst/>
              <a:ahLst/>
              <a:cxnLst/>
              <a:rect l="l" t="t" r="r" b="b"/>
              <a:pathLst>
                <a:path w="17271" h="631" fill="none" extrusionOk="0">
                  <a:moveTo>
                    <a:pt x="0" y="1"/>
                  </a:moveTo>
                  <a:lnTo>
                    <a:pt x="17270" y="63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8" name="Google Shape;2838;g2ed4908248b_0_324"/>
            <p:cNvSpPr/>
            <p:nvPr/>
          </p:nvSpPr>
          <p:spPr>
            <a:xfrm>
              <a:off x="1803744" y="3449574"/>
              <a:ext cx="9866" cy="178302"/>
            </a:xfrm>
            <a:custGeom>
              <a:avLst/>
              <a:gdLst/>
              <a:ahLst/>
              <a:cxnLst/>
              <a:rect l="l" t="t" r="r" b="b"/>
              <a:pathLst>
                <a:path w="178" h="3217" fill="none" extrusionOk="0">
                  <a:moveTo>
                    <a:pt x="178" y="1"/>
                  </a:moveTo>
                  <a:lnTo>
                    <a:pt x="1" y="321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9" name="Google Shape;2839;g2ed4908248b_0_324"/>
            <p:cNvSpPr/>
            <p:nvPr/>
          </p:nvSpPr>
          <p:spPr>
            <a:xfrm>
              <a:off x="2174429" y="3463208"/>
              <a:ext cx="8757" cy="177194"/>
            </a:xfrm>
            <a:custGeom>
              <a:avLst/>
              <a:gdLst/>
              <a:ahLst/>
              <a:cxnLst/>
              <a:rect l="l" t="t" r="r" b="b"/>
              <a:pathLst>
                <a:path w="158" h="3197" fill="none" extrusionOk="0">
                  <a:moveTo>
                    <a:pt x="158" y="1"/>
                  </a:moveTo>
                  <a:lnTo>
                    <a:pt x="0" y="319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0" name="Google Shape;2840;g2ed4908248b_0_324"/>
            <p:cNvSpPr/>
            <p:nvPr/>
          </p:nvSpPr>
          <p:spPr>
            <a:xfrm>
              <a:off x="1461992" y="3816433"/>
              <a:ext cx="949042" cy="35472"/>
            </a:xfrm>
            <a:custGeom>
              <a:avLst/>
              <a:gdLst/>
              <a:ahLst/>
              <a:cxnLst/>
              <a:rect l="l" t="t" r="r" b="b"/>
              <a:pathLst>
                <a:path w="17123" h="640" fill="none" extrusionOk="0">
                  <a:moveTo>
                    <a:pt x="0" y="1"/>
                  </a:moveTo>
                  <a:lnTo>
                    <a:pt x="17123" y="64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g2ed4908248b_0_324"/>
            <p:cNvSpPr/>
            <p:nvPr/>
          </p:nvSpPr>
          <p:spPr>
            <a:xfrm>
              <a:off x="1471802" y="3328581"/>
              <a:ext cx="1061333" cy="42566"/>
            </a:xfrm>
            <a:custGeom>
              <a:avLst/>
              <a:gdLst/>
              <a:ahLst/>
              <a:cxnLst/>
              <a:rect l="l" t="t" r="r" b="b"/>
              <a:pathLst>
                <a:path w="19149" h="768" fill="none" extrusionOk="0">
                  <a:moveTo>
                    <a:pt x="0" y="0"/>
                  </a:moveTo>
                  <a:lnTo>
                    <a:pt x="5036" y="197"/>
                  </a:lnTo>
                  <a:lnTo>
                    <a:pt x="7052" y="276"/>
                  </a:lnTo>
                  <a:lnTo>
                    <a:pt x="8901" y="355"/>
                  </a:lnTo>
                  <a:lnTo>
                    <a:pt x="10907" y="433"/>
                  </a:lnTo>
                  <a:lnTo>
                    <a:pt x="10907" y="433"/>
                  </a:lnTo>
                  <a:lnTo>
                    <a:pt x="12854" y="512"/>
                  </a:lnTo>
                  <a:lnTo>
                    <a:pt x="14861" y="591"/>
                  </a:lnTo>
                  <a:lnTo>
                    <a:pt x="16542" y="659"/>
                  </a:lnTo>
                  <a:lnTo>
                    <a:pt x="18558" y="738"/>
                  </a:lnTo>
                  <a:lnTo>
                    <a:pt x="19149" y="768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2" name="Google Shape;2842;g2ed4908248b_0_324"/>
            <p:cNvSpPr/>
            <p:nvPr/>
          </p:nvSpPr>
          <p:spPr>
            <a:xfrm>
              <a:off x="1617848" y="3192844"/>
              <a:ext cx="244812" cy="151033"/>
            </a:xfrm>
            <a:custGeom>
              <a:avLst/>
              <a:gdLst/>
              <a:ahLst/>
              <a:cxnLst/>
              <a:rect l="l" t="t" r="r" b="b"/>
              <a:pathLst>
                <a:path w="4417" h="2725" extrusionOk="0">
                  <a:moveTo>
                    <a:pt x="1" y="1"/>
                  </a:moveTo>
                  <a:lnTo>
                    <a:pt x="2401" y="2646"/>
                  </a:lnTo>
                  <a:lnTo>
                    <a:pt x="4417" y="2725"/>
                  </a:lnTo>
                  <a:lnTo>
                    <a:pt x="2027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3" name="Google Shape;2843;g2ed4908248b_0_324"/>
            <p:cNvSpPr/>
            <p:nvPr/>
          </p:nvSpPr>
          <p:spPr>
            <a:xfrm>
              <a:off x="1832621" y="3202100"/>
              <a:ext cx="243704" cy="150534"/>
            </a:xfrm>
            <a:custGeom>
              <a:avLst/>
              <a:gdLst/>
              <a:ahLst/>
              <a:cxnLst/>
              <a:rect l="l" t="t" r="r" b="b"/>
              <a:pathLst>
                <a:path w="4397" h="2716" extrusionOk="0">
                  <a:moveTo>
                    <a:pt x="1" y="1"/>
                  </a:moveTo>
                  <a:lnTo>
                    <a:pt x="2391" y="2637"/>
                  </a:lnTo>
                  <a:lnTo>
                    <a:pt x="4397" y="2715"/>
                  </a:lnTo>
                  <a:lnTo>
                    <a:pt x="4397" y="2715"/>
                  </a:lnTo>
                  <a:lnTo>
                    <a:pt x="2017" y="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4" name="Google Shape;2844;g2ed4908248b_0_324"/>
            <p:cNvSpPr/>
            <p:nvPr/>
          </p:nvSpPr>
          <p:spPr>
            <a:xfrm>
              <a:off x="2052327" y="3211412"/>
              <a:ext cx="243149" cy="149925"/>
            </a:xfrm>
            <a:custGeom>
              <a:avLst/>
              <a:gdLst/>
              <a:ahLst/>
              <a:cxnLst/>
              <a:rect l="l" t="t" r="r" b="b"/>
              <a:pathLst>
                <a:path w="4387" h="2705" extrusionOk="0">
                  <a:moveTo>
                    <a:pt x="0" y="0"/>
                  </a:moveTo>
                  <a:lnTo>
                    <a:pt x="2380" y="2626"/>
                  </a:lnTo>
                  <a:lnTo>
                    <a:pt x="4387" y="2705"/>
                  </a:lnTo>
                  <a:lnTo>
                    <a:pt x="201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5" name="Google Shape;2845;g2ed4908248b_0_324"/>
            <p:cNvSpPr/>
            <p:nvPr/>
          </p:nvSpPr>
          <p:spPr>
            <a:xfrm>
              <a:off x="2257290" y="3220114"/>
              <a:ext cx="243149" cy="149426"/>
            </a:xfrm>
            <a:custGeom>
              <a:avLst/>
              <a:gdLst/>
              <a:ahLst/>
              <a:cxnLst/>
              <a:rect l="l" t="t" r="r" b="b"/>
              <a:pathLst>
                <a:path w="4387" h="2696" extrusionOk="0">
                  <a:moveTo>
                    <a:pt x="0" y="0"/>
                  </a:moveTo>
                  <a:lnTo>
                    <a:pt x="2370" y="2616"/>
                  </a:lnTo>
                  <a:lnTo>
                    <a:pt x="4386" y="2695"/>
                  </a:lnTo>
                  <a:lnTo>
                    <a:pt x="4386" y="2695"/>
                  </a:lnTo>
                  <a:lnTo>
                    <a:pt x="202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6" name="Google Shape;2846;g2ed4908248b_0_324"/>
            <p:cNvSpPr/>
            <p:nvPr/>
          </p:nvSpPr>
          <p:spPr>
            <a:xfrm>
              <a:off x="2463306" y="3228815"/>
              <a:ext cx="79091" cy="82916"/>
            </a:xfrm>
            <a:custGeom>
              <a:avLst/>
              <a:gdLst/>
              <a:ahLst/>
              <a:cxnLst/>
              <a:rect l="l" t="t" r="r" b="b"/>
              <a:pathLst>
                <a:path w="1427" h="1496" extrusionOk="0">
                  <a:moveTo>
                    <a:pt x="1" y="1"/>
                  </a:moveTo>
                  <a:lnTo>
                    <a:pt x="1358" y="1496"/>
                  </a:lnTo>
                  <a:lnTo>
                    <a:pt x="1427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7" name="Google Shape;2847;g2ed4908248b_0_324"/>
            <p:cNvSpPr/>
            <p:nvPr/>
          </p:nvSpPr>
          <p:spPr>
            <a:xfrm>
              <a:off x="1628767" y="2990598"/>
              <a:ext cx="190828" cy="166330"/>
            </a:xfrm>
            <a:custGeom>
              <a:avLst/>
              <a:gdLst/>
              <a:ahLst/>
              <a:cxnLst/>
              <a:rect l="l" t="t" r="r" b="b"/>
              <a:pathLst>
                <a:path w="3443" h="3001" extrusionOk="0">
                  <a:moveTo>
                    <a:pt x="3443" y="1"/>
                  </a:moveTo>
                  <a:lnTo>
                    <a:pt x="1348" y="552"/>
                  </a:lnTo>
                  <a:lnTo>
                    <a:pt x="1" y="3001"/>
                  </a:lnTo>
                  <a:lnTo>
                    <a:pt x="2135" y="2401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8" name="Google Shape;2848;g2ed4908248b_0_324"/>
            <p:cNvSpPr/>
            <p:nvPr/>
          </p:nvSpPr>
          <p:spPr>
            <a:xfrm>
              <a:off x="1840824" y="2935561"/>
              <a:ext cx="188667" cy="161952"/>
            </a:xfrm>
            <a:custGeom>
              <a:avLst/>
              <a:gdLst/>
              <a:ahLst/>
              <a:cxnLst/>
              <a:rect l="l" t="t" r="r" b="b"/>
              <a:pathLst>
                <a:path w="3404" h="2922" extrusionOk="0">
                  <a:moveTo>
                    <a:pt x="3403" y="1"/>
                  </a:moveTo>
                  <a:lnTo>
                    <a:pt x="1308" y="55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2135" y="232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9" name="Google Shape;2849;g2ed4908248b_0_324"/>
            <p:cNvSpPr/>
            <p:nvPr/>
          </p:nvSpPr>
          <p:spPr>
            <a:xfrm>
              <a:off x="2063191" y="2877254"/>
              <a:ext cx="185951" cy="157573"/>
            </a:xfrm>
            <a:custGeom>
              <a:avLst/>
              <a:gdLst/>
              <a:ahLst/>
              <a:cxnLst/>
              <a:rect l="l" t="t" r="r" b="b"/>
              <a:pathLst>
                <a:path w="3355" h="2843" extrusionOk="0">
                  <a:moveTo>
                    <a:pt x="3355" y="0"/>
                  </a:moveTo>
                  <a:lnTo>
                    <a:pt x="1270" y="561"/>
                  </a:lnTo>
                  <a:lnTo>
                    <a:pt x="1" y="2843"/>
                  </a:lnTo>
                  <a:lnTo>
                    <a:pt x="1" y="2843"/>
                  </a:lnTo>
                  <a:lnTo>
                    <a:pt x="2135" y="2243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g2ed4908248b_0_324"/>
            <p:cNvSpPr/>
            <p:nvPr/>
          </p:nvSpPr>
          <p:spPr>
            <a:xfrm>
              <a:off x="2281234" y="2829255"/>
              <a:ext cx="159236" cy="144548"/>
            </a:xfrm>
            <a:custGeom>
              <a:avLst/>
              <a:gdLst/>
              <a:ahLst/>
              <a:cxnLst/>
              <a:rect l="l" t="t" r="r" b="b"/>
              <a:pathLst>
                <a:path w="2873" h="2608" extrusionOk="0">
                  <a:moveTo>
                    <a:pt x="2715" y="1"/>
                  </a:moveTo>
                  <a:lnTo>
                    <a:pt x="1220" y="394"/>
                  </a:lnTo>
                  <a:lnTo>
                    <a:pt x="1" y="2607"/>
                  </a:lnTo>
                  <a:lnTo>
                    <a:pt x="2135" y="1997"/>
                  </a:lnTo>
                  <a:lnTo>
                    <a:pt x="2873" y="650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1" name="Google Shape;2851;g2ed4908248b_0_324"/>
            <p:cNvSpPr/>
            <p:nvPr/>
          </p:nvSpPr>
          <p:spPr>
            <a:xfrm>
              <a:off x="1563498" y="3493206"/>
              <a:ext cx="40349" cy="51268"/>
            </a:xfrm>
            <a:custGeom>
              <a:avLst/>
              <a:gdLst/>
              <a:ahLst/>
              <a:cxnLst/>
              <a:rect l="l" t="t" r="r" b="b"/>
              <a:pathLst>
                <a:path w="728" h="925" extrusionOk="0">
                  <a:moveTo>
                    <a:pt x="128" y="89"/>
                  </a:moveTo>
                  <a:lnTo>
                    <a:pt x="364" y="99"/>
                  </a:lnTo>
                  <a:cubicBezTo>
                    <a:pt x="541" y="99"/>
                    <a:pt x="630" y="187"/>
                    <a:pt x="630" y="335"/>
                  </a:cubicBezTo>
                  <a:cubicBezTo>
                    <a:pt x="620" y="465"/>
                    <a:pt x="532" y="542"/>
                    <a:pt x="373" y="542"/>
                  </a:cubicBezTo>
                  <a:cubicBezTo>
                    <a:pt x="364" y="542"/>
                    <a:pt x="354" y="542"/>
                    <a:pt x="344" y="541"/>
                  </a:cubicBezTo>
                  <a:lnTo>
                    <a:pt x="108" y="531"/>
                  </a:lnTo>
                  <a:lnTo>
                    <a:pt x="128" y="89"/>
                  </a:lnTo>
                  <a:close/>
                  <a:moveTo>
                    <a:pt x="39" y="0"/>
                  </a:moveTo>
                  <a:lnTo>
                    <a:pt x="0" y="895"/>
                  </a:lnTo>
                  <a:lnTo>
                    <a:pt x="89" y="895"/>
                  </a:lnTo>
                  <a:lnTo>
                    <a:pt x="108" y="610"/>
                  </a:lnTo>
                  <a:lnTo>
                    <a:pt x="344" y="620"/>
                  </a:lnTo>
                  <a:lnTo>
                    <a:pt x="413" y="620"/>
                  </a:lnTo>
                  <a:lnTo>
                    <a:pt x="610" y="915"/>
                  </a:lnTo>
                  <a:lnTo>
                    <a:pt x="718" y="925"/>
                  </a:lnTo>
                  <a:lnTo>
                    <a:pt x="502" y="610"/>
                  </a:lnTo>
                  <a:cubicBezTo>
                    <a:pt x="630" y="580"/>
                    <a:pt x="718" y="462"/>
                    <a:pt x="718" y="335"/>
                  </a:cubicBezTo>
                  <a:cubicBezTo>
                    <a:pt x="728" y="138"/>
                    <a:pt x="590" y="30"/>
                    <a:pt x="364" y="2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2" name="Google Shape;2852;g2ed4908248b_0_324"/>
            <p:cNvSpPr/>
            <p:nvPr/>
          </p:nvSpPr>
          <p:spPr>
            <a:xfrm>
              <a:off x="1614711" y="3494259"/>
              <a:ext cx="61522" cy="51878"/>
            </a:xfrm>
            <a:custGeom>
              <a:avLst/>
              <a:gdLst/>
              <a:ahLst/>
              <a:cxnLst/>
              <a:rect l="l" t="t" r="r" b="b"/>
              <a:pathLst>
                <a:path w="1110" h="936" extrusionOk="0">
                  <a:moveTo>
                    <a:pt x="493" y="113"/>
                  </a:moveTo>
                  <a:cubicBezTo>
                    <a:pt x="688" y="113"/>
                    <a:pt x="873" y="269"/>
                    <a:pt x="866" y="502"/>
                  </a:cubicBezTo>
                  <a:cubicBezTo>
                    <a:pt x="857" y="697"/>
                    <a:pt x="699" y="848"/>
                    <a:pt x="516" y="848"/>
                  </a:cubicBezTo>
                  <a:cubicBezTo>
                    <a:pt x="505" y="848"/>
                    <a:pt x="494" y="848"/>
                    <a:pt x="483" y="847"/>
                  </a:cubicBezTo>
                  <a:cubicBezTo>
                    <a:pt x="148" y="837"/>
                    <a:pt x="1" y="434"/>
                    <a:pt x="246" y="207"/>
                  </a:cubicBezTo>
                  <a:cubicBezTo>
                    <a:pt x="321" y="142"/>
                    <a:pt x="408" y="113"/>
                    <a:pt x="493" y="113"/>
                  </a:cubicBezTo>
                  <a:close/>
                  <a:moveTo>
                    <a:pt x="492" y="0"/>
                  </a:moveTo>
                  <a:cubicBezTo>
                    <a:pt x="256" y="0"/>
                    <a:pt x="30" y="182"/>
                    <a:pt x="30" y="463"/>
                  </a:cubicBezTo>
                  <a:cubicBezTo>
                    <a:pt x="10" y="719"/>
                    <a:pt x="217" y="935"/>
                    <a:pt x="473" y="935"/>
                  </a:cubicBezTo>
                  <a:cubicBezTo>
                    <a:pt x="477" y="935"/>
                    <a:pt x="481" y="935"/>
                    <a:pt x="485" y="935"/>
                  </a:cubicBezTo>
                  <a:cubicBezTo>
                    <a:pt x="900" y="935"/>
                    <a:pt x="1109" y="450"/>
                    <a:pt x="827" y="148"/>
                  </a:cubicBezTo>
                  <a:cubicBezTo>
                    <a:pt x="731" y="46"/>
                    <a:pt x="610" y="0"/>
                    <a:pt x="4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g2ed4908248b_0_324"/>
            <p:cNvSpPr/>
            <p:nvPr/>
          </p:nvSpPr>
          <p:spPr>
            <a:xfrm>
              <a:off x="1683383" y="3498084"/>
              <a:ext cx="32756" cy="50215"/>
            </a:xfrm>
            <a:custGeom>
              <a:avLst/>
              <a:gdLst/>
              <a:ahLst/>
              <a:cxnLst/>
              <a:rect l="l" t="t" r="r" b="b"/>
              <a:pathLst>
                <a:path w="591" h="906" extrusionOk="0">
                  <a:moveTo>
                    <a:pt x="40" y="1"/>
                  </a:moveTo>
                  <a:lnTo>
                    <a:pt x="1" y="886"/>
                  </a:lnTo>
                  <a:lnTo>
                    <a:pt x="591" y="906"/>
                  </a:lnTo>
                  <a:lnTo>
                    <a:pt x="591" y="827"/>
                  </a:lnTo>
                  <a:lnTo>
                    <a:pt x="99" y="80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4" name="Google Shape;2854;g2ed4908248b_0_324"/>
            <p:cNvSpPr/>
            <p:nvPr/>
          </p:nvSpPr>
          <p:spPr>
            <a:xfrm>
              <a:off x="1730273" y="3500301"/>
              <a:ext cx="32756" cy="50160"/>
            </a:xfrm>
            <a:custGeom>
              <a:avLst/>
              <a:gdLst/>
              <a:ahLst/>
              <a:cxnLst/>
              <a:rect l="l" t="t" r="r" b="b"/>
              <a:pathLst>
                <a:path w="591" h="905" extrusionOk="0">
                  <a:moveTo>
                    <a:pt x="40" y="0"/>
                  </a:moveTo>
                  <a:lnTo>
                    <a:pt x="1" y="875"/>
                  </a:lnTo>
                  <a:lnTo>
                    <a:pt x="591" y="905"/>
                  </a:lnTo>
                  <a:lnTo>
                    <a:pt x="591" y="826"/>
                  </a:lnTo>
                  <a:lnTo>
                    <a:pt x="99" y="80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g2ed4908248b_0_324"/>
            <p:cNvSpPr/>
            <p:nvPr/>
          </p:nvSpPr>
          <p:spPr>
            <a:xfrm>
              <a:off x="1844228" y="3507229"/>
              <a:ext cx="37079" cy="49827"/>
            </a:xfrm>
            <a:custGeom>
              <a:avLst/>
              <a:gdLst/>
              <a:ahLst/>
              <a:cxnLst/>
              <a:rect l="l" t="t" r="r" b="b"/>
              <a:pathLst>
                <a:path w="669" h="899" extrusionOk="0">
                  <a:moveTo>
                    <a:pt x="335" y="1"/>
                  </a:moveTo>
                  <a:cubicBezTo>
                    <a:pt x="141" y="1"/>
                    <a:pt x="39" y="111"/>
                    <a:pt x="39" y="229"/>
                  </a:cubicBezTo>
                  <a:cubicBezTo>
                    <a:pt x="30" y="554"/>
                    <a:pt x="580" y="426"/>
                    <a:pt x="570" y="672"/>
                  </a:cubicBezTo>
                  <a:cubicBezTo>
                    <a:pt x="570" y="760"/>
                    <a:pt x="492" y="819"/>
                    <a:pt x="325" y="819"/>
                  </a:cubicBezTo>
                  <a:cubicBezTo>
                    <a:pt x="216" y="819"/>
                    <a:pt x="118" y="770"/>
                    <a:pt x="39" y="701"/>
                  </a:cubicBezTo>
                  <a:lnTo>
                    <a:pt x="0" y="770"/>
                  </a:lnTo>
                  <a:cubicBezTo>
                    <a:pt x="79" y="849"/>
                    <a:pt x="197" y="898"/>
                    <a:pt x="315" y="898"/>
                  </a:cubicBezTo>
                  <a:cubicBezTo>
                    <a:pt x="324" y="898"/>
                    <a:pt x="334" y="898"/>
                    <a:pt x="343" y="898"/>
                  </a:cubicBezTo>
                  <a:cubicBezTo>
                    <a:pt x="551" y="898"/>
                    <a:pt x="659" y="794"/>
                    <a:pt x="659" y="672"/>
                  </a:cubicBezTo>
                  <a:cubicBezTo>
                    <a:pt x="669" y="357"/>
                    <a:pt x="118" y="475"/>
                    <a:pt x="128" y="229"/>
                  </a:cubicBezTo>
                  <a:cubicBezTo>
                    <a:pt x="137" y="146"/>
                    <a:pt x="198" y="81"/>
                    <a:pt x="343" y="81"/>
                  </a:cubicBezTo>
                  <a:cubicBezTo>
                    <a:pt x="353" y="81"/>
                    <a:pt x="363" y="81"/>
                    <a:pt x="374" y="82"/>
                  </a:cubicBezTo>
                  <a:cubicBezTo>
                    <a:pt x="462" y="82"/>
                    <a:pt x="541" y="111"/>
                    <a:pt x="620" y="160"/>
                  </a:cubicBezTo>
                  <a:lnTo>
                    <a:pt x="649" y="91"/>
                  </a:lnTo>
                  <a:cubicBezTo>
                    <a:pt x="570" y="32"/>
                    <a:pt x="482" y="3"/>
                    <a:pt x="384" y="3"/>
                  </a:cubicBezTo>
                  <a:cubicBezTo>
                    <a:pt x="367" y="1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g2ed4908248b_0_324"/>
            <p:cNvSpPr/>
            <p:nvPr/>
          </p:nvSpPr>
          <p:spPr>
            <a:xfrm>
              <a:off x="1892004" y="3508947"/>
              <a:ext cx="46003" cy="50326"/>
            </a:xfrm>
            <a:custGeom>
              <a:avLst/>
              <a:gdLst/>
              <a:ahLst/>
              <a:cxnLst/>
              <a:rect l="l" t="t" r="r" b="b"/>
              <a:pathLst>
                <a:path w="830" h="908" extrusionOk="0">
                  <a:moveTo>
                    <a:pt x="480" y="0"/>
                  </a:moveTo>
                  <a:cubicBezTo>
                    <a:pt x="239" y="0"/>
                    <a:pt x="33" y="190"/>
                    <a:pt x="33" y="434"/>
                  </a:cubicBezTo>
                  <a:cubicBezTo>
                    <a:pt x="13" y="690"/>
                    <a:pt x="220" y="906"/>
                    <a:pt x="476" y="906"/>
                  </a:cubicBezTo>
                  <a:cubicBezTo>
                    <a:pt x="487" y="907"/>
                    <a:pt x="499" y="908"/>
                    <a:pt x="511" y="908"/>
                  </a:cubicBezTo>
                  <a:cubicBezTo>
                    <a:pt x="619" y="908"/>
                    <a:pt x="730" y="868"/>
                    <a:pt x="810" y="788"/>
                  </a:cubicBezTo>
                  <a:lnTo>
                    <a:pt x="751" y="729"/>
                  </a:lnTo>
                  <a:cubicBezTo>
                    <a:pt x="689" y="782"/>
                    <a:pt x="604" y="819"/>
                    <a:pt x="516" y="819"/>
                  </a:cubicBezTo>
                  <a:cubicBezTo>
                    <a:pt x="506" y="819"/>
                    <a:pt x="496" y="819"/>
                    <a:pt x="485" y="818"/>
                  </a:cubicBezTo>
                  <a:cubicBezTo>
                    <a:pt x="0" y="798"/>
                    <a:pt x="22" y="80"/>
                    <a:pt x="496" y="80"/>
                  </a:cubicBezTo>
                  <a:cubicBezTo>
                    <a:pt x="502" y="80"/>
                    <a:pt x="508" y="80"/>
                    <a:pt x="515" y="80"/>
                  </a:cubicBezTo>
                  <a:cubicBezTo>
                    <a:pt x="613" y="80"/>
                    <a:pt x="702" y="129"/>
                    <a:pt x="771" y="208"/>
                  </a:cubicBezTo>
                  <a:lnTo>
                    <a:pt x="830" y="149"/>
                  </a:lnTo>
                  <a:cubicBezTo>
                    <a:pt x="751" y="60"/>
                    <a:pt x="633" y="1"/>
                    <a:pt x="515" y="1"/>
                  </a:cubicBezTo>
                  <a:cubicBezTo>
                    <a:pt x="503" y="0"/>
                    <a:pt x="491" y="0"/>
                    <a:pt x="4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g2ed4908248b_0_324"/>
            <p:cNvSpPr/>
            <p:nvPr/>
          </p:nvSpPr>
          <p:spPr>
            <a:xfrm>
              <a:off x="1953249" y="3511164"/>
              <a:ext cx="36026" cy="50769"/>
            </a:xfrm>
            <a:custGeom>
              <a:avLst/>
              <a:gdLst/>
              <a:ahLst/>
              <a:cxnLst/>
              <a:rect l="l" t="t" r="r" b="b"/>
              <a:pathLst>
                <a:path w="650" h="916" extrusionOk="0">
                  <a:moveTo>
                    <a:pt x="30" y="1"/>
                  </a:moveTo>
                  <a:lnTo>
                    <a:pt x="0" y="886"/>
                  </a:lnTo>
                  <a:lnTo>
                    <a:pt x="620" y="915"/>
                  </a:lnTo>
                  <a:lnTo>
                    <a:pt x="620" y="827"/>
                  </a:lnTo>
                  <a:lnTo>
                    <a:pt x="108" y="807"/>
                  </a:lnTo>
                  <a:lnTo>
                    <a:pt x="118" y="483"/>
                  </a:lnTo>
                  <a:lnTo>
                    <a:pt x="580" y="502"/>
                  </a:lnTo>
                  <a:lnTo>
                    <a:pt x="580" y="414"/>
                  </a:lnTo>
                  <a:lnTo>
                    <a:pt x="118" y="404"/>
                  </a:lnTo>
                  <a:lnTo>
                    <a:pt x="128" y="79"/>
                  </a:lnTo>
                  <a:lnTo>
                    <a:pt x="649" y="99"/>
                  </a:lnTo>
                  <a:lnTo>
                    <a:pt x="649" y="2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g2ed4908248b_0_324"/>
            <p:cNvSpPr/>
            <p:nvPr/>
          </p:nvSpPr>
          <p:spPr>
            <a:xfrm>
              <a:off x="2005017" y="3513880"/>
              <a:ext cx="43121" cy="50215"/>
            </a:xfrm>
            <a:custGeom>
              <a:avLst/>
              <a:gdLst/>
              <a:ahLst/>
              <a:cxnLst/>
              <a:rect l="l" t="t" r="r" b="b"/>
              <a:pathLst>
                <a:path w="778" h="906" extrusionOk="0">
                  <a:moveTo>
                    <a:pt x="40" y="1"/>
                  </a:moveTo>
                  <a:lnTo>
                    <a:pt x="0" y="886"/>
                  </a:lnTo>
                  <a:lnTo>
                    <a:pt x="99" y="886"/>
                  </a:lnTo>
                  <a:lnTo>
                    <a:pt x="128" y="168"/>
                  </a:lnTo>
                  <a:lnTo>
                    <a:pt x="669" y="906"/>
                  </a:lnTo>
                  <a:lnTo>
                    <a:pt x="738" y="906"/>
                  </a:lnTo>
                  <a:lnTo>
                    <a:pt x="777" y="21"/>
                  </a:lnTo>
                  <a:lnTo>
                    <a:pt x="689" y="21"/>
                  </a:lnTo>
                  <a:lnTo>
                    <a:pt x="659" y="739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g2ed4908248b_0_324"/>
            <p:cNvSpPr/>
            <p:nvPr/>
          </p:nvSpPr>
          <p:spPr>
            <a:xfrm>
              <a:off x="2067703" y="3515543"/>
              <a:ext cx="35472" cy="50769"/>
            </a:xfrm>
            <a:custGeom>
              <a:avLst/>
              <a:gdLst/>
              <a:ahLst/>
              <a:cxnLst/>
              <a:rect l="l" t="t" r="r" b="b"/>
              <a:pathLst>
                <a:path w="640" h="916" extrusionOk="0">
                  <a:moveTo>
                    <a:pt x="30" y="0"/>
                  </a:moveTo>
                  <a:lnTo>
                    <a:pt x="0" y="895"/>
                  </a:lnTo>
                  <a:lnTo>
                    <a:pt x="630" y="915"/>
                  </a:lnTo>
                  <a:lnTo>
                    <a:pt x="630" y="836"/>
                  </a:lnTo>
                  <a:lnTo>
                    <a:pt x="99" y="817"/>
                  </a:lnTo>
                  <a:lnTo>
                    <a:pt x="118" y="482"/>
                  </a:lnTo>
                  <a:lnTo>
                    <a:pt x="571" y="502"/>
                  </a:lnTo>
                  <a:lnTo>
                    <a:pt x="571" y="423"/>
                  </a:lnTo>
                  <a:lnTo>
                    <a:pt x="118" y="404"/>
                  </a:lnTo>
                  <a:lnTo>
                    <a:pt x="128" y="89"/>
                  </a:lnTo>
                  <a:lnTo>
                    <a:pt x="640" y="109"/>
                  </a:lnTo>
                  <a:lnTo>
                    <a:pt x="64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0" name="Google Shape;2860;g2ed4908248b_0_324"/>
            <p:cNvSpPr/>
            <p:nvPr/>
          </p:nvSpPr>
          <p:spPr>
            <a:xfrm>
              <a:off x="2210478" y="3513270"/>
              <a:ext cx="46391" cy="50381"/>
            </a:xfrm>
            <a:custGeom>
              <a:avLst/>
              <a:gdLst/>
              <a:ahLst/>
              <a:cxnLst/>
              <a:rect l="l" t="t" r="r" b="b"/>
              <a:pathLst>
                <a:path w="837" h="909" extrusionOk="0">
                  <a:moveTo>
                    <a:pt x="478" y="1"/>
                  </a:moveTo>
                  <a:cubicBezTo>
                    <a:pt x="246" y="1"/>
                    <a:pt x="40" y="191"/>
                    <a:pt x="31" y="435"/>
                  </a:cubicBezTo>
                  <a:cubicBezTo>
                    <a:pt x="21" y="691"/>
                    <a:pt x="227" y="907"/>
                    <a:pt x="483" y="907"/>
                  </a:cubicBezTo>
                  <a:cubicBezTo>
                    <a:pt x="495" y="908"/>
                    <a:pt x="507" y="908"/>
                    <a:pt x="518" y="908"/>
                  </a:cubicBezTo>
                  <a:cubicBezTo>
                    <a:pt x="624" y="908"/>
                    <a:pt x="728" y="869"/>
                    <a:pt x="807" y="789"/>
                  </a:cubicBezTo>
                  <a:lnTo>
                    <a:pt x="748" y="730"/>
                  </a:lnTo>
                  <a:cubicBezTo>
                    <a:pt x="680" y="799"/>
                    <a:pt x="581" y="828"/>
                    <a:pt x="483" y="828"/>
                  </a:cubicBezTo>
                  <a:cubicBezTo>
                    <a:pt x="1" y="799"/>
                    <a:pt x="29" y="90"/>
                    <a:pt x="485" y="90"/>
                  </a:cubicBezTo>
                  <a:cubicBezTo>
                    <a:pt x="494" y="90"/>
                    <a:pt x="503" y="90"/>
                    <a:pt x="512" y="91"/>
                  </a:cubicBezTo>
                  <a:cubicBezTo>
                    <a:pt x="611" y="91"/>
                    <a:pt x="709" y="130"/>
                    <a:pt x="778" y="199"/>
                  </a:cubicBezTo>
                  <a:lnTo>
                    <a:pt x="837" y="150"/>
                  </a:lnTo>
                  <a:cubicBezTo>
                    <a:pt x="758" y="51"/>
                    <a:pt x="640" y="2"/>
                    <a:pt x="512" y="2"/>
                  </a:cubicBezTo>
                  <a:cubicBezTo>
                    <a:pt x="501" y="1"/>
                    <a:pt x="490" y="1"/>
                    <a:pt x="4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1" name="Google Shape;2861;g2ed4908248b_0_324"/>
            <p:cNvSpPr/>
            <p:nvPr/>
          </p:nvSpPr>
          <p:spPr>
            <a:xfrm>
              <a:off x="2271003" y="3514988"/>
              <a:ext cx="42566" cy="49716"/>
            </a:xfrm>
            <a:custGeom>
              <a:avLst/>
              <a:gdLst/>
              <a:ahLst/>
              <a:cxnLst/>
              <a:rect l="l" t="t" r="r" b="b"/>
              <a:pathLst>
                <a:path w="768" h="897" extrusionOk="0">
                  <a:moveTo>
                    <a:pt x="40" y="1"/>
                  </a:moveTo>
                  <a:lnTo>
                    <a:pt x="11" y="502"/>
                  </a:lnTo>
                  <a:cubicBezTo>
                    <a:pt x="1" y="758"/>
                    <a:pt x="138" y="886"/>
                    <a:pt x="365" y="896"/>
                  </a:cubicBezTo>
                  <a:cubicBezTo>
                    <a:pt x="373" y="896"/>
                    <a:pt x="382" y="896"/>
                    <a:pt x="390" y="896"/>
                  </a:cubicBezTo>
                  <a:cubicBezTo>
                    <a:pt x="601" y="896"/>
                    <a:pt x="729" y="778"/>
                    <a:pt x="748" y="532"/>
                  </a:cubicBezTo>
                  <a:lnTo>
                    <a:pt x="768" y="20"/>
                  </a:lnTo>
                  <a:lnTo>
                    <a:pt x="669" y="20"/>
                  </a:lnTo>
                  <a:lnTo>
                    <a:pt x="650" y="522"/>
                  </a:lnTo>
                  <a:cubicBezTo>
                    <a:pt x="640" y="727"/>
                    <a:pt x="551" y="818"/>
                    <a:pt x="390" y="818"/>
                  </a:cubicBezTo>
                  <a:cubicBezTo>
                    <a:pt x="382" y="818"/>
                    <a:pt x="373" y="817"/>
                    <a:pt x="365" y="817"/>
                  </a:cubicBezTo>
                  <a:cubicBezTo>
                    <a:pt x="197" y="817"/>
                    <a:pt x="99" y="709"/>
                    <a:pt x="109" y="502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2" name="Google Shape;2862;g2ed4908248b_0_324"/>
            <p:cNvSpPr/>
            <p:nvPr/>
          </p:nvSpPr>
          <p:spPr>
            <a:xfrm>
              <a:off x="2325541" y="3517150"/>
              <a:ext cx="39851" cy="50215"/>
            </a:xfrm>
            <a:custGeom>
              <a:avLst/>
              <a:gdLst/>
              <a:ahLst/>
              <a:cxnLst/>
              <a:rect l="l" t="t" r="r" b="b"/>
              <a:pathLst>
                <a:path w="719" h="906" extrusionOk="0">
                  <a:moveTo>
                    <a:pt x="0" y="1"/>
                  </a:moveTo>
                  <a:lnTo>
                    <a:pt x="0" y="80"/>
                  </a:lnTo>
                  <a:lnTo>
                    <a:pt x="305" y="89"/>
                  </a:lnTo>
                  <a:lnTo>
                    <a:pt x="276" y="906"/>
                  </a:lnTo>
                  <a:lnTo>
                    <a:pt x="374" y="906"/>
                  </a:lnTo>
                  <a:lnTo>
                    <a:pt x="403" y="99"/>
                  </a:lnTo>
                  <a:lnTo>
                    <a:pt x="718" y="109"/>
                  </a:lnTo>
                  <a:lnTo>
                    <a:pt x="718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3" name="Google Shape;2863;g2ed4908248b_0_324"/>
            <p:cNvSpPr/>
            <p:nvPr/>
          </p:nvSpPr>
          <p:spPr>
            <a:xfrm>
              <a:off x="2748968" y="1467847"/>
              <a:ext cx="63240" cy="181406"/>
            </a:xfrm>
            <a:custGeom>
              <a:avLst/>
              <a:gdLst/>
              <a:ahLst/>
              <a:cxnLst/>
              <a:rect l="l" t="t" r="r" b="b"/>
              <a:pathLst>
                <a:path w="1141" h="3273" extrusionOk="0">
                  <a:moveTo>
                    <a:pt x="527" y="0"/>
                  </a:moveTo>
                  <a:cubicBezTo>
                    <a:pt x="238" y="0"/>
                    <a:pt x="0" y="232"/>
                    <a:pt x="0" y="538"/>
                  </a:cubicBezTo>
                  <a:lnTo>
                    <a:pt x="30" y="2750"/>
                  </a:lnTo>
                  <a:cubicBezTo>
                    <a:pt x="30" y="3026"/>
                    <a:pt x="246" y="3252"/>
                    <a:pt x="521" y="3272"/>
                  </a:cubicBezTo>
                  <a:lnTo>
                    <a:pt x="561" y="3272"/>
                  </a:lnTo>
                  <a:cubicBezTo>
                    <a:pt x="573" y="3272"/>
                    <a:pt x="584" y="3273"/>
                    <a:pt x="596" y="3273"/>
                  </a:cubicBezTo>
                  <a:cubicBezTo>
                    <a:pt x="895" y="3273"/>
                    <a:pt x="1141" y="3033"/>
                    <a:pt x="1131" y="2721"/>
                  </a:cubicBezTo>
                  <a:lnTo>
                    <a:pt x="1072" y="508"/>
                  </a:lnTo>
                  <a:cubicBezTo>
                    <a:pt x="1062" y="252"/>
                    <a:pt x="866" y="36"/>
                    <a:pt x="610" y="7"/>
                  </a:cubicBezTo>
                  <a:cubicBezTo>
                    <a:pt x="582" y="2"/>
                    <a:pt x="554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4" name="Google Shape;2864;g2ed4908248b_0_324"/>
            <p:cNvSpPr/>
            <p:nvPr/>
          </p:nvSpPr>
          <p:spPr>
            <a:xfrm>
              <a:off x="2752737" y="1343307"/>
              <a:ext cx="56755" cy="100541"/>
            </a:xfrm>
            <a:custGeom>
              <a:avLst/>
              <a:gdLst/>
              <a:ahLst/>
              <a:cxnLst/>
              <a:rect l="l" t="t" r="r" b="b"/>
              <a:pathLst>
                <a:path w="1024" h="1814" extrusionOk="0">
                  <a:moveTo>
                    <a:pt x="531" y="1"/>
                  </a:moveTo>
                  <a:cubicBezTo>
                    <a:pt x="525" y="1"/>
                    <a:pt x="519" y="1"/>
                    <a:pt x="512" y="1"/>
                  </a:cubicBezTo>
                  <a:cubicBezTo>
                    <a:pt x="276" y="11"/>
                    <a:pt x="89" y="188"/>
                    <a:pt x="80" y="414"/>
                  </a:cubicBezTo>
                  <a:lnTo>
                    <a:pt x="11" y="1319"/>
                  </a:lnTo>
                  <a:cubicBezTo>
                    <a:pt x="1" y="1555"/>
                    <a:pt x="168" y="1762"/>
                    <a:pt x="404" y="1791"/>
                  </a:cubicBezTo>
                  <a:lnTo>
                    <a:pt x="503" y="1811"/>
                  </a:lnTo>
                  <a:cubicBezTo>
                    <a:pt x="519" y="1813"/>
                    <a:pt x="536" y="1814"/>
                    <a:pt x="553" y="1814"/>
                  </a:cubicBezTo>
                  <a:cubicBezTo>
                    <a:pt x="807" y="1814"/>
                    <a:pt x="1023" y="1607"/>
                    <a:pt x="1014" y="1339"/>
                  </a:cubicBezTo>
                  <a:lnTo>
                    <a:pt x="984" y="434"/>
                  </a:lnTo>
                  <a:cubicBezTo>
                    <a:pt x="975" y="185"/>
                    <a:pt x="769" y="1"/>
                    <a:pt x="531" y="1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5" name="Google Shape;2865;g2ed4908248b_0_324"/>
            <p:cNvSpPr/>
            <p:nvPr/>
          </p:nvSpPr>
          <p:spPr>
            <a:xfrm>
              <a:off x="3238429" y="1509471"/>
              <a:ext cx="467233" cy="694642"/>
            </a:xfrm>
            <a:custGeom>
              <a:avLst/>
              <a:gdLst/>
              <a:ahLst/>
              <a:cxnLst/>
              <a:rect l="l" t="t" r="r" b="b"/>
              <a:pathLst>
                <a:path w="8430" h="12533" extrusionOk="0">
                  <a:moveTo>
                    <a:pt x="3035" y="3504"/>
                  </a:moveTo>
                  <a:cubicBezTo>
                    <a:pt x="3407" y="3505"/>
                    <a:pt x="3769" y="3593"/>
                    <a:pt x="4102" y="3750"/>
                  </a:cubicBezTo>
                  <a:cubicBezTo>
                    <a:pt x="4063" y="3907"/>
                    <a:pt x="4013" y="4055"/>
                    <a:pt x="3954" y="4202"/>
                  </a:cubicBezTo>
                  <a:cubicBezTo>
                    <a:pt x="3650" y="4901"/>
                    <a:pt x="2951" y="5392"/>
                    <a:pt x="2253" y="5392"/>
                  </a:cubicBezTo>
                  <a:lnTo>
                    <a:pt x="2243" y="5392"/>
                  </a:lnTo>
                  <a:cubicBezTo>
                    <a:pt x="2228" y="5393"/>
                    <a:pt x="2213" y="5394"/>
                    <a:pt x="2198" y="5394"/>
                  </a:cubicBezTo>
                  <a:cubicBezTo>
                    <a:pt x="2036" y="5394"/>
                    <a:pt x="1876" y="5346"/>
                    <a:pt x="1732" y="5265"/>
                  </a:cubicBezTo>
                  <a:cubicBezTo>
                    <a:pt x="1456" y="5078"/>
                    <a:pt x="1358" y="4635"/>
                    <a:pt x="1525" y="4291"/>
                  </a:cubicBezTo>
                  <a:cubicBezTo>
                    <a:pt x="1673" y="3966"/>
                    <a:pt x="2007" y="3711"/>
                    <a:pt x="2440" y="3593"/>
                  </a:cubicBezTo>
                  <a:cubicBezTo>
                    <a:pt x="2625" y="3534"/>
                    <a:pt x="2830" y="3505"/>
                    <a:pt x="3035" y="3504"/>
                  </a:cubicBezTo>
                  <a:close/>
                  <a:moveTo>
                    <a:pt x="4959" y="7260"/>
                  </a:moveTo>
                  <a:cubicBezTo>
                    <a:pt x="4981" y="7260"/>
                    <a:pt x="5004" y="7260"/>
                    <a:pt x="5026" y="7261"/>
                  </a:cubicBezTo>
                  <a:lnTo>
                    <a:pt x="5017" y="7261"/>
                  </a:lnTo>
                  <a:cubicBezTo>
                    <a:pt x="5312" y="7261"/>
                    <a:pt x="5607" y="7300"/>
                    <a:pt x="5882" y="7399"/>
                  </a:cubicBezTo>
                  <a:cubicBezTo>
                    <a:pt x="5872" y="7487"/>
                    <a:pt x="5862" y="7586"/>
                    <a:pt x="5843" y="7684"/>
                  </a:cubicBezTo>
                  <a:cubicBezTo>
                    <a:pt x="5764" y="8244"/>
                    <a:pt x="5538" y="9012"/>
                    <a:pt x="4948" y="9444"/>
                  </a:cubicBezTo>
                  <a:cubicBezTo>
                    <a:pt x="4711" y="9604"/>
                    <a:pt x="4428" y="9694"/>
                    <a:pt x="4143" y="9694"/>
                  </a:cubicBezTo>
                  <a:cubicBezTo>
                    <a:pt x="4060" y="9694"/>
                    <a:pt x="3977" y="9686"/>
                    <a:pt x="3895" y="9671"/>
                  </a:cubicBezTo>
                  <a:cubicBezTo>
                    <a:pt x="3640" y="9631"/>
                    <a:pt x="3404" y="9484"/>
                    <a:pt x="3256" y="9267"/>
                  </a:cubicBezTo>
                  <a:cubicBezTo>
                    <a:pt x="3109" y="9021"/>
                    <a:pt x="3079" y="8717"/>
                    <a:pt x="3187" y="8441"/>
                  </a:cubicBezTo>
                  <a:cubicBezTo>
                    <a:pt x="3364" y="7949"/>
                    <a:pt x="3748" y="7576"/>
                    <a:pt x="4240" y="7389"/>
                  </a:cubicBezTo>
                  <a:cubicBezTo>
                    <a:pt x="4465" y="7308"/>
                    <a:pt x="4714" y="7260"/>
                    <a:pt x="4959" y="7260"/>
                  </a:cubicBezTo>
                  <a:close/>
                  <a:moveTo>
                    <a:pt x="1551" y="1"/>
                  </a:moveTo>
                  <a:cubicBezTo>
                    <a:pt x="1043" y="1"/>
                    <a:pt x="548" y="152"/>
                    <a:pt x="158" y="446"/>
                  </a:cubicBezTo>
                  <a:cubicBezTo>
                    <a:pt x="0" y="548"/>
                    <a:pt x="109" y="752"/>
                    <a:pt x="249" y="752"/>
                  </a:cubicBezTo>
                  <a:cubicBezTo>
                    <a:pt x="284" y="752"/>
                    <a:pt x="320" y="740"/>
                    <a:pt x="355" y="711"/>
                  </a:cubicBezTo>
                  <a:cubicBezTo>
                    <a:pt x="690" y="460"/>
                    <a:pt x="1116" y="329"/>
                    <a:pt x="1553" y="329"/>
                  </a:cubicBezTo>
                  <a:cubicBezTo>
                    <a:pt x="1835" y="329"/>
                    <a:pt x="2121" y="383"/>
                    <a:pt x="2391" y="495"/>
                  </a:cubicBezTo>
                  <a:cubicBezTo>
                    <a:pt x="3059" y="790"/>
                    <a:pt x="3590" y="1340"/>
                    <a:pt x="3876" y="2019"/>
                  </a:cubicBezTo>
                  <a:cubicBezTo>
                    <a:pt x="4072" y="2452"/>
                    <a:pt x="4161" y="2934"/>
                    <a:pt x="4141" y="3416"/>
                  </a:cubicBezTo>
                  <a:cubicBezTo>
                    <a:pt x="3795" y="3260"/>
                    <a:pt x="3423" y="3185"/>
                    <a:pt x="3052" y="3185"/>
                  </a:cubicBezTo>
                  <a:cubicBezTo>
                    <a:pt x="2812" y="3185"/>
                    <a:pt x="2573" y="3216"/>
                    <a:pt x="2341" y="3278"/>
                  </a:cubicBezTo>
                  <a:cubicBezTo>
                    <a:pt x="1820" y="3425"/>
                    <a:pt x="1407" y="3750"/>
                    <a:pt x="1220" y="4153"/>
                  </a:cubicBezTo>
                  <a:cubicBezTo>
                    <a:pt x="984" y="4655"/>
                    <a:pt x="1132" y="5265"/>
                    <a:pt x="1545" y="5540"/>
                  </a:cubicBezTo>
                  <a:cubicBezTo>
                    <a:pt x="1738" y="5660"/>
                    <a:pt x="1966" y="5728"/>
                    <a:pt x="2189" y="5728"/>
                  </a:cubicBezTo>
                  <a:cubicBezTo>
                    <a:pt x="2204" y="5728"/>
                    <a:pt x="2218" y="5727"/>
                    <a:pt x="2233" y="5727"/>
                  </a:cubicBezTo>
                  <a:lnTo>
                    <a:pt x="2243" y="5727"/>
                  </a:lnTo>
                  <a:cubicBezTo>
                    <a:pt x="3069" y="5727"/>
                    <a:pt x="3895" y="5156"/>
                    <a:pt x="4249" y="4340"/>
                  </a:cubicBezTo>
                  <a:cubicBezTo>
                    <a:pt x="4308" y="4202"/>
                    <a:pt x="4358" y="4055"/>
                    <a:pt x="4397" y="3907"/>
                  </a:cubicBezTo>
                  <a:cubicBezTo>
                    <a:pt x="4702" y="4094"/>
                    <a:pt x="4967" y="4340"/>
                    <a:pt x="5184" y="4635"/>
                  </a:cubicBezTo>
                  <a:cubicBezTo>
                    <a:pt x="5675" y="5274"/>
                    <a:pt x="5921" y="6140"/>
                    <a:pt x="5892" y="7064"/>
                  </a:cubicBezTo>
                  <a:cubicBezTo>
                    <a:pt x="5609" y="6978"/>
                    <a:pt x="5318" y="6934"/>
                    <a:pt x="5027" y="6934"/>
                  </a:cubicBezTo>
                  <a:cubicBezTo>
                    <a:pt x="4720" y="6934"/>
                    <a:pt x="4414" y="6983"/>
                    <a:pt x="4122" y="7084"/>
                  </a:cubicBezTo>
                  <a:cubicBezTo>
                    <a:pt x="3541" y="7300"/>
                    <a:pt x="3079" y="7763"/>
                    <a:pt x="2863" y="8343"/>
                  </a:cubicBezTo>
                  <a:cubicBezTo>
                    <a:pt x="2725" y="8707"/>
                    <a:pt x="2774" y="9110"/>
                    <a:pt x="2971" y="9444"/>
                  </a:cubicBezTo>
                  <a:cubicBezTo>
                    <a:pt x="3177" y="9739"/>
                    <a:pt x="3482" y="9936"/>
                    <a:pt x="3836" y="9995"/>
                  </a:cubicBezTo>
                  <a:cubicBezTo>
                    <a:pt x="3938" y="10013"/>
                    <a:pt x="4040" y="10021"/>
                    <a:pt x="4141" y="10021"/>
                  </a:cubicBezTo>
                  <a:cubicBezTo>
                    <a:pt x="4495" y="10021"/>
                    <a:pt x="4844" y="9916"/>
                    <a:pt x="5135" y="9710"/>
                  </a:cubicBezTo>
                  <a:cubicBezTo>
                    <a:pt x="5823" y="9218"/>
                    <a:pt x="6079" y="8362"/>
                    <a:pt x="6167" y="7733"/>
                  </a:cubicBezTo>
                  <a:cubicBezTo>
                    <a:pt x="6177" y="7654"/>
                    <a:pt x="6187" y="7586"/>
                    <a:pt x="6197" y="7517"/>
                  </a:cubicBezTo>
                  <a:cubicBezTo>
                    <a:pt x="6738" y="7763"/>
                    <a:pt x="7180" y="8166"/>
                    <a:pt x="7475" y="8677"/>
                  </a:cubicBezTo>
                  <a:cubicBezTo>
                    <a:pt x="8085" y="9749"/>
                    <a:pt x="7947" y="11224"/>
                    <a:pt x="7141" y="12267"/>
                  </a:cubicBezTo>
                  <a:cubicBezTo>
                    <a:pt x="7082" y="12336"/>
                    <a:pt x="7092" y="12434"/>
                    <a:pt x="7170" y="12493"/>
                  </a:cubicBezTo>
                  <a:cubicBezTo>
                    <a:pt x="7200" y="12513"/>
                    <a:pt x="7229" y="12532"/>
                    <a:pt x="7269" y="12532"/>
                  </a:cubicBezTo>
                  <a:cubicBezTo>
                    <a:pt x="7318" y="12523"/>
                    <a:pt x="7357" y="12503"/>
                    <a:pt x="7387" y="12473"/>
                  </a:cubicBezTo>
                  <a:cubicBezTo>
                    <a:pt x="8282" y="11333"/>
                    <a:pt x="8429" y="9700"/>
                    <a:pt x="7751" y="8510"/>
                  </a:cubicBezTo>
                  <a:cubicBezTo>
                    <a:pt x="7406" y="7910"/>
                    <a:pt x="6865" y="7438"/>
                    <a:pt x="6216" y="7182"/>
                  </a:cubicBezTo>
                  <a:cubicBezTo>
                    <a:pt x="6266" y="6140"/>
                    <a:pt x="6000" y="5166"/>
                    <a:pt x="5449" y="4438"/>
                  </a:cubicBezTo>
                  <a:cubicBezTo>
                    <a:pt x="5184" y="4075"/>
                    <a:pt x="4840" y="3779"/>
                    <a:pt x="4456" y="3563"/>
                  </a:cubicBezTo>
                  <a:cubicBezTo>
                    <a:pt x="4515" y="2993"/>
                    <a:pt x="4417" y="2412"/>
                    <a:pt x="4181" y="1881"/>
                  </a:cubicBezTo>
                  <a:cubicBezTo>
                    <a:pt x="3856" y="1124"/>
                    <a:pt x="3266" y="524"/>
                    <a:pt x="2518" y="190"/>
                  </a:cubicBezTo>
                  <a:cubicBezTo>
                    <a:pt x="2207" y="63"/>
                    <a:pt x="1876" y="1"/>
                    <a:pt x="1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6" name="Google Shape;2866;g2ed4908248b_0_324"/>
            <p:cNvSpPr/>
            <p:nvPr/>
          </p:nvSpPr>
          <p:spPr>
            <a:xfrm>
              <a:off x="1309905" y="2164486"/>
              <a:ext cx="247528" cy="448998"/>
            </a:xfrm>
            <a:custGeom>
              <a:avLst/>
              <a:gdLst/>
              <a:ahLst/>
              <a:cxnLst/>
              <a:rect l="l" t="t" r="r" b="b"/>
              <a:pathLst>
                <a:path w="4466" h="8101" extrusionOk="0">
                  <a:moveTo>
                    <a:pt x="2502" y="3105"/>
                  </a:moveTo>
                  <a:cubicBezTo>
                    <a:pt x="2559" y="3105"/>
                    <a:pt x="2614" y="3117"/>
                    <a:pt x="2666" y="3144"/>
                  </a:cubicBezTo>
                  <a:cubicBezTo>
                    <a:pt x="2852" y="3252"/>
                    <a:pt x="2931" y="3478"/>
                    <a:pt x="2862" y="3685"/>
                  </a:cubicBezTo>
                  <a:cubicBezTo>
                    <a:pt x="2784" y="3911"/>
                    <a:pt x="2597" y="4088"/>
                    <a:pt x="2370" y="4166"/>
                  </a:cubicBezTo>
                  <a:cubicBezTo>
                    <a:pt x="2243" y="4216"/>
                    <a:pt x="2105" y="4240"/>
                    <a:pt x="1967" y="4240"/>
                  </a:cubicBezTo>
                  <a:cubicBezTo>
                    <a:pt x="1830" y="4240"/>
                    <a:pt x="1692" y="4216"/>
                    <a:pt x="1564" y="4166"/>
                  </a:cubicBezTo>
                  <a:cubicBezTo>
                    <a:pt x="1633" y="3921"/>
                    <a:pt x="1741" y="3694"/>
                    <a:pt x="1889" y="3498"/>
                  </a:cubicBezTo>
                  <a:cubicBezTo>
                    <a:pt x="2044" y="3280"/>
                    <a:pt x="2286" y="3105"/>
                    <a:pt x="2502" y="3105"/>
                  </a:cubicBezTo>
                  <a:close/>
                  <a:moveTo>
                    <a:pt x="2419" y="1"/>
                  </a:moveTo>
                  <a:cubicBezTo>
                    <a:pt x="1959" y="1"/>
                    <a:pt x="1464" y="234"/>
                    <a:pt x="1033" y="665"/>
                  </a:cubicBezTo>
                  <a:cubicBezTo>
                    <a:pt x="315" y="1373"/>
                    <a:pt x="0" y="2376"/>
                    <a:pt x="236" y="3212"/>
                  </a:cubicBezTo>
                  <a:cubicBezTo>
                    <a:pt x="384" y="3694"/>
                    <a:pt x="718" y="4107"/>
                    <a:pt x="1171" y="4343"/>
                  </a:cubicBezTo>
                  <a:cubicBezTo>
                    <a:pt x="1141" y="4511"/>
                    <a:pt x="1112" y="4668"/>
                    <a:pt x="1102" y="4835"/>
                  </a:cubicBezTo>
                  <a:cubicBezTo>
                    <a:pt x="1033" y="5789"/>
                    <a:pt x="1318" y="6684"/>
                    <a:pt x="1879" y="7294"/>
                  </a:cubicBezTo>
                  <a:cubicBezTo>
                    <a:pt x="2341" y="7795"/>
                    <a:pt x="2980" y="8090"/>
                    <a:pt x="3669" y="8100"/>
                  </a:cubicBezTo>
                  <a:cubicBezTo>
                    <a:pt x="3895" y="8100"/>
                    <a:pt x="4121" y="8061"/>
                    <a:pt x="4337" y="7982"/>
                  </a:cubicBezTo>
                  <a:cubicBezTo>
                    <a:pt x="4426" y="7953"/>
                    <a:pt x="4465" y="7854"/>
                    <a:pt x="4436" y="7776"/>
                  </a:cubicBezTo>
                  <a:cubicBezTo>
                    <a:pt x="4412" y="7705"/>
                    <a:pt x="4350" y="7659"/>
                    <a:pt x="4281" y="7659"/>
                  </a:cubicBezTo>
                  <a:cubicBezTo>
                    <a:pt x="4264" y="7659"/>
                    <a:pt x="4247" y="7662"/>
                    <a:pt x="4229" y="7668"/>
                  </a:cubicBezTo>
                  <a:cubicBezTo>
                    <a:pt x="4051" y="7731"/>
                    <a:pt x="3860" y="7762"/>
                    <a:pt x="3666" y="7762"/>
                  </a:cubicBezTo>
                  <a:cubicBezTo>
                    <a:pt x="3113" y="7762"/>
                    <a:pt x="2532" y="7512"/>
                    <a:pt x="2125" y="7068"/>
                  </a:cubicBezTo>
                  <a:cubicBezTo>
                    <a:pt x="1623" y="6517"/>
                    <a:pt x="1377" y="5720"/>
                    <a:pt x="1436" y="4855"/>
                  </a:cubicBezTo>
                  <a:cubicBezTo>
                    <a:pt x="1446" y="4727"/>
                    <a:pt x="1456" y="4599"/>
                    <a:pt x="1485" y="4481"/>
                  </a:cubicBezTo>
                  <a:cubicBezTo>
                    <a:pt x="1641" y="4533"/>
                    <a:pt x="1805" y="4560"/>
                    <a:pt x="1970" y="4560"/>
                  </a:cubicBezTo>
                  <a:cubicBezTo>
                    <a:pt x="2150" y="4560"/>
                    <a:pt x="2329" y="4528"/>
                    <a:pt x="2498" y="4461"/>
                  </a:cubicBezTo>
                  <a:cubicBezTo>
                    <a:pt x="2823" y="4343"/>
                    <a:pt x="3069" y="4098"/>
                    <a:pt x="3187" y="3773"/>
                  </a:cubicBezTo>
                  <a:cubicBezTo>
                    <a:pt x="3305" y="3409"/>
                    <a:pt x="3147" y="3016"/>
                    <a:pt x="2813" y="2839"/>
                  </a:cubicBezTo>
                  <a:cubicBezTo>
                    <a:pt x="2713" y="2789"/>
                    <a:pt x="2610" y="2767"/>
                    <a:pt x="2508" y="2767"/>
                  </a:cubicBezTo>
                  <a:cubicBezTo>
                    <a:pt x="2169" y="2767"/>
                    <a:pt x="1837" y="3011"/>
                    <a:pt x="1633" y="3291"/>
                  </a:cubicBezTo>
                  <a:cubicBezTo>
                    <a:pt x="1466" y="3507"/>
                    <a:pt x="1348" y="3753"/>
                    <a:pt x="1259" y="4019"/>
                  </a:cubicBezTo>
                  <a:cubicBezTo>
                    <a:pt x="925" y="3812"/>
                    <a:pt x="669" y="3498"/>
                    <a:pt x="561" y="3124"/>
                  </a:cubicBezTo>
                  <a:cubicBezTo>
                    <a:pt x="354" y="2406"/>
                    <a:pt x="630" y="1531"/>
                    <a:pt x="1269" y="891"/>
                  </a:cubicBezTo>
                  <a:cubicBezTo>
                    <a:pt x="1568" y="600"/>
                    <a:pt x="2007" y="329"/>
                    <a:pt x="2443" y="329"/>
                  </a:cubicBezTo>
                  <a:cubicBezTo>
                    <a:pt x="2537" y="329"/>
                    <a:pt x="2632" y="342"/>
                    <a:pt x="2725" y="370"/>
                  </a:cubicBezTo>
                  <a:cubicBezTo>
                    <a:pt x="2745" y="377"/>
                    <a:pt x="2764" y="380"/>
                    <a:pt x="2782" y="380"/>
                  </a:cubicBezTo>
                  <a:cubicBezTo>
                    <a:pt x="2947" y="380"/>
                    <a:pt x="3009" y="119"/>
                    <a:pt x="2823" y="65"/>
                  </a:cubicBezTo>
                  <a:cubicBezTo>
                    <a:pt x="2693" y="22"/>
                    <a:pt x="2558" y="1"/>
                    <a:pt x="2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7" name="Google Shape;2867;g2ed4908248b_0_324"/>
            <p:cNvSpPr/>
            <p:nvPr/>
          </p:nvSpPr>
          <p:spPr>
            <a:xfrm>
              <a:off x="2665609" y="2704549"/>
              <a:ext cx="318306" cy="302454"/>
            </a:xfrm>
            <a:custGeom>
              <a:avLst/>
              <a:gdLst/>
              <a:ahLst/>
              <a:cxnLst/>
              <a:rect l="l" t="t" r="r" b="b"/>
              <a:pathLst>
                <a:path w="5743" h="5457" extrusionOk="0">
                  <a:moveTo>
                    <a:pt x="2429" y="1612"/>
                  </a:moveTo>
                  <a:cubicBezTo>
                    <a:pt x="2743" y="1621"/>
                    <a:pt x="3038" y="1769"/>
                    <a:pt x="3225" y="2015"/>
                  </a:cubicBezTo>
                  <a:cubicBezTo>
                    <a:pt x="3451" y="2339"/>
                    <a:pt x="3540" y="2733"/>
                    <a:pt x="3471" y="3126"/>
                  </a:cubicBezTo>
                  <a:cubicBezTo>
                    <a:pt x="3309" y="3164"/>
                    <a:pt x="3142" y="3184"/>
                    <a:pt x="2975" y="3184"/>
                  </a:cubicBezTo>
                  <a:cubicBezTo>
                    <a:pt x="2798" y="3184"/>
                    <a:pt x="2620" y="3162"/>
                    <a:pt x="2448" y="3116"/>
                  </a:cubicBezTo>
                  <a:cubicBezTo>
                    <a:pt x="2134" y="3028"/>
                    <a:pt x="1770" y="2802"/>
                    <a:pt x="1681" y="2467"/>
                  </a:cubicBezTo>
                  <a:cubicBezTo>
                    <a:pt x="1602" y="2133"/>
                    <a:pt x="1858" y="1739"/>
                    <a:pt x="2212" y="1641"/>
                  </a:cubicBezTo>
                  <a:cubicBezTo>
                    <a:pt x="2281" y="1621"/>
                    <a:pt x="2360" y="1612"/>
                    <a:pt x="2429" y="1612"/>
                  </a:cubicBezTo>
                  <a:close/>
                  <a:moveTo>
                    <a:pt x="5417" y="1"/>
                  </a:moveTo>
                  <a:cubicBezTo>
                    <a:pt x="5324" y="1"/>
                    <a:pt x="5229" y="73"/>
                    <a:pt x="5251" y="195"/>
                  </a:cubicBezTo>
                  <a:cubicBezTo>
                    <a:pt x="5399" y="1002"/>
                    <a:pt x="5173" y="1838"/>
                    <a:pt x="4632" y="2448"/>
                  </a:cubicBezTo>
                  <a:cubicBezTo>
                    <a:pt x="4396" y="2693"/>
                    <a:pt x="4120" y="2890"/>
                    <a:pt x="3815" y="3008"/>
                  </a:cubicBezTo>
                  <a:cubicBezTo>
                    <a:pt x="3845" y="2585"/>
                    <a:pt x="3727" y="2162"/>
                    <a:pt x="3481" y="1818"/>
                  </a:cubicBezTo>
                  <a:cubicBezTo>
                    <a:pt x="3227" y="1485"/>
                    <a:pt x="2832" y="1293"/>
                    <a:pt x="2421" y="1293"/>
                  </a:cubicBezTo>
                  <a:cubicBezTo>
                    <a:pt x="2322" y="1293"/>
                    <a:pt x="2223" y="1304"/>
                    <a:pt x="2124" y="1326"/>
                  </a:cubicBezTo>
                  <a:cubicBezTo>
                    <a:pt x="1602" y="1474"/>
                    <a:pt x="1248" y="2044"/>
                    <a:pt x="1366" y="2546"/>
                  </a:cubicBezTo>
                  <a:cubicBezTo>
                    <a:pt x="1465" y="2959"/>
                    <a:pt x="1839" y="3284"/>
                    <a:pt x="2370" y="3431"/>
                  </a:cubicBezTo>
                  <a:cubicBezTo>
                    <a:pt x="2559" y="3483"/>
                    <a:pt x="2759" y="3508"/>
                    <a:pt x="2958" y="3508"/>
                  </a:cubicBezTo>
                  <a:cubicBezTo>
                    <a:pt x="3101" y="3508"/>
                    <a:pt x="3243" y="3495"/>
                    <a:pt x="3383" y="3470"/>
                  </a:cubicBezTo>
                  <a:lnTo>
                    <a:pt x="3383" y="3470"/>
                  </a:lnTo>
                  <a:cubicBezTo>
                    <a:pt x="3284" y="3765"/>
                    <a:pt x="3127" y="4041"/>
                    <a:pt x="2940" y="4296"/>
                  </a:cubicBezTo>
                  <a:cubicBezTo>
                    <a:pt x="2745" y="4547"/>
                    <a:pt x="2246" y="5120"/>
                    <a:pt x="1629" y="5120"/>
                  </a:cubicBezTo>
                  <a:cubicBezTo>
                    <a:pt x="1591" y="5120"/>
                    <a:pt x="1553" y="5117"/>
                    <a:pt x="1514" y="5113"/>
                  </a:cubicBezTo>
                  <a:cubicBezTo>
                    <a:pt x="944" y="5054"/>
                    <a:pt x="540" y="4493"/>
                    <a:pt x="353" y="4159"/>
                  </a:cubicBezTo>
                  <a:cubicBezTo>
                    <a:pt x="320" y="4104"/>
                    <a:pt x="271" y="4081"/>
                    <a:pt x="222" y="4081"/>
                  </a:cubicBezTo>
                  <a:cubicBezTo>
                    <a:pt x="111" y="4081"/>
                    <a:pt x="0" y="4197"/>
                    <a:pt x="68" y="4326"/>
                  </a:cubicBezTo>
                  <a:cubicBezTo>
                    <a:pt x="442" y="4985"/>
                    <a:pt x="944" y="5388"/>
                    <a:pt x="1475" y="5447"/>
                  </a:cubicBezTo>
                  <a:cubicBezTo>
                    <a:pt x="1524" y="5447"/>
                    <a:pt x="1573" y="5457"/>
                    <a:pt x="1622" y="5457"/>
                  </a:cubicBezTo>
                  <a:cubicBezTo>
                    <a:pt x="2173" y="5457"/>
                    <a:pt x="2733" y="5103"/>
                    <a:pt x="3196" y="4483"/>
                  </a:cubicBezTo>
                  <a:cubicBezTo>
                    <a:pt x="3451" y="4159"/>
                    <a:pt x="3638" y="3785"/>
                    <a:pt x="3756" y="3382"/>
                  </a:cubicBezTo>
                  <a:cubicBezTo>
                    <a:pt x="4179" y="3244"/>
                    <a:pt x="4563" y="2998"/>
                    <a:pt x="4868" y="2674"/>
                  </a:cubicBezTo>
                  <a:cubicBezTo>
                    <a:pt x="5477" y="1975"/>
                    <a:pt x="5743" y="1041"/>
                    <a:pt x="5576" y="136"/>
                  </a:cubicBezTo>
                  <a:cubicBezTo>
                    <a:pt x="5559" y="43"/>
                    <a:pt x="5488" y="1"/>
                    <a:pt x="5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8" name="Google Shape;2868;g2ed4908248b_0_324"/>
          <p:cNvGrpSpPr/>
          <p:nvPr/>
        </p:nvGrpSpPr>
        <p:grpSpPr>
          <a:xfrm rot="-2168336">
            <a:off x="340930" y="483153"/>
            <a:ext cx="825790" cy="701108"/>
            <a:chOff x="3502275" y="3218775"/>
            <a:chExt cx="1175775" cy="998250"/>
          </a:xfrm>
        </p:grpSpPr>
        <p:sp>
          <p:nvSpPr>
            <p:cNvPr id="2869" name="Google Shape;2869;g2ed4908248b_0_324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0" name="Google Shape;2870;g2ed4908248b_0_324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1" name="Google Shape;2871;g2ed4908248b_0_324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2" name="Google Shape;2872;g2ed4908248b_0_324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3" name="Google Shape;2873;g2ed4908248b_0_324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4" name="Google Shape;2874;g2ed4908248b_0_324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5" name="Google Shape;2875;g2ed4908248b_0_324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6" name="Google Shape;2876;g2ed4908248b_0_324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7" name="Google Shape;2877;g2ed4908248b_0_324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8" name="Google Shape;2878;g2ed4908248b_0_324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9" name="Google Shape;2879;g2ed4908248b_0_324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0" name="Google Shape;2880;g2ed4908248b_0_324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81" name="Google Shape;2881;g2ed4908248b_0_324"/>
          <p:cNvSpPr/>
          <p:nvPr/>
        </p:nvSpPr>
        <p:spPr>
          <a:xfrm rot="3391622">
            <a:off x="8780552" y="49200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2" name="Google Shape;2882;g2ed4908248b_0_324"/>
          <p:cNvGrpSpPr/>
          <p:nvPr/>
        </p:nvGrpSpPr>
        <p:grpSpPr>
          <a:xfrm>
            <a:off x="7339467" y="308176"/>
            <a:ext cx="1431589" cy="840949"/>
            <a:chOff x="3285175" y="1554625"/>
            <a:chExt cx="1458275" cy="856625"/>
          </a:xfrm>
        </p:grpSpPr>
        <p:sp>
          <p:nvSpPr>
            <p:cNvPr id="2883" name="Google Shape;2883;g2ed4908248b_0_324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4" name="Google Shape;2884;g2ed4908248b_0_324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5" name="Google Shape;2885;g2ed4908248b_0_324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6" name="Google Shape;2886;g2ed4908248b_0_324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7" name="Google Shape;2887;g2ed4908248b_0_324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8" name="Google Shape;2888;g2ed4908248b_0_324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9" name="Google Shape;2889;g2ed4908248b_0_324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0" name="Google Shape;2890;g2ed4908248b_0_324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1" name="Google Shape;2891;g2ed4908248b_0_324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2" name="Google Shape;2892;g2ed4908248b_0_324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3" name="Google Shape;2893;g2ed4908248b_0_324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4" name="Google Shape;2894;g2ed4908248b_0_324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5" name="Google Shape;2895;g2ed4908248b_0_324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6" name="Google Shape;2896;g2ed4908248b_0_324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7" name="Google Shape;2897;g2ed4908248b_0_324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g2ed5c84bb7d_0_79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Generi </a:t>
            </a:r>
            <a:r>
              <a:rPr lang="en">
                <a:solidFill>
                  <a:schemeClr val="lt1"/>
                </a:solidFill>
              </a:rPr>
              <a:t>prodotti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903" name="Google Shape;2903;g2ed5c84bb7d_0_792"/>
          <p:cNvGrpSpPr/>
          <p:nvPr/>
        </p:nvGrpSpPr>
        <p:grpSpPr>
          <a:xfrm>
            <a:off x="257578" y="4164478"/>
            <a:ext cx="1299031" cy="763082"/>
            <a:chOff x="3285175" y="1554625"/>
            <a:chExt cx="1458275" cy="856625"/>
          </a:xfrm>
        </p:grpSpPr>
        <p:sp>
          <p:nvSpPr>
            <p:cNvPr id="2904" name="Google Shape;2904;g2ed5c84bb7d_0_792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5" name="Google Shape;2905;g2ed5c84bb7d_0_792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6" name="Google Shape;2906;g2ed5c84bb7d_0_792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7" name="Google Shape;2907;g2ed5c84bb7d_0_792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8" name="Google Shape;2908;g2ed5c84bb7d_0_792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9" name="Google Shape;2909;g2ed5c84bb7d_0_792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0" name="Google Shape;2910;g2ed5c84bb7d_0_792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1" name="Google Shape;2911;g2ed5c84bb7d_0_792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2" name="Google Shape;2912;g2ed5c84bb7d_0_792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g2ed5c84bb7d_0_792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4" name="Google Shape;2914;g2ed5c84bb7d_0_792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5" name="Google Shape;2915;g2ed5c84bb7d_0_792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6" name="Google Shape;2916;g2ed5c84bb7d_0_792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g2ed5c84bb7d_0_792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g2ed5c84bb7d_0_792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9" name="Google Shape;2919;g2ed5c84bb7d_0_792"/>
          <p:cNvGrpSpPr/>
          <p:nvPr/>
        </p:nvGrpSpPr>
        <p:grpSpPr>
          <a:xfrm>
            <a:off x="7893446" y="188324"/>
            <a:ext cx="926750" cy="870532"/>
            <a:chOff x="220838" y="-10150"/>
            <a:chExt cx="1417700" cy="1331700"/>
          </a:xfrm>
        </p:grpSpPr>
        <p:sp>
          <p:nvSpPr>
            <p:cNvPr id="2920" name="Google Shape;2920;g2ed5c84bb7d_0_792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1" name="Google Shape;2921;g2ed5c84bb7d_0_792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2" name="Google Shape;2922;g2ed5c84bb7d_0_792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3" name="Google Shape;2923;g2ed5c84bb7d_0_792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g2ed5c84bb7d_0_792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5" name="Google Shape;2925;g2ed5c84bb7d_0_792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6" name="Google Shape;2926;g2ed5c84bb7d_0_792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7" name="Google Shape;2927;g2ed5c84bb7d_0_792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g2ed5c84bb7d_0_792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g2ed5c84bb7d_0_792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g2ed5c84bb7d_0_792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g2ed5c84bb7d_0_792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2" name="Google Shape;2932;g2ed5c84bb7d_0_792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3" name="Google Shape;2933;g2ed5c84bb7d_0_792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g2ed5c84bb7d_0_792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g2ed5c84bb7d_0_792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g2ed5c84bb7d_0_792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g2ed5c84bb7d_0_792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8" name="Google Shape;2938;g2ed5c84bb7d_0_792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9" name="Google Shape;2939;g2ed5c84bb7d_0_792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g2ed5c84bb7d_0_792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g2ed5c84bb7d_0_792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g2ed5c84bb7d_0_792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3" name="Google Shape;2943;g2ed5c84bb7d_0_792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4" name="Google Shape;2944;g2ed5c84bb7d_0_792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g2ed5c84bb7d_0_792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g2ed5c84bb7d_0_792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g2ed5c84bb7d_0_792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g2ed5c84bb7d_0_792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9" name="Google Shape;2949;g2ed5c84bb7d_0_792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0" name="Google Shape;2950;g2ed5c84bb7d_0_792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g2ed5c84bb7d_0_792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g2ed5c84bb7d_0_792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g2ed5c84bb7d_0_792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4" name="Google Shape;2954;g2ed5c84bb7d_0_792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5" name="Google Shape;2955;g2ed5c84bb7d_0_792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6" name="Google Shape;2956;g2ed5c84bb7d_0_792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7" name="Google Shape;2957;g2ed5c84bb7d_0_792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8" name="Google Shape;2958;g2ed5c84bb7d_0_792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9" name="Google Shape;2959;g2ed5c84bb7d_0_792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0" name="Google Shape;2960;g2ed5c84bb7d_0_792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1" name="Google Shape;2961;g2ed5c84bb7d_0_792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2" name="Google Shape;2962;g2ed5c84bb7d_0_792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3" name="Google Shape;2963;g2ed5c84bb7d_0_792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4" name="Google Shape;2964;g2ed5c84bb7d_0_792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5" name="Google Shape;2965;g2ed5c84bb7d_0_792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66" name="Google Shape;2966;g2ed5c84bb7d_0_7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150" y="1217575"/>
            <a:ext cx="4527700" cy="33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1" name="Google Shape;2971;g2ed5c84bb7d_0_67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Emozioni </a:t>
            </a:r>
            <a:r>
              <a:rPr lang="en">
                <a:solidFill>
                  <a:schemeClr val="lt1"/>
                </a:solidFill>
              </a:rPr>
              <a:t>prodotte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2972" name="Google Shape;2972;g2ed5c84bb7d_0_678"/>
          <p:cNvGrpSpPr/>
          <p:nvPr/>
        </p:nvGrpSpPr>
        <p:grpSpPr>
          <a:xfrm>
            <a:off x="257578" y="4164478"/>
            <a:ext cx="1299031" cy="763082"/>
            <a:chOff x="3285175" y="1554625"/>
            <a:chExt cx="1458275" cy="856625"/>
          </a:xfrm>
        </p:grpSpPr>
        <p:sp>
          <p:nvSpPr>
            <p:cNvPr id="2973" name="Google Shape;2973;g2ed5c84bb7d_0_678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4" name="Google Shape;2974;g2ed5c84bb7d_0_678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5" name="Google Shape;2975;g2ed5c84bb7d_0_678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6" name="Google Shape;2976;g2ed5c84bb7d_0_678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7" name="Google Shape;2977;g2ed5c84bb7d_0_678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8" name="Google Shape;2978;g2ed5c84bb7d_0_678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9" name="Google Shape;2979;g2ed5c84bb7d_0_678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0" name="Google Shape;2980;g2ed5c84bb7d_0_678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1" name="Google Shape;2981;g2ed5c84bb7d_0_678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2" name="Google Shape;2982;g2ed5c84bb7d_0_678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3" name="Google Shape;2983;g2ed5c84bb7d_0_678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4" name="Google Shape;2984;g2ed5c84bb7d_0_678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5" name="Google Shape;2985;g2ed5c84bb7d_0_678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6" name="Google Shape;2986;g2ed5c84bb7d_0_678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7" name="Google Shape;2987;g2ed5c84bb7d_0_678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8" name="Google Shape;2988;g2ed5c84bb7d_0_678"/>
          <p:cNvGrpSpPr/>
          <p:nvPr/>
        </p:nvGrpSpPr>
        <p:grpSpPr>
          <a:xfrm>
            <a:off x="7893446" y="188324"/>
            <a:ext cx="926750" cy="870532"/>
            <a:chOff x="220838" y="-10150"/>
            <a:chExt cx="1417700" cy="1331700"/>
          </a:xfrm>
        </p:grpSpPr>
        <p:sp>
          <p:nvSpPr>
            <p:cNvPr id="2989" name="Google Shape;2989;g2ed5c84bb7d_0_678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0" name="Google Shape;2990;g2ed5c84bb7d_0_678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1" name="Google Shape;2991;g2ed5c84bb7d_0_678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2" name="Google Shape;2992;g2ed5c84bb7d_0_678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3" name="Google Shape;2993;g2ed5c84bb7d_0_678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4" name="Google Shape;2994;g2ed5c84bb7d_0_678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5" name="Google Shape;2995;g2ed5c84bb7d_0_678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6" name="Google Shape;2996;g2ed5c84bb7d_0_678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7" name="Google Shape;2997;g2ed5c84bb7d_0_678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8" name="Google Shape;2998;g2ed5c84bb7d_0_678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9" name="Google Shape;2999;g2ed5c84bb7d_0_678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0" name="Google Shape;3000;g2ed5c84bb7d_0_678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1" name="Google Shape;3001;g2ed5c84bb7d_0_678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2" name="Google Shape;3002;g2ed5c84bb7d_0_678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3" name="Google Shape;3003;g2ed5c84bb7d_0_678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4" name="Google Shape;3004;g2ed5c84bb7d_0_678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5" name="Google Shape;3005;g2ed5c84bb7d_0_678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6" name="Google Shape;3006;g2ed5c84bb7d_0_678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7" name="Google Shape;3007;g2ed5c84bb7d_0_678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8" name="Google Shape;3008;g2ed5c84bb7d_0_678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9" name="Google Shape;3009;g2ed5c84bb7d_0_678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0" name="Google Shape;3010;g2ed5c84bb7d_0_678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1" name="Google Shape;3011;g2ed5c84bb7d_0_678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g2ed5c84bb7d_0_678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3" name="Google Shape;3013;g2ed5c84bb7d_0_678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4" name="Google Shape;3014;g2ed5c84bb7d_0_678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5" name="Google Shape;3015;g2ed5c84bb7d_0_678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g2ed5c84bb7d_0_678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g2ed5c84bb7d_0_678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g2ed5c84bb7d_0_678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g2ed5c84bb7d_0_678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0" name="Google Shape;3020;g2ed5c84bb7d_0_678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1" name="Google Shape;3021;g2ed5c84bb7d_0_678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2" name="Google Shape;3022;g2ed5c84bb7d_0_678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g2ed5c84bb7d_0_678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4" name="Google Shape;3024;g2ed5c84bb7d_0_678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g2ed5c84bb7d_0_678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6" name="Google Shape;3026;g2ed5c84bb7d_0_678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g2ed5c84bb7d_0_678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g2ed5c84bb7d_0_678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g2ed5c84bb7d_0_678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g2ed5c84bb7d_0_678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1" name="Google Shape;3031;g2ed5c84bb7d_0_678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2" name="Google Shape;3032;g2ed5c84bb7d_0_678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g2ed5c84bb7d_0_678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g2ed5c84bb7d_0_678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35" name="Google Shape;3035;g2ed5c84bb7d_0_6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4875" y="1317113"/>
            <a:ext cx="3984550" cy="29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0" name="Google Shape;3040;g2ed6072a2f1_0_274"/>
          <p:cNvGrpSpPr/>
          <p:nvPr/>
        </p:nvGrpSpPr>
        <p:grpSpPr>
          <a:xfrm flipH="1">
            <a:off x="2194325" y="3062475"/>
            <a:ext cx="6587900" cy="2081025"/>
            <a:chOff x="143902" y="3062600"/>
            <a:chExt cx="6587900" cy="2081025"/>
          </a:xfrm>
        </p:grpSpPr>
        <p:sp>
          <p:nvSpPr>
            <p:cNvPr id="3041" name="Google Shape;3041;g2ed6072a2f1_0_274"/>
            <p:cNvSpPr/>
            <p:nvPr/>
          </p:nvSpPr>
          <p:spPr>
            <a:xfrm>
              <a:off x="416350" y="4817825"/>
              <a:ext cx="136200" cy="32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42" name="Google Shape;3042;g2ed6072a2f1_0_274"/>
            <p:cNvGrpSpPr/>
            <p:nvPr/>
          </p:nvGrpSpPr>
          <p:grpSpPr>
            <a:xfrm>
              <a:off x="143902" y="3062600"/>
              <a:ext cx="6587900" cy="2021467"/>
              <a:chOff x="143902" y="3062600"/>
              <a:chExt cx="6587900" cy="2021467"/>
            </a:xfrm>
          </p:grpSpPr>
          <p:sp>
            <p:nvSpPr>
              <p:cNvPr id="3043" name="Google Shape;3043;g2ed6072a2f1_0_274"/>
              <p:cNvSpPr/>
              <p:nvPr/>
            </p:nvSpPr>
            <p:spPr>
              <a:xfrm>
                <a:off x="488377" y="3062600"/>
                <a:ext cx="6243425" cy="1708250"/>
              </a:xfrm>
              <a:custGeom>
                <a:avLst/>
                <a:gdLst/>
                <a:ahLst/>
                <a:cxnLst/>
                <a:rect l="l" t="t" r="r" b="b"/>
                <a:pathLst>
                  <a:path w="249737" h="68330" extrusionOk="0">
                    <a:moveTo>
                      <a:pt x="0" y="57716"/>
                    </a:moveTo>
                    <a:lnTo>
                      <a:pt x="58983" y="0"/>
                    </a:lnTo>
                    <a:lnTo>
                      <a:pt x="249737" y="156"/>
                    </a:lnTo>
                    <a:lnTo>
                      <a:pt x="3746" y="68330"/>
                    </a:lnTo>
                    <a:close/>
                  </a:path>
                </a:pathLst>
              </a:custGeom>
              <a:solidFill>
                <a:srgbClr val="9E855C">
                  <a:alpha val="1451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044" name="Google Shape;3044;g2ed6072a2f1_0_274"/>
              <p:cNvGrpSpPr/>
              <p:nvPr/>
            </p:nvGrpSpPr>
            <p:grpSpPr>
              <a:xfrm rot="-3088787">
                <a:off x="247795" y="4300756"/>
                <a:ext cx="725754" cy="615483"/>
                <a:chOff x="5417612" y="4008755"/>
                <a:chExt cx="725743" cy="615474"/>
              </a:xfrm>
            </p:grpSpPr>
            <p:sp>
              <p:nvSpPr>
                <p:cNvPr id="3045" name="Google Shape;3045;g2ed6072a2f1_0_274"/>
                <p:cNvSpPr/>
                <p:nvPr/>
              </p:nvSpPr>
              <p:spPr>
                <a:xfrm>
                  <a:off x="5417612" y="4008755"/>
                  <a:ext cx="725743" cy="61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9" h="16248" extrusionOk="0">
                      <a:moveTo>
                        <a:pt x="9796" y="1"/>
                      </a:moveTo>
                      <a:lnTo>
                        <a:pt x="8616" y="2155"/>
                      </a:lnTo>
                      <a:lnTo>
                        <a:pt x="5125" y="80"/>
                      </a:lnTo>
                      <a:cubicBezTo>
                        <a:pt x="5125" y="80"/>
                        <a:pt x="1358" y="778"/>
                        <a:pt x="1643" y="5184"/>
                      </a:cubicBezTo>
                      <a:lnTo>
                        <a:pt x="1" y="9452"/>
                      </a:lnTo>
                      <a:lnTo>
                        <a:pt x="3935" y="11281"/>
                      </a:lnTo>
                      <a:lnTo>
                        <a:pt x="2961" y="13130"/>
                      </a:lnTo>
                      <a:lnTo>
                        <a:pt x="5685" y="11901"/>
                      </a:lnTo>
                      <a:lnTo>
                        <a:pt x="5439" y="15540"/>
                      </a:lnTo>
                      <a:lnTo>
                        <a:pt x="10554" y="14920"/>
                      </a:lnTo>
                      <a:lnTo>
                        <a:pt x="9767" y="10711"/>
                      </a:lnTo>
                      <a:lnTo>
                        <a:pt x="13179" y="16248"/>
                      </a:lnTo>
                      <a:lnTo>
                        <a:pt x="19159" y="5459"/>
                      </a:lnTo>
                      <a:lnTo>
                        <a:pt x="11999" y="5705"/>
                      </a:lnTo>
                      <a:lnTo>
                        <a:pt x="16887" y="3059"/>
                      </a:lnTo>
                      <a:lnTo>
                        <a:pt x="13130" y="965"/>
                      </a:lnTo>
                      <a:lnTo>
                        <a:pt x="10347" y="3669"/>
                      </a:lnTo>
                      <a:lnTo>
                        <a:pt x="9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6" name="Google Shape;3046;g2ed6072a2f1_0_274"/>
                <p:cNvSpPr/>
                <p:nvPr/>
              </p:nvSpPr>
              <p:spPr>
                <a:xfrm>
                  <a:off x="5673949" y="4155542"/>
                  <a:ext cx="193377" cy="232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6125" extrusionOk="0">
                      <a:moveTo>
                        <a:pt x="3442" y="1"/>
                      </a:moveTo>
                      <a:lnTo>
                        <a:pt x="0" y="6098"/>
                      </a:lnTo>
                      <a:cubicBezTo>
                        <a:pt x="0" y="6098"/>
                        <a:pt x="127" y="6125"/>
                        <a:pt x="342" y="6125"/>
                      </a:cubicBezTo>
                      <a:cubicBezTo>
                        <a:pt x="1038" y="6125"/>
                        <a:pt x="2655" y="5849"/>
                        <a:pt x="3865" y="3512"/>
                      </a:cubicBezTo>
                      <a:cubicBezTo>
                        <a:pt x="5104" y="1142"/>
                        <a:pt x="3442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7" name="Google Shape;3047;g2ed6072a2f1_0_274"/>
                <p:cNvSpPr/>
                <p:nvPr/>
              </p:nvSpPr>
              <p:spPr>
                <a:xfrm>
                  <a:off x="5529776" y="4008755"/>
                  <a:ext cx="258569" cy="49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6" h="13131" fill="none" extrusionOk="0">
                      <a:moveTo>
                        <a:pt x="6825" y="1"/>
                      </a:moveTo>
                      <a:lnTo>
                        <a:pt x="0" y="13130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048" name="Google Shape;3048;g2ed6072a2f1_0_274"/>
                <p:cNvSpPr/>
                <p:nvPr/>
              </p:nvSpPr>
              <p:spPr>
                <a:xfrm>
                  <a:off x="5632963" y="4147359"/>
                  <a:ext cx="176256" cy="31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3" h="8242" fill="none" extrusionOk="0">
                      <a:moveTo>
                        <a:pt x="4652" y="0"/>
                      </a:moveTo>
                      <a:lnTo>
                        <a:pt x="0" y="8242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049" name="Google Shape;3049;g2ed6072a2f1_0_274"/>
          <p:cNvSpPr txBox="1">
            <a:spLocks noGrp="1"/>
          </p:cNvSpPr>
          <p:nvPr>
            <p:ph type="title"/>
          </p:nvPr>
        </p:nvSpPr>
        <p:spPr>
          <a:xfrm>
            <a:off x="1226550" y="972150"/>
            <a:ext cx="6690900" cy="15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"/>
              <a:t>Scene </a:t>
            </a:r>
            <a:r>
              <a:rPr lang="en">
                <a:solidFill>
                  <a:schemeClr val="lt1"/>
                </a:solidFill>
              </a:rPr>
              <a:t>Demo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0" name="Google Shape;3050;g2ed6072a2f1_0_274"/>
          <p:cNvSpPr txBox="1">
            <a:spLocks noGrp="1"/>
          </p:cNvSpPr>
          <p:nvPr>
            <p:ph type="subTitle" idx="1"/>
          </p:nvPr>
        </p:nvSpPr>
        <p:spPr>
          <a:xfrm>
            <a:off x="2213700" y="2622500"/>
            <a:ext cx="4716600" cy="408900"/>
          </a:xfrm>
          <a:prstGeom prst="rect">
            <a:avLst/>
          </a:prstGeom>
          <a:solidFill>
            <a:schemeClr val="accent5"/>
          </a:solidFill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Titanic - The Avengers</a:t>
            </a:r>
            <a:endParaRPr/>
          </a:p>
        </p:txBody>
      </p:sp>
      <p:grpSp>
        <p:nvGrpSpPr>
          <p:cNvPr id="3051" name="Google Shape;3051;g2ed6072a2f1_0_274"/>
          <p:cNvGrpSpPr/>
          <p:nvPr/>
        </p:nvGrpSpPr>
        <p:grpSpPr>
          <a:xfrm rot="-570592">
            <a:off x="141708" y="3379947"/>
            <a:ext cx="2020090" cy="1607952"/>
            <a:chOff x="6170914" y="3120997"/>
            <a:chExt cx="1788606" cy="1423695"/>
          </a:xfrm>
        </p:grpSpPr>
        <p:sp>
          <p:nvSpPr>
            <p:cNvPr id="3052" name="Google Shape;3052;g2ed6072a2f1_0_274"/>
            <p:cNvSpPr/>
            <p:nvPr/>
          </p:nvSpPr>
          <p:spPr>
            <a:xfrm>
              <a:off x="6170914" y="3120997"/>
              <a:ext cx="1788606" cy="1423695"/>
            </a:xfrm>
            <a:custGeom>
              <a:avLst/>
              <a:gdLst/>
              <a:ahLst/>
              <a:cxnLst/>
              <a:rect l="l" t="t" r="r" b="b"/>
              <a:pathLst>
                <a:path w="58715" h="46736" extrusionOk="0">
                  <a:moveTo>
                    <a:pt x="33016" y="1"/>
                  </a:moveTo>
                  <a:cubicBezTo>
                    <a:pt x="32593" y="1"/>
                    <a:pt x="32180" y="187"/>
                    <a:pt x="31895" y="512"/>
                  </a:cubicBezTo>
                  <a:lnTo>
                    <a:pt x="25748" y="7593"/>
                  </a:lnTo>
                  <a:cubicBezTo>
                    <a:pt x="23545" y="8665"/>
                    <a:pt x="21814" y="10524"/>
                    <a:pt x="20909" y="12815"/>
                  </a:cubicBezTo>
                  <a:cubicBezTo>
                    <a:pt x="19309" y="8819"/>
                    <a:pt x="15533" y="6572"/>
                    <a:pt x="11669" y="6572"/>
                  </a:cubicBezTo>
                  <a:cubicBezTo>
                    <a:pt x="9380" y="6572"/>
                    <a:pt x="7061" y="7360"/>
                    <a:pt x="5144" y="9039"/>
                  </a:cubicBezTo>
                  <a:cubicBezTo>
                    <a:pt x="1" y="13553"/>
                    <a:pt x="856" y="21794"/>
                    <a:pt x="6826" y="25158"/>
                  </a:cubicBezTo>
                  <a:cubicBezTo>
                    <a:pt x="6718" y="25728"/>
                    <a:pt x="6659" y="26318"/>
                    <a:pt x="6629" y="26899"/>
                  </a:cubicBezTo>
                  <a:lnTo>
                    <a:pt x="5272" y="26899"/>
                  </a:lnTo>
                  <a:cubicBezTo>
                    <a:pt x="4731" y="26899"/>
                    <a:pt x="4239" y="27194"/>
                    <a:pt x="3974" y="27666"/>
                  </a:cubicBezTo>
                  <a:lnTo>
                    <a:pt x="3335" y="27666"/>
                  </a:lnTo>
                  <a:cubicBezTo>
                    <a:pt x="2518" y="27666"/>
                    <a:pt x="1859" y="28325"/>
                    <a:pt x="1859" y="29141"/>
                  </a:cubicBezTo>
                  <a:lnTo>
                    <a:pt x="1859" y="31078"/>
                  </a:lnTo>
                  <a:cubicBezTo>
                    <a:pt x="1859" y="31895"/>
                    <a:pt x="2518" y="32563"/>
                    <a:pt x="3335" y="32563"/>
                  </a:cubicBezTo>
                  <a:lnTo>
                    <a:pt x="3954" y="32563"/>
                  </a:lnTo>
                  <a:cubicBezTo>
                    <a:pt x="4200" y="33075"/>
                    <a:pt x="4711" y="33399"/>
                    <a:pt x="5272" y="33399"/>
                  </a:cubicBezTo>
                  <a:lnTo>
                    <a:pt x="6905" y="33399"/>
                  </a:lnTo>
                  <a:lnTo>
                    <a:pt x="6905" y="39054"/>
                  </a:lnTo>
                  <a:cubicBezTo>
                    <a:pt x="6905" y="40018"/>
                    <a:pt x="7691" y="40805"/>
                    <a:pt x="8665" y="40805"/>
                  </a:cubicBezTo>
                  <a:lnTo>
                    <a:pt x="13346" y="40805"/>
                  </a:lnTo>
                  <a:cubicBezTo>
                    <a:pt x="14251" y="41464"/>
                    <a:pt x="15225" y="42034"/>
                    <a:pt x="16238" y="42526"/>
                  </a:cubicBezTo>
                  <a:cubicBezTo>
                    <a:pt x="18765" y="43765"/>
                    <a:pt x="21785" y="44572"/>
                    <a:pt x="25001" y="44886"/>
                  </a:cubicBezTo>
                  <a:cubicBezTo>
                    <a:pt x="25925" y="46057"/>
                    <a:pt x="27322" y="46735"/>
                    <a:pt x="28807" y="46735"/>
                  </a:cubicBezTo>
                  <a:cubicBezTo>
                    <a:pt x="30370" y="46725"/>
                    <a:pt x="31836" y="45968"/>
                    <a:pt x="32760" y="44700"/>
                  </a:cubicBezTo>
                  <a:cubicBezTo>
                    <a:pt x="33478" y="44601"/>
                    <a:pt x="34167" y="44473"/>
                    <a:pt x="34816" y="44336"/>
                  </a:cubicBezTo>
                  <a:cubicBezTo>
                    <a:pt x="40628" y="43077"/>
                    <a:pt x="45624" y="40471"/>
                    <a:pt x="49293" y="36783"/>
                  </a:cubicBezTo>
                  <a:cubicBezTo>
                    <a:pt x="49342" y="36743"/>
                    <a:pt x="49381" y="36694"/>
                    <a:pt x="49420" y="36665"/>
                  </a:cubicBezTo>
                  <a:cubicBezTo>
                    <a:pt x="49951" y="36114"/>
                    <a:pt x="50463" y="35543"/>
                    <a:pt x="50935" y="34963"/>
                  </a:cubicBezTo>
                  <a:cubicBezTo>
                    <a:pt x="52489" y="33055"/>
                    <a:pt x="53748" y="30931"/>
                    <a:pt x="54662" y="28649"/>
                  </a:cubicBezTo>
                  <a:cubicBezTo>
                    <a:pt x="54829" y="28246"/>
                    <a:pt x="54987" y="27813"/>
                    <a:pt x="55125" y="27381"/>
                  </a:cubicBezTo>
                  <a:cubicBezTo>
                    <a:pt x="55223" y="27085"/>
                    <a:pt x="55311" y="26810"/>
                    <a:pt x="55390" y="26564"/>
                  </a:cubicBezTo>
                  <a:cubicBezTo>
                    <a:pt x="55675" y="25581"/>
                    <a:pt x="55911" y="24578"/>
                    <a:pt x="56069" y="23555"/>
                  </a:cubicBezTo>
                  <a:cubicBezTo>
                    <a:pt x="56315" y="22011"/>
                    <a:pt x="56393" y="20437"/>
                    <a:pt x="56324" y="18873"/>
                  </a:cubicBezTo>
                  <a:cubicBezTo>
                    <a:pt x="58714" y="16326"/>
                    <a:pt x="57731" y="12176"/>
                    <a:pt x="54456" y="10976"/>
                  </a:cubicBezTo>
                  <a:cubicBezTo>
                    <a:pt x="53777" y="9442"/>
                    <a:pt x="52931" y="7986"/>
                    <a:pt x="51928" y="6649"/>
                  </a:cubicBezTo>
                  <a:cubicBezTo>
                    <a:pt x="50473" y="4702"/>
                    <a:pt x="48830" y="3207"/>
                    <a:pt x="47070" y="2223"/>
                  </a:cubicBezTo>
                  <a:cubicBezTo>
                    <a:pt x="45064" y="1112"/>
                    <a:pt x="42634" y="522"/>
                    <a:pt x="40058" y="522"/>
                  </a:cubicBezTo>
                  <a:cubicBezTo>
                    <a:pt x="39104" y="522"/>
                    <a:pt x="38150" y="601"/>
                    <a:pt x="37206" y="748"/>
                  </a:cubicBezTo>
                  <a:cubicBezTo>
                    <a:pt x="36930" y="797"/>
                    <a:pt x="36635" y="846"/>
                    <a:pt x="36340" y="905"/>
                  </a:cubicBezTo>
                  <a:cubicBezTo>
                    <a:pt x="34491" y="217"/>
                    <a:pt x="33301" y="20"/>
                    <a:pt x="33252" y="20"/>
                  </a:cubicBezTo>
                  <a:cubicBezTo>
                    <a:pt x="33173" y="10"/>
                    <a:pt x="33095" y="1"/>
                    <a:pt x="33016" y="1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3" name="Google Shape;3053;g2ed6072a2f1_0_274"/>
            <p:cNvSpPr/>
            <p:nvPr/>
          </p:nvSpPr>
          <p:spPr>
            <a:xfrm>
              <a:off x="6404897" y="3180825"/>
              <a:ext cx="1459337" cy="1266143"/>
            </a:xfrm>
            <a:custGeom>
              <a:avLst/>
              <a:gdLst/>
              <a:ahLst/>
              <a:cxnLst/>
              <a:rect l="l" t="t" r="r" b="b"/>
              <a:pathLst>
                <a:path w="47906" h="41564" extrusionOk="0">
                  <a:moveTo>
                    <a:pt x="32498" y="1"/>
                  </a:moveTo>
                  <a:cubicBezTo>
                    <a:pt x="31621" y="1"/>
                    <a:pt x="30742" y="73"/>
                    <a:pt x="29879" y="210"/>
                  </a:cubicBezTo>
                  <a:cubicBezTo>
                    <a:pt x="29475" y="279"/>
                    <a:pt x="29062" y="367"/>
                    <a:pt x="28659" y="456"/>
                  </a:cubicBezTo>
                  <a:cubicBezTo>
                    <a:pt x="28226" y="564"/>
                    <a:pt x="27784" y="682"/>
                    <a:pt x="27390" y="820"/>
                  </a:cubicBezTo>
                  <a:cubicBezTo>
                    <a:pt x="26987" y="948"/>
                    <a:pt x="26594" y="1105"/>
                    <a:pt x="26210" y="1272"/>
                  </a:cubicBezTo>
                  <a:cubicBezTo>
                    <a:pt x="26004" y="1361"/>
                    <a:pt x="25797" y="1459"/>
                    <a:pt x="25600" y="1567"/>
                  </a:cubicBezTo>
                  <a:cubicBezTo>
                    <a:pt x="25158" y="1784"/>
                    <a:pt x="24735" y="2039"/>
                    <a:pt x="24332" y="2325"/>
                  </a:cubicBezTo>
                  <a:cubicBezTo>
                    <a:pt x="24174" y="2433"/>
                    <a:pt x="24017" y="2551"/>
                    <a:pt x="23860" y="2679"/>
                  </a:cubicBezTo>
                  <a:cubicBezTo>
                    <a:pt x="22168" y="4006"/>
                    <a:pt x="20988" y="5845"/>
                    <a:pt x="19837" y="7684"/>
                  </a:cubicBezTo>
                  <a:cubicBezTo>
                    <a:pt x="19670" y="7960"/>
                    <a:pt x="19503" y="8225"/>
                    <a:pt x="19326" y="8501"/>
                  </a:cubicBezTo>
                  <a:cubicBezTo>
                    <a:pt x="19159" y="8776"/>
                    <a:pt x="18991" y="9042"/>
                    <a:pt x="18814" y="9317"/>
                  </a:cubicBezTo>
                  <a:cubicBezTo>
                    <a:pt x="18667" y="9543"/>
                    <a:pt x="18519" y="9769"/>
                    <a:pt x="18372" y="9996"/>
                  </a:cubicBezTo>
                  <a:cubicBezTo>
                    <a:pt x="18165" y="10291"/>
                    <a:pt x="17949" y="10586"/>
                    <a:pt x="17742" y="10881"/>
                  </a:cubicBezTo>
                  <a:cubicBezTo>
                    <a:pt x="16798" y="12130"/>
                    <a:pt x="15736" y="13231"/>
                    <a:pt x="14349" y="14008"/>
                  </a:cubicBezTo>
                  <a:cubicBezTo>
                    <a:pt x="11851" y="15395"/>
                    <a:pt x="8803" y="15385"/>
                    <a:pt x="6196" y="16546"/>
                  </a:cubicBezTo>
                  <a:cubicBezTo>
                    <a:pt x="4003" y="17529"/>
                    <a:pt x="2253" y="19289"/>
                    <a:pt x="1289" y="21492"/>
                  </a:cubicBezTo>
                  <a:cubicBezTo>
                    <a:pt x="0" y="24463"/>
                    <a:pt x="541" y="28249"/>
                    <a:pt x="1663" y="31180"/>
                  </a:cubicBezTo>
                  <a:cubicBezTo>
                    <a:pt x="3098" y="34917"/>
                    <a:pt x="5892" y="37533"/>
                    <a:pt x="9314" y="39195"/>
                  </a:cubicBezTo>
                  <a:cubicBezTo>
                    <a:pt x="12687" y="40834"/>
                    <a:pt x="16666" y="41563"/>
                    <a:pt x="20556" y="41563"/>
                  </a:cubicBezTo>
                  <a:cubicBezTo>
                    <a:pt x="22757" y="41563"/>
                    <a:pt x="24929" y="41330"/>
                    <a:pt x="26948" y="40896"/>
                  </a:cubicBezTo>
                  <a:cubicBezTo>
                    <a:pt x="32072" y="39775"/>
                    <a:pt x="36930" y="37513"/>
                    <a:pt x="40667" y="33766"/>
                  </a:cubicBezTo>
                  <a:cubicBezTo>
                    <a:pt x="40707" y="33717"/>
                    <a:pt x="40756" y="33678"/>
                    <a:pt x="40795" y="33629"/>
                  </a:cubicBezTo>
                  <a:cubicBezTo>
                    <a:pt x="41307" y="33107"/>
                    <a:pt x="40185" y="31435"/>
                    <a:pt x="40628" y="30885"/>
                  </a:cubicBezTo>
                  <a:cubicBezTo>
                    <a:pt x="41228" y="30157"/>
                    <a:pt x="41513" y="29242"/>
                    <a:pt x="41690" y="28328"/>
                  </a:cubicBezTo>
                  <a:cubicBezTo>
                    <a:pt x="41857" y="27511"/>
                    <a:pt x="41946" y="26675"/>
                    <a:pt x="42152" y="25859"/>
                  </a:cubicBezTo>
                  <a:cubicBezTo>
                    <a:pt x="42211" y="25564"/>
                    <a:pt x="42339" y="25279"/>
                    <a:pt x="42526" y="25043"/>
                  </a:cubicBezTo>
                  <a:cubicBezTo>
                    <a:pt x="42723" y="24826"/>
                    <a:pt x="43018" y="24699"/>
                    <a:pt x="43264" y="24531"/>
                  </a:cubicBezTo>
                  <a:cubicBezTo>
                    <a:pt x="43637" y="24286"/>
                    <a:pt x="43942" y="23931"/>
                    <a:pt x="44139" y="23518"/>
                  </a:cubicBezTo>
                  <a:cubicBezTo>
                    <a:pt x="44257" y="23253"/>
                    <a:pt x="44336" y="22968"/>
                    <a:pt x="44473" y="22722"/>
                  </a:cubicBezTo>
                  <a:cubicBezTo>
                    <a:pt x="44788" y="22161"/>
                    <a:pt x="45378" y="22112"/>
                    <a:pt x="45949" y="22014"/>
                  </a:cubicBezTo>
                  <a:cubicBezTo>
                    <a:pt x="46372" y="21945"/>
                    <a:pt x="46962" y="21837"/>
                    <a:pt x="47040" y="21325"/>
                  </a:cubicBezTo>
                  <a:cubicBezTo>
                    <a:pt x="47906" y="15887"/>
                    <a:pt x="46686" y="10222"/>
                    <a:pt x="43185" y="5541"/>
                  </a:cubicBezTo>
                  <a:cubicBezTo>
                    <a:pt x="41995" y="3937"/>
                    <a:pt x="40549" y="2502"/>
                    <a:pt x="38799" y="1518"/>
                  </a:cubicBezTo>
                  <a:cubicBezTo>
                    <a:pt x="36905" y="462"/>
                    <a:pt x="34708" y="1"/>
                    <a:pt x="32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4" name="Google Shape;3054;g2ed6072a2f1_0_274"/>
            <p:cNvSpPr/>
            <p:nvPr/>
          </p:nvSpPr>
          <p:spPr>
            <a:xfrm>
              <a:off x="6695814" y="3784957"/>
              <a:ext cx="235810" cy="206475"/>
            </a:xfrm>
            <a:custGeom>
              <a:avLst/>
              <a:gdLst/>
              <a:ahLst/>
              <a:cxnLst/>
              <a:rect l="l" t="t" r="r" b="b"/>
              <a:pathLst>
                <a:path w="7741" h="6778" extrusionOk="0">
                  <a:moveTo>
                    <a:pt x="3867" y="0"/>
                  </a:moveTo>
                  <a:cubicBezTo>
                    <a:pt x="3328" y="0"/>
                    <a:pt x="2781" y="129"/>
                    <a:pt x="2272" y="402"/>
                  </a:cubicBezTo>
                  <a:cubicBezTo>
                    <a:pt x="620" y="1287"/>
                    <a:pt x="0" y="3342"/>
                    <a:pt x="885" y="4985"/>
                  </a:cubicBezTo>
                  <a:cubicBezTo>
                    <a:pt x="1498" y="6129"/>
                    <a:pt x="2668" y="6778"/>
                    <a:pt x="3878" y="6778"/>
                  </a:cubicBezTo>
                  <a:cubicBezTo>
                    <a:pt x="4415" y="6778"/>
                    <a:pt x="4960" y="6650"/>
                    <a:pt x="5468" y="6381"/>
                  </a:cubicBezTo>
                  <a:cubicBezTo>
                    <a:pt x="7120" y="5496"/>
                    <a:pt x="7740" y="3441"/>
                    <a:pt x="6855" y="1788"/>
                  </a:cubicBezTo>
                  <a:cubicBezTo>
                    <a:pt x="6249" y="652"/>
                    <a:pt x="5078" y="0"/>
                    <a:pt x="38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5" name="Google Shape;3055;g2ed6072a2f1_0_274"/>
            <p:cNvSpPr/>
            <p:nvPr/>
          </p:nvSpPr>
          <p:spPr>
            <a:xfrm>
              <a:off x="7673661" y="3490476"/>
              <a:ext cx="216649" cy="206292"/>
            </a:xfrm>
            <a:custGeom>
              <a:avLst/>
              <a:gdLst/>
              <a:ahLst/>
              <a:cxnLst/>
              <a:rect l="l" t="t" r="r" b="b"/>
              <a:pathLst>
                <a:path w="7112" h="6772" extrusionOk="0">
                  <a:moveTo>
                    <a:pt x="3569" y="0"/>
                  </a:moveTo>
                  <a:cubicBezTo>
                    <a:pt x="3456" y="0"/>
                    <a:pt x="3342" y="6"/>
                    <a:pt x="3227" y="18"/>
                  </a:cubicBezTo>
                  <a:cubicBezTo>
                    <a:pt x="1358" y="195"/>
                    <a:pt x="1" y="1857"/>
                    <a:pt x="188" y="3715"/>
                  </a:cubicBezTo>
                  <a:cubicBezTo>
                    <a:pt x="354" y="5469"/>
                    <a:pt x="1827" y="6772"/>
                    <a:pt x="3544" y="6772"/>
                  </a:cubicBezTo>
                  <a:cubicBezTo>
                    <a:pt x="3657" y="6772"/>
                    <a:pt x="3771" y="6766"/>
                    <a:pt x="3886" y="6754"/>
                  </a:cubicBezTo>
                  <a:cubicBezTo>
                    <a:pt x="5754" y="6577"/>
                    <a:pt x="7111" y="4915"/>
                    <a:pt x="6925" y="3056"/>
                  </a:cubicBezTo>
                  <a:cubicBezTo>
                    <a:pt x="6758" y="1303"/>
                    <a:pt x="5285" y="0"/>
                    <a:pt x="3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6" name="Google Shape;3056;g2ed6072a2f1_0_274"/>
            <p:cNvSpPr/>
            <p:nvPr/>
          </p:nvSpPr>
          <p:spPr>
            <a:xfrm>
              <a:off x="6934884" y="4291943"/>
              <a:ext cx="234318" cy="206444"/>
            </a:xfrm>
            <a:custGeom>
              <a:avLst/>
              <a:gdLst/>
              <a:ahLst/>
              <a:cxnLst/>
              <a:rect l="l" t="t" r="r" b="b"/>
              <a:pathLst>
                <a:path w="7692" h="6777" extrusionOk="0">
                  <a:moveTo>
                    <a:pt x="3850" y="1"/>
                  </a:moveTo>
                  <a:cubicBezTo>
                    <a:pt x="3415" y="1"/>
                    <a:pt x="2974" y="85"/>
                    <a:pt x="2547" y="261"/>
                  </a:cubicBezTo>
                  <a:cubicBezTo>
                    <a:pt x="826" y="969"/>
                    <a:pt x="0" y="2956"/>
                    <a:pt x="718" y="4687"/>
                  </a:cubicBezTo>
                  <a:cubicBezTo>
                    <a:pt x="1259" y="5992"/>
                    <a:pt x="2516" y="6777"/>
                    <a:pt x="3843" y="6777"/>
                  </a:cubicBezTo>
                  <a:cubicBezTo>
                    <a:pt x="4277" y="6777"/>
                    <a:pt x="4718" y="6693"/>
                    <a:pt x="5144" y="6516"/>
                  </a:cubicBezTo>
                  <a:cubicBezTo>
                    <a:pt x="6875" y="5798"/>
                    <a:pt x="7691" y="3821"/>
                    <a:pt x="6983" y="2091"/>
                  </a:cubicBezTo>
                  <a:cubicBezTo>
                    <a:pt x="6442" y="786"/>
                    <a:pt x="5180" y="1"/>
                    <a:pt x="3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7" name="Google Shape;3057;g2ed6072a2f1_0_274"/>
            <p:cNvSpPr/>
            <p:nvPr/>
          </p:nvSpPr>
          <p:spPr>
            <a:xfrm>
              <a:off x="6902228" y="3165046"/>
              <a:ext cx="935656" cy="1085135"/>
            </a:xfrm>
            <a:custGeom>
              <a:avLst/>
              <a:gdLst/>
              <a:ahLst/>
              <a:cxnLst/>
              <a:rect l="l" t="t" r="r" b="b"/>
              <a:pathLst>
                <a:path w="30715" h="35622" extrusionOk="0">
                  <a:moveTo>
                    <a:pt x="9137" y="0"/>
                  </a:moveTo>
                  <a:lnTo>
                    <a:pt x="7809" y="1535"/>
                  </a:lnTo>
                  <a:lnTo>
                    <a:pt x="8006" y="2833"/>
                  </a:lnTo>
                  <a:lnTo>
                    <a:pt x="8734" y="7632"/>
                  </a:lnTo>
                  <a:lnTo>
                    <a:pt x="3501" y="8202"/>
                  </a:lnTo>
                  <a:lnTo>
                    <a:pt x="1839" y="8389"/>
                  </a:lnTo>
                  <a:lnTo>
                    <a:pt x="0" y="10504"/>
                  </a:lnTo>
                  <a:cubicBezTo>
                    <a:pt x="0" y="10504"/>
                    <a:pt x="541" y="10819"/>
                    <a:pt x="1407" y="11399"/>
                  </a:cubicBezTo>
                  <a:cubicBezTo>
                    <a:pt x="4396" y="13395"/>
                    <a:pt x="11379" y="18470"/>
                    <a:pt x="14261" y="24174"/>
                  </a:cubicBezTo>
                  <a:cubicBezTo>
                    <a:pt x="17988" y="31540"/>
                    <a:pt x="15638" y="35622"/>
                    <a:pt x="15638" y="35622"/>
                  </a:cubicBezTo>
                  <a:lnTo>
                    <a:pt x="24469" y="34147"/>
                  </a:lnTo>
                  <a:cubicBezTo>
                    <a:pt x="24971" y="33625"/>
                    <a:pt x="25453" y="33094"/>
                    <a:pt x="25895" y="32543"/>
                  </a:cubicBezTo>
                  <a:cubicBezTo>
                    <a:pt x="26751" y="31511"/>
                    <a:pt x="24686" y="28718"/>
                    <a:pt x="25325" y="27577"/>
                  </a:cubicBezTo>
                  <a:cubicBezTo>
                    <a:pt x="25807" y="26721"/>
                    <a:pt x="29033" y="27518"/>
                    <a:pt x="29396" y="26613"/>
                  </a:cubicBezTo>
                  <a:cubicBezTo>
                    <a:pt x="29554" y="26220"/>
                    <a:pt x="29701" y="25826"/>
                    <a:pt x="29829" y="25423"/>
                  </a:cubicBezTo>
                  <a:cubicBezTo>
                    <a:pt x="29928" y="25177"/>
                    <a:pt x="30006" y="24922"/>
                    <a:pt x="30075" y="24666"/>
                  </a:cubicBezTo>
                  <a:cubicBezTo>
                    <a:pt x="30350" y="23741"/>
                    <a:pt x="30567" y="22797"/>
                    <a:pt x="30714" y="21843"/>
                  </a:cubicBezTo>
                  <a:cubicBezTo>
                    <a:pt x="29878" y="19050"/>
                    <a:pt x="28659" y="16385"/>
                    <a:pt x="27115" y="13916"/>
                  </a:cubicBezTo>
                  <a:cubicBezTo>
                    <a:pt x="22119" y="5901"/>
                    <a:pt x="15992" y="2420"/>
                    <a:pt x="12333" y="974"/>
                  </a:cubicBezTo>
                  <a:cubicBezTo>
                    <a:pt x="10376" y="197"/>
                    <a:pt x="9137" y="0"/>
                    <a:pt x="9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8" name="Google Shape;3058;g2ed6072a2f1_0_274"/>
            <p:cNvSpPr/>
            <p:nvPr/>
          </p:nvSpPr>
          <p:spPr>
            <a:xfrm>
              <a:off x="6958553" y="3211775"/>
              <a:ext cx="839181" cy="976384"/>
            </a:xfrm>
            <a:custGeom>
              <a:avLst/>
              <a:gdLst/>
              <a:ahLst/>
              <a:cxnLst/>
              <a:rect l="l" t="t" r="r" b="b"/>
              <a:pathLst>
                <a:path w="27548" h="32052" extrusionOk="0">
                  <a:moveTo>
                    <a:pt x="5960" y="1"/>
                  </a:moveTo>
                  <a:lnTo>
                    <a:pt x="0" y="6855"/>
                  </a:lnTo>
                  <a:cubicBezTo>
                    <a:pt x="325" y="7032"/>
                    <a:pt x="718" y="7239"/>
                    <a:pt x="1151" y="7485"/>
                  </a:cubicBezTo>
                  <a:cubicBezTo>
                    <a:pt x="3954" y="9108"/>
                    <a:pt x="6530" y="11104"/>
                    <a:pt x="8792" y="13415"/>
                  </a:cubicBezTo>
                  <a:cubicBezTo>
                    <a:pt x="10081" y="14733"/>
                    <a:pt x="11271" y="16159"/>
                    <a:pt x="12333" y="17674"/>
                  </a:cubicBezTo>
                  <a:cubicBezTo>
                    <a:pt x="13346" y="19109"/>
                    <a:pt x="14231" y="20624"/>
                    <a:pt x="14988" y="22207"/>
                  </a:cubicBezTo>
                  <a:cubicBezTo>
                    <a:pt x="17732" y="28079"/>
                    <a:pt x="16985" y="32052"/>
                    <a:pt x="16985" y="32052"/>
                  </a:cubicBezTo>
                  <a:lnTo>
                    <a:pt x="24056" y="31009"/>
                  </a:lnTo>
                  <a:cubicBezTo>
                    <a:pt x="25512" y="29220"/>
                    <a:pt x="26692" y="27223"/>
                    <a:pt x="27547" y="25079"/>
                  </a:cubicBezTo>
                  <a:cubicBezTo>
                    <a:pt x="27164" y="22630"/>
                    <a:pt x="26505" y="20221"/>
                    <a:pt x="25571" y="17919"/>
                  </a:cubicBezTo>
                  <a:cubicBezTo>
                    <a:pt x="24931" y="16336"/>
                    <a:pt x="24194" y="14802"/>
                    <a:pt x="23358" y="13307"/>
                  </a:cubicBezTo>
                  <a:cubicBezTo>
                    <a:pt x="21765" y="10455"/>
                    <a:pt x="19562" y="8114"/>
                    <a:pt x="17241" y="6226"/>
                  </a:cubicBezTo>
                  <a:cubicBezTo>
                    <a:pt x="13690" y="3344"/>
                    <a:pt x="9855" y="1525"/>
                    <a:pt x="7416" y="551"/>
                  </a:cubicBezTo>
                  <a:cubicBezTo>
                    <a:pt x="6845" y="315"/>
                    <a:pt x="6353" y="138"/>
                    <a:pt x="5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g2ed6072a2f1_0_274"/>
            <p:cNvSpPr/>
            <p:nvPr/>
          </p:nvSpPr>
          <p:spPr>
            <a:xfrm>
              <a:off x="7347103" y="3747732"/>
              <a:ext cx="411670" cy="179485"/>
            </a:xfrm>
            <a:custGeom>
              <a:avLst/>
              <a:gdLst/>
              <a:ahLst/>
              <a:cxnLst/>
              <a:rect l="l" t="t" r="r" b="b"/>
              <a:pathLst>
                <a:path w="13514" h="5892" extrusionOk="0">
                  <a:moveTo>
                    <a:pt x="13435" y="1"/>
                  </a:moveTo>
                  <a:cubicBezTo>
                    <a:pt x="8764" y="1388"/>
                    <a:pt x="4250" y="3276"/>
                    <a:pt x="1" y="5656"/>
                  </a:cubicBezTo>
                  <a:lnTo>
                    <a:pt x="129" y="5892"/>
                  </a:lnTo>
                  <a:cubicBezTo>
                    <a:pt x="4368" y="3522"/>
                    <a:pt x="8852" y="1633"/>
                    <a:pt x="13514" y="266"/>
                  </a:cubicBezTo>
                  <a:lnTo>
                    <a:pt x="13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g2ed6072a2f1_0_274"/>
            <p:cNvSpPr/>
            <p:nvPr/>
          </p:nvSpPr>
          <p:spPr>
            <a:xfrm>
              <a:off x="7186840" y="3370545"/>
              <a:ext cx="339169" cy="291252"/>
            </a:xfrm>
            <a:custGeom>
              <a:avLst/>
              <a:gdLst/>
              <a:ahLst/>
              <a:cxnLst/>
              <a:rect l="l" t="t" r="r" b="b"/>
              <a:pathLst>
                <a:path w="11134" h="9561" extrusionOk="0">
                  <a:moveTo>
                    <a:pt x="10976" y="1"/>
                  </a:moveTo>
                  <a:cubicBezTo>
                    <a:pt x="6963" y="2686"/>
                    <a:pt x="3275" y="5833"/>
                    <a:pt x="0" y="9373"/>
                  </a:cubicBezTo>
                  <a:lnTo>
                    <a:pt x="197" y="9560"/>
                  </a:lnTo>
                  <a:cubicBezTo>
                    <a:pt x="3462" y="6030"/>
                    <a:pt x="7131" y="2902"/>
                    <a:pt x="11133" y="227"/>
                  </a:cubicBezTo>
                  <a:lnTo>
                    <a:pt x="1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g2ed6072a2f1_0_274"/>
            <p:cNvSpPr/>
            <p:nvPr/>
          </p:nvSpPr>
          <p:spPr>
            <a:xfrm>
              <a:off x="7412415" y="4091409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39" y="206"/>
                    <a:pt x="1" y="580"/>
                    <a:pt x="139" y="914"/>
                  </a:cubicBezTo>
                  <a:cubicBezTo>
                    <a:pt x="254" y="1169"/>
                    <a:pt x="493" y="1294"/>
                    <a:pt x="732" y="1294"/>
                  </a:cubicBezTo>
                  <a:cubicBezTo>
                    <a:pt x="983" y="1294"/>
                    <a:pt x="1233" y="1156"/>
                    <a:pt x="1338" y="884"/>
                  </a:cubicBezTo>
                  <a:cubicBezTo>
                    <a:pt x="1510" y="435"/>
                    <a:pt x="1160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2" name="Google Shape;3062;g2ed6072a2f1_0_274"/>
            <p:cNvSpPr/>
            <p:nvPr/>
          </p:nvSpPr>
          <p:spPr>
            <a:xfrm>
              <a:off x="7396544" y="4003921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196"/>
                    <a:pt x="1" y="580"/>
                    <a:pt x="148" y="904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3" y="1152"/>
                    <a:pt x="1338" y="875"/>
                  </a:cubicBezTo>
                  <a:cubicBezTo>
                    <a:pt x="1510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3" name="Google Shape;3063;g2ed6072a2f1_0_274"/>
            <p:cNvSpPr/>
            <p:nvPr/>
          </p:nvSpPr>
          <p:spPr>
            <a:xfrm>
              <a:off x="7372874" y="392331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1"/>
                  </a:moveTo>
                  <a:cubicBezTo>
                    <a:pt x="661" y="1"/>
                    <a:pt x="571" y="19"/>
                    <a:pt x="483" y="59"/>
                  </a:cubicBezTo>
                  <a:cubicBezTo>
                    <a:pt x="148" y="207"/>
                    <a:pt x="1" y="590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3" y="1295"/>
                    <a:pt x="1242" y="1157"/>
                    <a:pt x="1348" y="885"/>
                  </a:cubicBezTo>
                  <a:cubicBezTo>
                    <a:pt x="1520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4" name="Google Shape;3064;g2ed6072a2f1_0_274"/>
            <p:cNvSpPr/>
            <p:nvPr/>
          </p:nvSpPr>
          <p:spPr>
            <a:xfrm>
              <a:off x="7342930" y="3852035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0" y="0"/>
                    <a:pt x="561" y="18"/>
                    <a:pt x="472" y="58"/>
                  </a:cubicBezTo>
                  <a:cubicBezTo>
                    <a:pt x="148" y="206"/>
                    <a:pt x="0" y="589"/>
                    <a:pt x="148" y="914"/>
                  </a:cubicBezTo>
                  <a:cubicBezTo>
                    <a:pt x="258" y="1169"/>
                    <a:pt x="495" y="1294"/>
                    <a:pt x="733" y="1294"/>
                  </a:cubicBezTo>
                  <a:cubicBezTo>
                    <a:pt x="982" y="1294"/>
                    <a:pt x="1232" y="1156"/>
                    <a:pt x="1338" y="885"/>
                  </a:cubicBezTo>
                  <a:cubicBezTo>
                    <a:pt x="1509" y="436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g2ed6072a2f1_0_274"/>
            <p:cNvSpPr/>
            <p:nvPr/>
          </p:nvSpPr>
          <p:spPr>
            <a:xfrm>
              <a:off x="7304273" y="3786114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8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7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g2ed6072a2f1_0_274"/>
            <p:cNvSpPr/>
            <p:nvPr/>
          </p:nvSpPr>
          <p:spPr>
            <a:xfrm>
              <a:off x="7255746" y="3721503"/>
              <a:ext cx="45998" cy="39571"/>
            </a:xfrm>
            <a:custGeom>
              <a:avLst/>
              <a:gdLst/>
              <a:ahLst/>
              <a:cxnLst/>
              <a:rect l="l" t="t" r="r" b="b"/>
              <a:pathLst>
                <a:path w="1510" h="1299" extrusionOk="0">
                  <a:moveTo>
                    <a:pt x="732" y="1"/>
                  </a:moveTo>
                  <a:cubicBezTo>
                    <a:pt x="647" y="1"/>
                    <a:pt x="559" y="18"/>
                    <a:pt x="472" y="55"/>
                  </a:cubicBezTo>
                  <a:cubicBezTo>
                    <a:pt x="138" y="203"/>
                    <a:pt x="0" y="587"/>
                    <a:pt x="138" y="911"/>
                  </a:cubicBezTo>
                  <a:cubicBezTo>
                    <a:pt x="253" y="1171"/>
                    <a:pt x="493" y="1299"/>
                    <a:pt x="732" y="1299"/>
                  </a:cubicBezTo>
                  <a:cubicBezTo>
                    <a:pt x="982" y="1299"/>
                    <a:pt x="1232" y="1158"/>
                    <a:pt x="1338" y="882"/>
                  </a:cubicBezTo>
                  <a:cubicBezTo>
                    <a:pt x="1510" y="431"/>
                    <a:pt x="1156" y="1"/>
                    <a:pt x="73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g2ed6072a2f1_0_274"/>
            <p:cNvSpPr/>
            <p:nvPr/>
          </p:nvSpPr>
          <p:spPr>
            <a:xfrm>
              <a:off x="7204812" y="3662680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37" y="0"/>
                  </a:moveTo>
                  <a:cubicBezTo>
                    <a:pt x="651" y="0"/>
                    <a:pt x="561" y="19"/>
                    <a:pt x="472" y="59"/>
                  </a:cubicBezTo>
                  <a:cubicBezTo>
                    <a:pt x="148" y="197"/>
                    <a:pt x="0" y="580"/>
                    <a:pt x="148" y="905"/>
                  </a:cubicBezTo>
                  <a:cubicBezTo>
                    <a:pt x="258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59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g2ed6072a2f1_0_274"/>
            <p:cNvSpPr/>
            <p:nvPr/>
          </p:nvSpPr>
          <p:spPr>
            <a:xfrm>
              <a:off x="7151473" y="3601573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4" y="1169"/>
                    <a:pt x="501" y="1294"/>
                    <a:pt x="737" y="1294"/>
                  </a:cubicBezTo>
                  <a:cubicBezTo>
                    <a:pt x="985" y="1294"/>
                    <a:pt x="1233" y="1156"/>
                    <a:pt x="1338" y="885"/>
                  </a:cubicBezTo>
                  <a:cubicBezTo>
                    <a:pt x="1510" y="436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9" name="Google Shape;3069;g2ed6072a2f1_0_274"/>
            <p:cNvSpPr/>
            <p:nvPr/>
          </p:nvSpPr>
          <p:spPr>
            <a:xfrm>
              <a:off x="7089755" y="3549147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38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48" y="196"/>
                    <a:pt x="1" y="580"/>
                    <a:pt x="139" y="904"/>
                  </a:cubicBezTo>
                  <a:cubicBezTo>
                    <a:pt x="254" y="1164"/>
                    <a:pt x="494" y="1292"/>
                    <a:pt x="733" y="1292"/>
                  </a:cubicBezTo>
                  <a:cubicBezTo>
                    <a:pt x="983" y="1292"/>
                    <a:pt x="1233" y="1151"/>
                    <a:pt x="1338" y="875"/>
                  </a:cubicBezTo>
                  <a:cubicBezTo>
                    <a:pt x="1510" y="434"/>
                    <a:pt x="1160" y="0"/>
                    <a:pt x="738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0" name="Google Shape;3070;g2ed6072a2f1_0_274"/>
            <p:cNvSpPr/>
            <p:nvPr/>
          </p:nvSpPr>
          <p:spPr>
            <a:xfrm>
              <a:off x="7027155" y="3505799"/>
              <a:ext cx="46303" cy="39510"/>
            </a:xfrm>
            <a:custGeom>
              <a:avLst/>
              <a:gdLst/>
              <a:ahLst/>
              <a:cxnLst/>
              <a:rect l="l" t="t" r="r" b="b"/>
              <a:pathLst>
                <a:path w="1520" h="1297" extrusionOk="0">
                  <a:moveTo>
                    <a:pt x="742" y="1"/>
                  </a:moveTo>
                  <a:cubicBezTo>
                    <a:pt x="657" y="1"/>
                    <a:pt x="569" y="18"/>
                    <a:pt x="482" y="55"/>
                  </a:cubicBezTo>
                  <a:cubicBezTo>
                    <a:pt x="148" y="203"/>
                    <a:pt x="0" y="587"/>
                    <a:pt x="158" y="921"/>
                  </a:cubicBezTo>
                  <a:cubicBezTo>
                    <a:pt x="272" y="1173"/>
                    <a:pt x="506" y="1296"/>
                    <a:pt x="740" y="1296"/>
                  </a:cubicBezTo>
                  <a:cubicBezTo>
                    <a:pt x="990" y="1296"/>
                    <a:pt x="1241" y="1156"/>
                    <a:pt x="1348" y="882"/>
                  </a:cubicBezTo>
                  <a:cubicBezTo>
                    <a:pt x="1520" y="431"/>
                    <a:pt x="1166" y="1"/>
                    <a:pt x="74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g2ed6072a2f1_0_274"/>
            <p:cNvSpPr/>
            <p:nvPr/>
          </p:nvSpPr>
          <p:spPr>
            <a:xfrm>
              <a:off x="6961539" y="3463456"/>
              <a:ext cx="45998" cy="39662"/>
            </a:xfrm>
            <a:custGeom>
              <a:avLst/>
              <a:gdLst/>
              <a:ahLst/>
              <a:cxnLst/>
              <a:rect l="l" t="t" r="r" b="b"/>
              <a:pathLst>
                <a:path w="1510" h="1302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74"/>
                    <a:pt x="501" y="1302"/>
                    <a:pt x="737" y="1302"/>
                  </a:cubicBezTo>
                  <a:cubicBezTo>
                    <a:pt x="985" y="1302"/>
                    <a:pt x="1232" y="1162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g2ed6072a2f1_0_274"/>
            <p:cNvSpPr/>
            <p:nvPr/>
          </p:nvSpPr>
          <p:spPr>
            <a:xfrm>
              <a:off x="7683866" y="35892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g2ed6072a2f1_0_274"/>
            <p:cNvSpPr/>
            <p:nvPr/>
          </p:nvSpPr>
          <p:spPr>
            <a:xfrm>
              <a:off x="7638934" y="3519172"/>
              <a:ext cx="45968" cy="39449"/>
            </a:xfrm>
            <a:custGeom>
              <a:avLst/>
              <a:gdLst/>
              <a:ahLst/>
              <a:cxnLst/>
              <a:rect l="l" t="t" r="r" b="b"/>
              <a:pathLst>
                <a:path w="1509" h="1295" extrusionOk="0">
                  <a:moveTo>
                    <a:pt x="740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90"/>
                    <a:pt x="148" y="915"/>
                  </a:cubicBezTo>
                  <a:cubicBezTo>
                    <a:pt x="263" y="1169"/>
                    <a:pt x="500" y="1295"/>
                    <a:pt x="737" y="1295"/>
                  </a:cubicBezTo>
                  <a:cubicBezTo>
                    <a:pt x="985" y="1295"/>
                    <a:pt x="1232" y="1157"/>
                    <a:pt x="1338" y="885"/>
                  </a:cubicBezTo>
                  <a:cubicBezTo>
                    <a:pt x="1509" y="436"/>
                    <a:pt x="1165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g2ed6072a2f1_0_274"/>
            <p:cNvSpPr/>
            <p:nvPr/>
          </p:nvSpPr>
          <p:spPr>
            <a:xfrm>
              <a:off x="7585290" y="3452977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6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g2ed6072a2f1_0_274"/>
            <p:cNvSpPr/>
            <p:nvPr/>
          </p:nvSpPr>
          <p:spPr>
            <a:xfrm>
              <a:off x="7524761" y="338976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0"/>
                  </a:moveTo>
                  <a:cubicBezTo>
                    <a:pt x="661" y="0"/>
                    <a:pt x="571" y="18"/>
                    <a:pt x="48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64" y="1169"/>
                    <a:pt x="503" y="1294"/>
                    <a:pt x="742" y="1294"/>
                  </a:cubicBezTo>
                  <a:cubicBezTo>
                    <a:pt x="993" y="1294"/>
                    <a:pt x="1243" y="1156"/>
                    <a:pt x="1348" y="885"/>
                  </a:cubicBezTo>
                  <a:cubicBezTo>
                    <a:pt x="1520" y="435"/>
                    <a:pt x="1169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g2ed6072a2f1_0_274"/>
            <p:cNvSpPr/>
            <p:nvPr/>
          </p:nvSpPr>
          <p:spPr>
            <a:xfrm>
              <a:off x="7463957" y="3332833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0"/>
                  </a:moveTo>
                  <a:cubicBezTo>
                    <a:pt x="654" y="0"/>
                    <a:pt x="563" y="19"/>
                    <a:pt x="473" y="59"/>
                  </a:cubicBezTo>
                  <a:cubicBezTo>
                    <a:pt x="148" y="196"/>
                    <a:pt x="0" y="580"/>
                    <a:pt x="148" y="905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g2ed6072a2f1_0_274"/>
            <p:cNvSpPr/>
            <p:nvPr/>
          </p:nvSpPr>
          <p:spPr>
            <a:xfrm>
              <a:off x="7397458" y="3288784"/>
              <a:ext cx="46273" cy="39571"/>
            </a:xfrm>
            <a:custGeom>
              <a:avLst/>
              <a:gdLst/>
              <a:ahLst/>
              <a:cxnLst/>
              <a:rect l="l" t="t" r="r" b="b"/>
              <a:pathLst>
                <a:path w="1519" h="1299" extrusionOk="0">
                  <a:moveTo>
                    <a:pt x="741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80"/>
                    <a:pt x="148" y="915"/>
                  </a:cubicBezTo>
                  <a:cubicBezTo>
                    <a:pt x="264" y="1170"/>
                    <a:pt x="503" y="1298"/>
                    <a:pt x="741" y="1298"/>
                  </a:cubicBezTo>
                  <a:cubicBezTo>
                    <a:pt x="989" y="1298"/>
                    <a:pt x="1237" y="1161"/>
                    <a:pt x="1348" y="885"/>
                  </a:cubicBezTo>
                  <a:cubicBezTo>
                    <a:pt x="1519" y="436"/>
                    <a:pt x="1169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g2ed6072a2f1_0_274"/>
            <p:cNvSpPr/>
            <p:nvPr/>
          </p:nvSpPr>
          <p:spPr>
            <a:xfrm>
              <a:off x="7329130" y="3248939"/>
              <a:ext cx="45998" cy="39418"/>
            </a:xfrm>
            <a:custGeom>
              <a:avLst/>
              <a:gdLst/>
              <a:ahLst/>
              <a:cxnLst/>
              <a:rect l="l" t="t" r="r" b="b"/>
              <a:pathLst>
                <a:path w="1510" h="1294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0"/>
                    <a:pt x="148" y="915"/>
                  </a:cubicBezTo>
                  <a:cubicBezTo>
                    <a:pt x="258" y="1168"/>
                    <a:pt x="494" y="1294"/>
                    <a:pt x="730" y="1294"/>
                  </a:cubicBezTo>
                  <a:cubicBezTo>
                    <a:pt x="981" y="1294"/>
                    <a:pt x="1232" y="1153"/>
                    <a:pt x="1338" y="875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g2ed6072a2f1_0_274"/>
            <p:cNvSpPr/>
            <p:nvPr/>
          </p:nvSpPr>
          <p:spPr>
            <a:xfrm>
              <a:off x="7258427" y="3212110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1" y="18"/>
                    <a:pt x="47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59" y="1169"/>
                    <a:pt x="496" y="1294"/>
                    <a:pt x="734" y="1294"/>
                  </a:cubicBezTo>
                  <a:cubicBezTo>
                    <a:pt x="983" y="1294"/>
                    <a:pt x="1233" y="1156"/>
                    <a:pt x="1338" y="885"/>
                  </a:cubicBezTo>
                  <a:cubicBezTo>
                    <a:pt x="1510" y="435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g2ed6072a2f1_0_274"/>
            <p:cNvSpPr/>
            <p:nvPr/>
          </p:nvSpPr>
          <p:spPr>
            <a:xfrm>
              <a:off x="7197014" y="3188715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1"/>
                    <a:pt x="148" y="905"/>
                  </a:cubicBezTo>
                  <a:cubicBezTo>
                    <a:pt x="264" y="1165"/>
                    <a:pt x="501" y="1293"/>
                    <a:pt x="738" y="1293"/>
                  </a:cubicBezTo>
                  <a:cubicBezTo>
                    <a:pt x="985" y="1293"/>
                    <a:pt x="1233" y="1152"/>
                    <a:pt x="1338" y="876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g2ed6072a2f1_0_274"/>
            <p:cNvSpPr/>
            <p:nvPr/>
          </p:nvSpPr>
          <p:spPr>
            <a:xfrm>
              <a:off x="6273390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8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8" y="16897"/>
                  </a:cubicBezTo>
                  <a:cubicBezTo>
                    <a:pt x="13110" y="16897"/>
                    <a:pt x="16886" y="13111"/>
                    <a:pt x="16886" y="8449"/>
                  </a:cubicBezTo>
                  <a:cubicBezTo>
                    <a:pt x="16886" y="3787"/>
                    <a:pt x="13110" y="1"/>
                    <a:pt x="8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g2ed6072a2f1_0_274"/>
            <p:cNvSpPr/>
            <p:nvPr/>
          </p:nvSpPr>
          <p:spPr>
            <a:xfrm>
              <a:off x="6835119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9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9" y="16897"/>
                  </a:cubicBezTo>
                  <a:cubicBezTo>
                    <a:pt x="13110" y="16897"/>
                    <a:pt x="16887" y="13111"/>
                    <a:pt x="16887" y="8449"/>
                  </a:cubicBezTo>
                  <a:cubicBezTo>
                    <a:pt x="16887" y="3787"/>
                    <a:pt x="13110" y="1"/>
                    <a:pt x="8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g2ed6072a2f1_0_274"/>
            <p:cNvSpPr/>
            <p:nvPr/>
          </p:nvSpPr>
          <p:spPr>
            <a:xfrm>
              <a:off x="6430059" y="3891545"/>
              <a:ext cx="740026" cy="426049"/>
            </a:xfrm>
            <a:custGeom>
              <a:avLst/>
              <a:gdLst/>
              <a:ahLst/>
              <a:cxnLst/>
              <a:rect l="l" t="t" r="r" b="b"/>
              <a:pathLst>
                <a:path w="24293" h="13986" extrusionOk="0">
                  <a:moveTo>
                    <a:pt x="276" y="1"/>
                  </a:moveTo>
                  <a:cubicBezTo>
                    <a:pt x="119" y="1"/>
                    <a:pt x="1" y="128"/>
                    <a:pt x="1" y="276"/>
                  </a:cubicBezTo>
                  <a:lnTo>
                    <a:pt x="1" y="13710"/>
                  </a:lnTo>
                  <a:cubicBezTo>
                    <a:pt x="1" y="13868"/>
                    <a:pt x="119" y="13986"/>
                    <a:pt x="276" y="13986"/>
                  </a:cubicBezTo>
                  <a:lnTo>
                    <a:pt x="24027" y="13986"/>
                  </a:lnTo>
                  <a:cubicBezTo>
                    <a:pt x="24175" y="13986"/>
                    <a:pt x="24293" y="13868"/>
                    <a:pt x="24293" y="13710"/>
                  </a:cubicBezTo>
                  <a:lnTo>
                    <a:pt x="24293" y="276"/>
                  </a:lnTo>
                  <a:cubicBezTo>
                    <a:pt x="24293" y="128"/>
                    <a:pt x="24175" y="1"/>
                    <a:pt x="24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g2ed6072a2f1_0_274"/>
            <p:cNvSpPr/>
            <p:nvPr/>
          </p:nvSpPr>
          <p:spPr>
            <a:xfrm>
              <a:off x="6449250" y="3913721"/>
              <a:ext cx="704049" cy="387696"/>
            </a:xfrm>
            <a:custGeom>
              <a:avLst/>
              <a:gdLst/>
              <a:ahLst/>
              <a:cxnLst/>
              <a:rect l="l" t="t" r="r" b="b"/>
              <a:pathLst>
                <a:path w="23112" h="12727" extrusionOk="0">
                  <a:moveTo>
                    <a:pt x="22846" y="266"/>
                  </a:moveTo>
                  <a:lnTo>
                    <a:pt x="22846" y="12451"/>
                  </a:lnTo>
                  <a:lnTo>
                    <a:pt x="266" y="12451"/>
                  </a:lnTo>
                  <a:lnTo>
                    <a:pt x="266" y="266"/>
                  </a:lnTo>
                  <a:close/>
                  <a:moveTo>
                    <a:pt x="0" y="0"/>
                  </a:moveTo>
                  <a:lnTo>
                    <a:pt x="0" y="12726"/>
                  </a:lnTo>
                  <a:lnTo>
                    <a:pt x="23112" y="12726"/>
                  </a:lnTo>
                  <a:lnTo>
                    <a:pt x="23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g2ed6072a2f1_0_274"/>
            <p:cNvSpPr/>
            <p:nvPr/>
          </p:nvSpPr>
          <p:spPr>
            <a:xfrm>
              <a:off x="6335077" y="3984425"/>
              <a:ext cx="883534" cy="107563"/>
            </a:xfrm>
            <a:custGeom>
              <a:avLst/>
              <a:gdLst/>
              <a:ahLst/>
              <a:cxnLst/>
              <a:rect l="l" t="t" r="r" b="b"/>
              <a:pathLst>
                <a:path w="29004" h="3531" extrusionOk="0">
                  <a:moveTo>
                    <a:pt x="1" y="0"/>
                  </a:moveTo>
                  <a:lnTo>
                    <a:pt x="1" y="3531"/>
                  </a:lnTo>
                  <a:lnTo>
                    <a:pt x="28188" y="3531"/>
                  </a:lnTo>
                  <a:cubicBezTo>
                    <a:pt x="28640" y="3531"/>
                    <a:pt x="29004" y="3167"/>
                    <a:pt x="29004" y="2725"/>
                  </a:cubicBezTo>
                  <a:lnTo>
                    <a:pt x="29004" y="817"/>
                  </a:lnTo>
                  <a:cubicBezTo>
                    <a:pt x="29004" y="364"/>
                    <a:pt x="28640" y="0"/>
                    <a:pt x="28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g2ed6072a2f1_0_274"/>
            <p:cNvSpPr/>
            <p:nvPr/>
          </p:nvSpPr>
          <p:spPr>
            <a:xfrm>
              <a:off x="6512155" y="4014065"/>
              <a:ext cx="282844" cy="50690"/>
            </a:xfrm>
            <a:custGeom>
              <a:avLst/>
              <a:gdLst/>
              <a:ahLst/>
              <a:cxnLst/>
              <a:rect l="l" t="t" r="r" b="b"/>
              <a:pathLst>
                <a:path w="9285" h="1664" fill="none" extrusionOk="0">
                  <a:moveTo>
                    <a:pt x="836" y="1"/>
                  </a:moveTo>
                  <a:lnTo>
                    <a:pt x="8448" y="1"/>
                  </a:lnTo>
                  <a:cubicBezTo>
                    <a:pt x="8911" y="1"/>
                    <a:pt x="9284" y="365"/>
                    <a:pt x="9284" y="827"/>
                  </a:cubicBezTo>
                  <a:cubicBezTo>
                    <a:pt x="9284" y="1289"/>
                    <a:pt x="8911" y="1663"/>
                    <a:pt x="8448" y="1663"/>
                  </a:cubicBezTo>
                  <a:lnTo>
                    <a:pt x="836" y="1663"/>
                  </a:lnTo>
                  <a:cubicBezTo>
                    <a:pt x="374" y="1663"/>
                    <a:pt x="0" y="1289"/>
                    <a:pt x="0" y="827"/>
                  </a:cubicBezTo>
                  <a:cubicBezTo>
                    <a:pt x="0" y="365"/>
                    <a:pt x="374" y="1"/>
                    <a:pt x="8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g2ed6072a2f1_0_274"/>
            <p:cNvSpPr/>
            <p:nvPr/>
          </p:nvSpPr>
          <p:spPr>
            <a:xfrm>
              <a:off x="6871948" y="4011993"/>
              <a:ext cx="53675" cy="53340"/>
            </a:xfrm>
            <a:custGeom>
              <a:avLst/>
              <a:gdLst/>
              <a:ahLst/>
              <a:cxnLst/>
              <a:rect l="l" t="t" r="r" b="b"/>
              <a:pathLst>
                <a:path w="1762" h="1751" fill="none" extrusionOk="0">
                  <a:moveTo>
                    <a:pt x="1761" y="875"/>
                  </a:moveTo>
                  <a:cubicBezTo>
                    <a:pt x="1761" y="1357"/>
                    <a:pt x="1368" y="1751"/>
                    <a:pt x="886" y="1751"/>
                  </a:cubicBezTo>
                  <a:cubicBezTo>
                    <a:pt x="394" y="1751"/>
                    <a:pt x="1" y="1357"/>
                    <a:pt x="1" y="875"/>
                  </a:cubicBezTo>
                  <a:cubicBezTo>
                    <a:pt x="1" y="394"/>
                    <a:pt x="394" y="0"/>
                    <a:pt x="886" y="0"/>
                  </a:cubicBezTo>
                  <a:cubicBezTo>
                    <a:pt x="1368" y="0"/>
                    <a:pt x="1761" y="394"/>
                    <a:pt x="176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g2ed6072a2f1_0_274"/>
            <p:cNvSpPr/>
            <p:nvPr/>
          </p:nvSpPr>
          <p:spPr>
            <a:xfrm>
              <a:off x="6963641" y="401199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1751" h="1751" fill="none" extrusionOk="0">
                  <a:moveTo>
                    <a:pt x="1751" y="875"/>
                  </a:moveTo>
                  <a:cubicBezTo>
                    <a:pt x="1751" y="1357"/>
                    <a:pt x="1358" y="1751"/>
                    <a:pt x="876" y="1751"/>
                  </a:cubicBezTo>
                  <a:cubicBezTo>
                    <a:pt x="384" y="1751"/>
                    <a:pt x="0" y="1357"/>
                    <a:pt x="0" y="875"/>
                  </a:cubicBezTo>
                  <a:cubicBezTo>
                    <a:pt x="0" y="394"/>
                    <a:pt x="384" y="0"/>
                    <a:pt x="876" y="0"/>
                  </a:cubicBezTo>
                  <a:cubicBezTo>
                    <a:pt x="1358" y="0"/>
                    <a:pt x="1751" y="394"/>
                    <a:pt x="175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g2ed6072a2f1_0_274"/>
            <p:cNvSpPr/>
            <p:nvPr/>
          </p:nvSpPr>
          <p:spPr>
            <a:xfrm>
              <a:off x="6276071" y="4007790"/>
              <a:ext cx="115971" cy="59036"/>
            </a:xfrm>
            <a:custGeom>
              <a:avLst/>
              <a:gdLst/>
              <a:ahLst/>
              <a:cxnLst/>
              <a:rect l="l" t="t" r="r" b="b"/>
              <a:pathLst>
                <a:path w="3807" h="1938" extrusionOk="0">
                  <a:moveTo>
                    <a:pt x="1" y="0"/>
                  </a:moveTo>
                  <a:lnTo>
                    <a:pt x="1" y="1938"/>
                  </a:lnTo>
                  <a:lnTo>
                    <a:pt x="3807" y="1938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g2ed6072a2f1_0_274"/>
            <p:cNvSpPr/>
            <p:nvPr/>
          </p:nvSpPr>
          <p:spPr>
            <a:xfrm>
              <a:off x="7197623" y="3807377"/>
              <a:ext cx="307702" cy="440701"/>
            </a:xfrm>
            <a:custGeom>
              <a:avLst/>
              <a:gdLst/>
              <a:ahLst/>
              <a:cxnLst/>
              <a:rect l="l" t="t" r="r" b="b"/>
              <a:pathLst>
                <a:path w="10101" h="14467" extrusionOk="0">
                  <a:moveTo>
                    <a:pt x="10101" y="0"/>
                  </a:moveTo>
                  <a:lnTo>
                    <a:pt x="9206" y="325"/>
                  </a:lnTo>
                  <a:lnTo>
                    <a:pt x="8930" y="423"/>
                  </a:lnTo>
                  <a:lnTo>
                    <a:pt x="0" y="3600"/>
                  </a:lnTo>
                  <a:lnTo>
                    <a:pt x="0" y="11487"/>
                  </a:lnTo>
                  <a:lnTo>
                    <a:pt x="8930" y="14123"/>
                  </a:lnTo>
                  <a:lnTo>
                    <a:pt x="9206" y="14201"/>
                  </a:lnTo>
                  <a:lnTo>
                    <a:pt x="10101" y="14467"/>
                  </a:lnTo>
                  <a:lnTo>
                    <a:pt x="10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g2ed6072a2f1_0_274"/>
            <p:cNvSpPr/>
            <p:nvPr/>
          </p:nvSpPr>
          <p:spPr>
            <a:xfrm>
              <a:off x="7469654" y="3817247"/>
              <a:ext cx="8408" cy="422759"/>
            </a:xfrm>
            <a:custGeom>
              <a:avLst/>
              <a:gdLst/>
              <a:ahLst/>
              <a:cxnLst/>
              <a:rect l="l" t="t" r="r" b="b"/>
              <a:pathLst>
                <a:path w="276" h="13878" extrusionOk="0">
                  <a:moveTo>
                    <a:pt x="276" y="1"/>
                  </a:moveTo>
                  <a:lnTo>
                    <a:pt x="0" y="99"/>
                  </a:lnTo>
                  <a:lnTo>
                    <a:pt x="0" y="13799"/>
                  </a:lnTo>
                  <a:lnTo>
                    <a:pt x="276" y="13877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g2ed6072a2f1_0_274"/>
            <p:cNvSpPr/>
            <p:nvPr/>
          </p:nvSpPr>
          <p:spPr>
            <a:xfrm>
              <a:off x="6329685" y="3422910"/>
              <a:ext cx="400308" cy="385076"/>
            </a:xfrm>
            <a:custGeom>
              <a:avLst/>
              <a:gdLst/>
              <a:ahLst/>
              <a:cxnLst/>
              <a:rect l="l" t="t" r="r" b="b"/>
              <a:pathLst>
                <a:path w="13141" h="12641" extrusionOk="0">
                  <a:moveTo>
                    <a:pt x="6826" y="278"/>
                  </a:moveTo>
                  <a:cubicBezTo>
                    <a:pt x="10160" y="278"/>
                    <a:pt x="12875" y="2983"/>
                    <a:pt x="12875" y="6327"/>
                  </a:cubicBezTo>
                  <a:cubicBezTo>
                    <a:pt x="12875" y="8766"/>
                    <a:pt x="11399" y="10979"/>
                    <a:pt x="9137" y="11913"/>
                  </a:cubicBezTo>
                  <a:cubicBezTo>
                    <a:pt x="8393" y="12222"/>
                    <a:pt x="7610" y="12372"/>
                    <a:pt x="6833" y="12372"/>
                  </a:cubicBezTo>
                  <a:cubicBezTo>
                    <a:pt x="5258" y="12372"/>
                    <a:pt x="3707" y="11757"/>
                    <a:pt x="2548" y="10605"/>
                  </a:cubicBezTo>
                  <a:cubicBezTo>
                    <a:pt x="817" y="8874"/>
                    <a:pt x="306" y="6268"/>
                    <a:pt x="1240" y="4006"/>
                  </a:cubicBezTo>
                  <a:cubicBezTo>
                    <a:pt x="2174" y="1754"/>
                    <a:pt x="4377" y="278"/>
                    <a:pt x="6826" y="278"/>
                  </a:cubicBezTo>
                  <a:close/>
                  <a:moveTo>
                    <a:pt x="6818" y="0"/>
                  </a:moveTo>
                  <a:cubicBezTo>
                    <a:pt x="5174" y="0"/>
                    <a:pt x="3561" y="643"/>
                    <a:pt x="2351" y="1852"/>
                  </a:cubicBezTo>
                  <a:cubicBezTo>
                    <a:pt x="542" y="3662"/>
                    <a:pt x="1" y="6376"/>
                    <a:pt x="984" y="8746"/>
                  </a:cubicBezTo>
                  <a:cubicBezTo>
                    <a:pt x="1958" y="11106"/>
                    <a:pt x="4269" y="12641"/>
                    <a:pt x="6826" y="12641"/>
                  </a:cubicBezTo>
                  <a:cubicBezTo>
                    <a:pt x="10308" y="12641"/>
                    <a:pt x="13140" y="9808"/>
                    <a:pt x="13140" y="6327"/>
                  </a:cubicBezTo>
                  <a:cubicBezTo>
                    <a:pt x="13140" y="3770"/>
                    <a:pt x="11606" y="1459"/>
                    <a:pt x="9246" y="485"/>
                  </a:cubicBezTo>
                  <a:cubicBezTo>
                    <a:pt x="8459" y="159"/>
                    <a:pt x="7635" y="0"/>
                    <a:pt x="6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g2ed6072a2f1_0_274"/>
            <p:cNvSpPr/>
            <p:nvPr/>
          </p:nvSpPr>
          <p:spPr>
            <a:xfrm>
              <a:off x="6890835" y="3422910"/>
              <a:ext cx="400277" cy="385076"/>
            </a:xfrm>
            <a:custGeom>
              <a:avLst/>
              <a:gdLst/>
              <a:ahLst/>
              <a:cxnLst/>
              <a:rect l="l" t="t" r="r" b="b"/>
              <a:pathLst>
                <a:path w="13140" h="12641" extrusionOk="0">
                  <a:moveTo>
                    <a:pt x="6816" y="278"/>
                  </a:moveTo>
                  <a:cubicBezTo>
                    <a:pt x="10150" y="278"/>
                    <a:pt x="12855" y="2983"/>
                    <a:pt x="12864" y="6317"/>
                  </a:cubicBezTo>
                  <a:cubicBezTo>
                    <a:pt x="12864" y="8766"/>
                    <a:pt x="11389" y="10979"/>
                    <a:pt x="9127" y="11913"/>
                  </a:cubicBezTo>
                  <a:cubicBezTo>
                    <a:pt x="8383" y="12222"/>
                    <a:pt x="7600" y="12372"/>
                    <a:pt x="6822" y="12372"/>
                  </a:cubicBezTo>
                  <a:cubicBezTo>
                    <a:pt x="5248" y="12372"/>
                    <a:pt x="3697" y="11757"/>
                    <a:pt x="2538" y="10605"/>
                  </a:cubicBezTo>
                  <a:cubicBezTo>
                    <a:pt x="807" y="8874"/>
                    <a:pt x="296" y="6268"/>
                    <a:pt x="1230" y="4006"/>
                  </a:cubicBezTo>
                  <a:cubicBezTo>
                    <a:pt x="2164" y="1744"/>
                    <a:pt x="4367" y="278"/>
                    <a:pt x="6816" y="278"/>
                  </a:cubicBezTo>
                  <a:close/>
                  <a:moveTo>
                    <a:pt x="6815" y="0"/>
                  </a:moveTo>
                  <a:cubicBezTo>
                    <a:pt x="5173" y="0"/>
                    <a:pt x="3560" y="643"/>
                    <a:pt x="2351" y="1852"/>
                  </a:cubicBezTo>
                  <a:cubicBezTo>
                    <a:pt x="541" y="3662"/>
                    <a:pt x="1" y="6376"/>
                    <a:pt x="984" y="8736"/>
                  </a:cubicBezTo>
                  <a:cubicBezTo>
                    <a:pt x="1958" y="11097"/>
                    <a:pt x="4259" y="12641"/>
                    <a:pt x="6816" y="12641"/>
                  </a:cubicBezTo>
                  <a:cubicBezTo>
                    <a:pt x="10307" y="12641"/>
                    <a:pt x="13140" y="9808"/>
                    <a:pt x="13140" y="6327"/>
                  </a:cubicBezTo>
                  <a:cubicBezTo>
                    <a:pt x="13140" y="3770"/>
                    <a:pt x="11596" y="1459"/>
                    <a:pt x="9235" y="485"/>
                  </a:cubicBezTo>
                  <a:cubicBezTo>
                    <a:pt x="8452" y="159"/>
                    <a:pt x="7630" y="0"/>
                    <a:pt x="6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g2ed6072a2f1_0_274"/>
            <p:cNvSpPr/>
            <p:nvPr/>
          </p:nvSpPr>
          <p:spPr>
            <a:xfrm>
              <a:off x="6490588" y="3564865"/>
              <a:ext cx="93489" cy="80147"/>
            </a:xfrm>
            <a:custGeom>
              <a:avLst/>
              <a:gdLst/>
              <a:ahLst/>
              <a:cxnLst/>
              <a:rect l="l" t="t" r="r" b="b"/>
              <a:pathLst>
                <a:path w="3069" h="2631" extrusionOk="0">
                  <a:moveTo>
                    <a:pt x="1751" y="280"/>
                  </a:moveTo>
                  <a:cubicBezTo>
                    <a:pt x="2321" y="280"/>
                    <a:pt x="2793" y="742"/>
                    <a:pt x="2793" y="1313"/>
                  </a:cubicBezTo>
                  <a:cubicBezTo>
                    <a:pt x="2793" y="1944"/>
                    <a:pt x="2281" y="2360"/>
                    <a:pt x="1746" y="2360"/>
                  </a:cubicBezTo>
                  <a:cubicBezTo>
                    <a:pt x="1489" y="2360"/>
                    <a:pt x="1227" y="2264"/>
                    <a:pt x="1013" y="2050"/>
                  </a:cubicBezTo>
                  <a:cubicBezTo>
                    <a:pt x="354" y="1401"/>
                    <a:pt x="826" y="280"/>
                    <a:pt x="1751" y="280"/>
                  </a:cubicBezTo>
                  <a:close/>
                  <a:moveTo>
                    <a:pt x="1741" y="0"/>
                  </a:moveTo>
                  <a:cubicBezTo>
                    <a:pt x="1419" y="0"/>
                    <a:pt x="1091" y="120"/>
                    <a:pt x="826" y="388"/>
                  </a:cubicBezTo>
                  <a:cubicBezTo>
                    <a:pt x="0" y="1214"/>
                    <a:pt x="580" y="2631"/>
                    <a:pt x="1751" y="2631"/>
                  </a:cubicBezTo>
                  <a:cubicBezTo>
                    <a:pt x="2479" y="2631"/>
                    <a:pt x="3069" y="2040"/>
                    <a:pt x="3059" y="1313"/>
                  </a:cubicBezTo>
                  <a:cubicBezTo>
                    <a:pt x="3059" y="522"/>
                    <a:pt x="2412" y="0"/>
                    <a:pt x="1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g2ed6072a2f1_0_274"/>
            <p:cNvSpPr/>
            <p:nvPr/>
          </p:nvSpPr>
          <p:spPr>
            <a:xfrm>
              <a:off x="7044214" y="3564865"/>
              <a:ext cx="93520" cy="80147"/>
            </a:xfrm>
            <a:custGeom>
              <a:avLst/>
              <a:gdLst/>
              <a:ahLst/>
              <a:cxnLst/>
              <a:rect l="l" t="t" r="r" b="b"/>
              <a:pathLst>
                <a:path w="3070" h="2631" extrusionOk="0">
                  <a:moveTo>
                    <a:pt x="1761" y="280"/>
                  </a:moveTo>
                  <a:cubicBezTo>
                    <a:pt x="2332" y="280"/>
                    <a:pt x="2794" y="742"/>
                    <a:pt x="2794" y="1313"/>
                  </a:cubicBezTo>
                  <a:cubicBezTo>
                    <a:pt x="2794" y="1944"/>
                    <a:pt x="2282" y="2360"/>
                    <a:pt x="1750" y="2360"/>
                  </a:cubicBezTo>
                  <a:cubicBezTo>
                    <a:pt x="1494" y="2360"/>
                    <a:pt x="1234" y="2264"/>
                    <a:pt x="1024" y="2050"/>
                  </a:cubicBezTo>
                  <a:cubicBezTo>
                    <a:pt x="365" y="1401"/>
                    <a:pt x="827" y="280"/>
                    <a:pt x="1761" y="280"/>
                  </a:cubicBezTo>
                  <a:close/>
                  <a:moveTo>
                    <a:pt x="1742" y="0"/>
                  </a:moveTo>
                  <a:cubicBezTo>
                    <a:pt x="1419" y="0"/>
                    <a:pt x="1092" y="120"/>
                    <a:pt x="827" y="388"/>
                  </a:cubicBezTo>
                  <a:cubicBezTo>
                    <a:pt x="1" y="1224"/>
                    <a:pt x="591" y="2631"/>
                    <a:pt x="1761" y="2631"/>
                  </a:cubicBezTo>
                  <a:cubicBezTo>
                    <a:pt x="2479" y="2621"/>
                    <a:pt x="3069" y="2040"/>
                    <a:pt x="3069" y="1313"/>
                  </a:cubicBezTo>
                  <a:cubicBezTo>
                    <a:pt x="3063" y="522"/>
                    <a:pt x="2414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g2ed6072a2f1_0_274"/>
            <p:cNvSpPr/>
            <p:nvPr/>
          </p:nvSpPr>
          <p:spPr>
            <a:xfrm>
              <a:off x="6948653" y="4274123"/>
              <a:ext cx="335270" cy="137234"/>
            </a:xfrm>
            <a:custGeom>
              <a:avLst/>
              <a:gdLst/>
              <a:ahLst/>
              <a:cxnLst/>
              <a:rect l="l" t="t" r="r" b="b"/>
              <a:pathLst>
                <a:path w="11006" h="4505" extrusionOk="0">
                  <a:moveTo>
                    <a:pt x="7151" y="1250"/>
                  </a:moveTo>
                  <a:cubicBezTo>
                    <a:pt x="7367" y="1250"/>
                    <a:pt x="7534" y="1515"/>
                    <a:pt x="7593" y="1751"/>
                  </a:cubicBezTo>
                  <a:cubicBezTo>
                    <a:pt x="7682" y="2164"/>
                    <a:pt x="7632" y="2587"/>
                    <a:pt x="7455" y="2971"/>
                  </a:cubicBezTo>
                  <a:cubicBezTo>
                    <a:pt x="7121" y="2725"/>
                    <a:pt x="6885" y="2361"/>
                    <a:pt x="6806" y="1958"/>
                  </a:cubicBezTo>
                  <a:cubicBezTo>
                    <a:pt x="6767" y="1741"/>
                    <a:pt x="6816" y="1535"/>
                    <a:pt x="6934" y="1358"/>
                  </a:cubicBezTo>
                  <a:cubicBezTo>
                    <a:pt x="6983" y="1289"/>
                    <a:pt x="7062" y="1250"/>
                    <a:pt x="7151" y="1250"/>
                  </a:cubicBezTo>
                  <a:close/>
                  <a:moveTo>
                    <a:pt x="3551" y="1859"/>
                  </a:moveTo>
                  <a:cubicBezTo>
                    <a:pt x="3600" y="1859"/>
                    <a:pt x="3649" y="1869"/>
                    <a:pt x="3699" y="1889"/>
                  </a:cubicBezTo>
                  <a:cubicBezTo>
                    <a:pt x="3836" y="1938"/>
                    <a:pt x="3944" y="2036"/>
                    <a:pt x="4003" y="2174"/>
                  </a:cubicBezTo>
                  <a:cubicBezTo>
                    <a:pt x="4112" y="2449"/>
                    <a:pt x="3994" y="2764"/>
                    <a:pt x="3856" y="2971"/>
                  </a:cubicBezTo>
                  <a:cubicBezTo>
                    <a:pt x="3767" y="3098"/>
                    <a:pt x="3659" y="3207"/>
                    <a:pt x="3531" y="3295"/>
                  </a:cubicBezTo>
                  <a:cubicBezTo>
                    <a:pt x="3394" y="3118"/>
                    <a:pt x="3295" y="2921"/>
                    <a:pt x="3226" y="2705"/>
                  </a:cubicBezTo>
                  <a:cubicBezTo>
                    <a:pt x="3138" y="2410"/>
                    <a:pt x="3148" y="2036"/>
                    <a:pt x="3394" y="1899"/>
                  </a:cubicBezTo>
                  <a:cubicBezTo>
                    <a:pt x="3443" y="1869"/>
                    <a:pt x="3492" y="1859"/>
                    <a:pt x="3551" y="1859"/>
                  </a:cubicBezTo>
                  <a:close/>
                  <a:moveTo>
                    <a:pt x="10593" y="1"/>
                  </a:moveTo>
                  <a:lnTo>
                    <a:pt x="10347" y="119"/>
                  </a:lnTo>
                  <a:cubicBezTo>
                    <a:pt x="10612" y="679"/>
                    <a:pt x="10730" y="1299"/>
                    <a:pt x="10691" y="1918"/>
                  </a:cubicBezTo>
                  <a:cubicBezTo>
                    <a:pt x="10691" y="2204"/>
                    <a:pt x="10612" y="2489"/>
                    <a:pt x="10485" y="2744"/>
                  </a:cubicBezTo>
                  <a:cubicBezTo>
                    <a:pt x="10191" y="3279"/>
                    <a:pt x="9568" y="3503"/>
                    <a:pt x="8961" y="3503"/>
                  </a:cubicBezTo>
                  <a:cubicBezTo>
                    <a:pt x="8776" y="3503"/>
                    <a:pt x="8592" y="3482"/>
                    <a:pt x="8419" y="3443"/>
                  </a:cubicBezTo>
                  <a:cubicBezTo>
                    <a:pt x="8154" y="3374"/>
                    <a:pt x="7908" y="3275"/>
                    <a:pt x="7682" y="3128"/>
                  </a:cubicBezTo>
                  <a:cubicBezTo>
                    <a:pt x="7898" y="2685"/>
                    <a:pt x="7957" y="2174"/>
                    <a:pt x="7849" y="1682"/>
                  </a:cubicBezTo>
                  <a:cubicBezTo>
                    <a:pt x="7760" y="1328"/>
                    <a:pt x="7514" y="964"/>
                    <a:pt x="7151" y="964"/>
                  </a:cubicBezTo>
                  <a:cubicBezTo>
                    <a:pt x="6974" y="974"/>
                    <a:pt x="6816" y="1043"/>
                    <a:pt x="6718" y="1181"/>
                  </a:cubicBezTo>
                  <a:cubicBezTo>
                    <a:pt x="6541" y="1417"/>
                    <a:pt x="6472" y="1712"/>
                    <a:pt x="6521" y="2007"/>
                  </a:cubicBezTo>
                  <a:cubicBezTo>
                    <a:pt x="6629" y="2489"/>
                    <a:pt x="6905" y="2921"/>
                    <a:pt x="7318" y="3216"/>
                  </a:cubicBezTo>
                  <a:cubicBezTo>
                    <a:pt x="7278" y="3275"/>
                    <a:pt x="7229" y="3344"/>
                    <a:pt x="7190" y="3403"/>
                  </a:cubicBezTo>
                  <a:cubicBezTo>
                    <a:pt x="6806" y="3856"/>
                    <a:pt x="6256" y="4151"/>
                    <a:pt x="5656" y="4220"/>
                  </a:cubicBezTo>
                  <a:cubicBezTo>
                    <a:pt x="5588" y="4225"/>
                    <a:pt x="5520" y="4228"/>
                    <a:pt x="5452" y="4228"/>
                  </a:cubicBezTo>
                  <a:cubicBezTo>
                    <a:pt x="4804" y="4228"/>
                    <a:pt x="4172" y="3974"/>
                    <a:pt x="3718" y="3502"/>
                  </a:cubicBezTo>
                  <a:cubicBezTo>
                    <a:pt x="3856" y="3403"/>
                    <a:pt x="3984" y="3275"/>
                    <a:pt x="4082" y="3138"/>
                  </a:cubicBezTo>
                  <a:cubicBezTo>
                    <a:pt x="4318" y="2833"/>
                    <a:pt x="4387" y="2430"/>
                    <a:pt x="4259" y="2066"/>
                  </a:cubicBezTo>
                  <a:cubicBezTo>
                    <a:pt x="4180" y="1859"/>
                    <a:pt x="4003" y="1702"/>
                    <a:pt x="3797" y="1623"/>
                  </a:cubicBezTo>
                  <a:cubicBezTo>
                    <a:pt x="3719" y="1593"/>
                    <a:pt x="3638" y="1578"/>
                    <a:pt x="3558" y="1578"/>
                  </a:cubicBezTo>
                  <a:cubicBezTo>
                    <a:pt x="3455" y="1578"/>
                    <a:pt x="3354" y="1603"/>
                    <a:pt x="3266" y="1653"/>
                  </a:cubicBezTo>
                  <a:cubicBezTo>
                    <a:pt x="2882" y="1869"/>
                    <a:pt x="2843" y="2371"/>
                    <a:pt x="2961" y="2784"/>
                  </a:cubicBezTo>
                  <a:cubicBezTo>
                    <a:pt x="3030" y="3020"/>
                    <a:pt x="3148" y="3236"/>
                    <a:pt x="3285" y="3443"/>
                  </a:cubicBezTo>
                  <a:cubicBezTo>
                    <a:pt x="3052" y="3547"/>
                    <a:pt x="2800" y="3602"/>
                    <a:pt x="2548" y="3602"/>
                  </a:cubicBezTo>
                  <a:cubicBezTo>
                    <a:pt x="2396" y="3602"/>
                    <a:pt x="2243" y="3582"/>
                    <a:pt x="2095" y="3541"/>
                  </a:cubicBezTo>
                  <a:cubicBezTo>
                    <a:pt x="1486" y="3374"/>
                    <a:pt x="945" y="2892"/>
                    <a:pt x="640" y="2233"/>
                  </a:cubicBezTo>
                  <a:cubicBezTo>
                    <a:pt x="384" y="1663"/>
                    <a:pt x="286" y="984"/>
                    <a:pt x="355" y="207"/>
                  </a:cubicBezTo>
                  <a:lnTo>
                    <a:pt x="69" y="178"/>
                  </a:lnTo>
                  <a:lnTo>
                    <a:pt x="69" y="178"/>
                  </a:lnTo>
                  <a:cubicBezTo>
                    <a:pt x="1" y="1014"/>
                    <a:pt x="109" y="1741"/>
                    <a:pt x="384" y="2351"/>
                  </a:cubicBezTo>
                  <a:cubicBezTo>
                    <a:pt x="728" y="3079"/>
                    <a:pt x="1338" y="3630"/>
                    <a:pt x="2027" y="3816"/>
                  </a:cubicBezTo>
                  <a:cubicBezTo>
                    <a:pt x="2195" y="3861"/>
                    <a:pt x="2366" y="3883"/>
                    <a:pt x="2537" y="3883"/>
                  </a:cubicBezTo>
                  <a:cubicBezTo>
                    <a:pt x="2857" y="3883"/>
                    <a:pt x="3174" y="3806"/>
                    <a:pt x="3462" y="3659"/>
                  </a:cubicBezTo>
                  <a:cubicBezTo>
                    <a:pt x="3974" y="4200"/>
                    <a:pt x="4672" y="4505"/>
                    <a:pt x="5410" y="4505"/>
                  </a:cubicBezTo>
                  <a:cubicBezTo>
                    <a:pt x="5498" y="4505"/>
                    <a:pt x="5587" y="4495"/>
                    <a:pt x="5675" y="4485"/>
                  </a:cubicBezTo>
                  <a:cubicBezTo>
                    <a:pt x="6344" y="4416"/>
                    <a:pt x="6954" y="4092"/>
                    <a:pt x="7387" y="3571"/>
                  </a:cubicBezTo>
                  <a:cubicBezTo>
                    <a:pt x="7436" y="3512"/>
                    <a:pt x="7485" y="3443"/>
                    <a:pt x="7534" y="3374"/>
                  </a:cubicBezTo>
                  <a:cubicBezTo>
                    <a:pt x="7780" y="3521"/>
                    <a:pt x="8055" y="3639"/>
                    <a:pt x="8341" y="3708"/>
                  </a:cubicBezTo>
                  <a:cubicBezTo>
                    <a:pt x="8535" y="3753"/>
                    <a:pt x="8745" y="3777"/>
                    <a:pt x="8958" y="3777"/>
                  </a:cubicBezTo>
                  <a:cubicBezTo>
                    <a:pt x="9641" y="3777"/>
                    <a:pt x="10361" y="3527"/>
                    <a:pt x="10721" y="2882"/>
                  </a:cubicBezTo>
                  <a:cubicBezTo>
                    <a:pt x="10868" y="2587"/>
                    <a:pt x="10957" y="2263"/>
                    <a:pt x="10966" y="1938"/>
                  </a:cubicBezTo>
                  <a:cubicBezTo>
                    <a:pt x="11006" y="1269"/>
                    <a:pt x="10878" y="600"/>
                    <a:pt x="10593" y="1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g2ed6072a2f1_0_274"/>
            <p:cNvSpPr/>
            <p:nvPr/>
          </p:nvSpPr>
          <p:spPr>
            <a:xfrm>
              <a:off x="7444796" y="3215065"/>
              <a:ext cx="210344" cy="144727"/>
            </a:xfrm>
            <a:custGeom>
              <a:avLst/>
              <a:gdLst/>
              <a:ahLst/>
              <a:cxnLst/>
              <a:rect l="l" t="t" r="r" b="b"/>
              <a:pathLst>
                <a:path w="6905" h="4751" fill="none" extrusionOk="0">
                  <a:moveTo>
                    <a:pt x="0" y="1348"/>
                  </a:moveTo>
                  <a:cubicBezTo>
                    <a:pt x="600" y="286"/>
                    <a:pt x="2016" y="1"/>
                    <a:pt x="2980" y="758"/>
                  </a:cubicBezTo>
                  <a:cubicBezTo>
                    <a:pt x="3285" y="1004"/>
                    <a:pt x="3531" y="1299"/>
                    <a:pt x="3718" y="1643"/>
                  </a:cubicBezTo>
                  <a:cubicBezTo>
                    <a:pt x="3904" y="1928"/>
                    <a:pt x="4032" y="2243"/>
                    <a:pt x="4082" y="2587"/>
                  </a:cubicBezTo>
                  <a:cubicBezTo>
                    <a:pt x="4121" y="3207"/>
                    <a:pt x="3747" y="3777"/>
                    <a:pt x="3157" y="4003"/>
                  </a:cubicBezTo>
                  <a:cubicBezTo>
                    <a:pt x="3088" y="4033"/>
                    <a:pt x="3000" y="4043"/>
                    <a:pt x="2911" y="4013"/>
                  </a:cubicBezTo>
                  <a:cubicBezTo>
                    <a:pt x="2862" y="3984"/>
                    <a:pt x="2813" y="3925"/>
                    <a:pt x="2783" y="3866"/>
                  </a:cubicBezTo>
                  <a:cubicBezTo>
                    <a:pt x="2606" y="3502"/>
                    <a:pt x="2646" y="3069"/>
                    <a:pt x="2891" y="2754"/>
                  </a:cubicBezTo>
                  <a:cubicBezTo>
                    <a:pt x="3137" y="2440"/>
                    <a:pt x="3491" y="2223"/>
                    <a:pt x="3885" y="2145"/>
                  </a:cubicBezTo>
                  <a:cubicBezTo>
                    <a:pt x="5468" y="1791"/>
                    <a:pt x="6904" y="3148"/>
                    <a:pt x="6648" y="4751"/>
                  </a:cubicBezTo>
                </a:path>
              </a:pathLst>
            </a:custGeom>
            <a:noFill/>
            <a:ln w="9525" cap="flat" cmpd="sng">
              <a:solidFill>
                <a:srgbClr val="1F154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g2ed6072a2f1_0_274"/>
            <p:cNvSpPr/>
            <p:nvPr/>
          </p:nvSpPr>
          <p:spPr>
            <a:xfrm>
              <a:off x="7719941" y="3657291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g2ed6072a2f1_0_274"/>
            <p:cNvSpPr/>
            <p:nvPr/>
          </p:nvSpPr>
          <p:spPr>
            <a:xfrm>
              <a:off x="7754091" y="37304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g2ed6072a2f1_0_274"/>
            <p:cNvSpPr/>
            <p:nvPr/>
          </p:nvSpPr>
          <p:spPr>
            <a:xfrm>
              <a:off x="7782391" y="38143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01" name="Google Shape;3101;g2ed6072a2f1_0_274"/>
          <p:cNvGrpSpPr/>
          <p:nvPr/>
        </p:nvGrpSpPr>
        <p:grpSpPr>
          <a:xfrm rot="1028086">
            <a:off x="312686" y="228260"/>
            <a:ext cx="1155832" cy="1085718"/>
            <a:chOff x="220838" y="-10150"/>
            <a:chExt cx="1417700" cy="1331700"/>
          </a:xfrm>
        </p:grpSpPr>
        <p:sp>
          <p:nvSpPr>
            <p:cNvPr id="3102" name="Google Shape;3102;g2ed6072a2f1_0_274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g2ed6072a2f1_0_274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g2ed6072a2f1_0_274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g2ed6072a2f1_0_274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g2ed6072a2f1_0_274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g2ed6072a2f1_0_274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g2ed6072a2f1_0_274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g2ed6072a2f1_0_274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g2ed6072a2f1_0_274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g2ed6072a2f1_0_274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g2ed6072a2f1_0_274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g2ed6072a2f1_0_274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4" name="Google Shape;3114;g2ed6072a2f1_0_274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5" name="Google Shape;3115;g2ed6072a2f1_0_274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g2ed6072a2f1_0_274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g2ed6072a2f1_0_274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g2ed6072a2f1_0_274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g2ed6072a2f1_0_274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g2ed6072a2f1_0_274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g2ed6072a2f1_0_274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g2ed6072a2f1_0_274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g2ed6072a2f1_0_274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g2ed6072a2f1_0_274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g2ed6072a2f1_0_274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g2ed6072a2f1_0_274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g2ed6072a2f1_0_274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8" name="Google Shape;3128;g2ed6072a2f1_0_274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9" name="Google Shape;3129;g2ed6072a2f1_0_274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0" name="Google Shape;3130;g2ed6072a2f1_0_274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1" name="Google Shape;3131;g2ed6072a2f1_0_274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2" name="Google Shape;3132;g2ed6072a2f1_0_274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3" name="Google Shape;3133;g2ed6072a2f1_0_274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4" name="Google Shape;3134;g2ed6072a2f1_0_274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5" name="Google Shape;3135;g2ed6072a2f1_0_274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6" name="Google Shape;3136;g2ed6072a2f1_0_274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7" name="Google Shape;3137;g2ed6072a2f1_0_274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8" name="Google Shape;3138;g2ed6072a2f1_0_274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9" name="Google Shape;3139;g2ed6072a2f1_0_274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0" name="Google Shape;3140;g2ed6072a2f1_0_274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1" name="Google Shape;3141;g2ed6072a2f1_0_274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g2ed6072a2f1_0_274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3" name="Google Shape;3143;g2ed6072a2f1_0_274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4" name="Google Shape;3144;g2ed6072a2f1_0_274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5" name="Google Shape;3145;g2ed6072a2f1_0_274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g2ed6072a2f1_0_274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g2ed6072a2f1_0_274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8" name="Google Shape;3148;g2ed6072a2f1_0_274"/>
          <p:cNvGrpSpPr/>
          <p:nvPr/>
        </p:nvGrpSpPr>
        <p:grpSpPr>
          <a:xfrm rot="657575">
            <a:off x="3900270" y="4149755"/>
            <a:ext cx="773062" cy="656341"/>
            <a:chOff x="3502275" y="3218775"/>
            <a:chExt cx="1175775" cy="998250"/>
          </a:xfrm>
        </p:grpSpPr>
        <p:sp>
          <p:nvSpPr>
            <p:cNvPr id="3149" name="Google Shape;3149;g2ed6072a2f1_0_274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0" name="Google Shape;3150;g2ed6072a2f1_0_274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1" name="Google Shape;3151;g2ed6072a2f1_0_274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2" name="Google Shape;3152;g2ed6072a2f1_0_274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g2ed6072a2f1_0_274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g2ed6072a2f1_0_274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g2ed6072a2f1_0_274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g2ed6072a2f1_0_274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7" name="Google Shape;3157;g2ed6072a2f1_0_274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8" name="Google Shape;3158;g2ed6072a2f1_0_274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9" name="Google Shape;3159;g2ed6072a2f1_0_274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g2ed6072a2f1_0_274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1" name="Google Shape;3161;g2ed6072a2f1_0_274"/>
          <p:cNvGrpSpPr/>
          <p:nvPr/>
        </p:nvGrpSpPr>
        <p:grpSpPr>
          <a:xfrm rot="-1936715">
            <a:off x="7999301" y="2207013"/>
            <a:ext cx="859151" cy="729432"/>
            <a:chOff x="8039217" y="153473"/>
            <a:chExt cx="898762" cy="763062"/>
          </a:xfrm>
        </p:grpSpPr>
        <p:sp>
          <p:nvSpPr>
            <p:cNvPr id="3162" name="Google Shape;3162;g2ed6072a2f1_0_274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g2ed6072a2f1_0_274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g2ed6072a2f1_0_274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g2ed6072a2f1_0_274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g2ed6072a2f1_0_274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g2ed6072a2f1_0_274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8" name="Google Shape;3168;g2ed6072a2f1_0_274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9" name="Google Shape;3169;g2ed6072a2f1_0_274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g2ed6072a2f1_0_274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g2ed6072a2f1_0_274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g2ed6072a2f1_0_274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g2ed6072a2f1_0_274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g2ed6072a2f1_0_274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5" name="Google Shape;3175;g2ed6072a2f1_0_274"/>
          <p:cNvGrpSpPr/>
          <p:nvPr/>
        </p:nvGrpSpPr>
        <p:grpSpPr>
          <a:xfrm>
            <a:off x="6255633" y="212003"/>
            <a:ext cx="1099685" cy="645981"/>
            <a:chOff x="3285175" y="1554625"/>
            <a:chExt cx="1458275" cy="856625"/>
          </a:xfrm>
        </p:grpSpPr>
        <p:sp>
          <p:nvSpPr>
            <p:cNvPr id="3176" name="Google Shape;3176;g2ed6072a2f1_0_274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g2ed6072a2f1_0_274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g2ed6072a2f1_0_274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g2ed6072a2f1_0_274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g2ed6072a2f1_0_274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g2ed6072a2f1_0_274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g2ed6072a2f1_0_274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g2ed6072a2f1_0_274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g2ed6072a2f1_0_274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g2ed6072a2f1_0_274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g2ed6072a2f1_0_274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g2ed6072a2f1_0_274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g2ed6072a2f1_0_274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g2ed6072a2f1_0_274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g2ed6072a2f1_0_274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5" name="Google Shape;3195;g2ed4908248b_0_432"/>
          <p:cNvGrpSpPr/>
          <p:nvPr/>
        </p:nvGrpSpPr>
        <p:grpSpPr>
          <a:xfrm flipH="1">
            <a:off x="5028775" y="3174275"/>
            <a:ext cx="3753450" cy="1969225"/>
            <a:chOff x="143902" y="3174400"/>
            <a:chExt cx="3753450" cy="1969225"/>
          </a:xfrm>
        </p:grpSpPr>
        <p:sp>
          <p:nvSpPr>
            <p:cNvPr id="3196" name="Google Shape;3196;g2ed4908248b_0_432"/>
            <p:cNvSpPr/>
            <p:nvPr/>
          </p:nvSpPr>
          <p:spPr>
            <a:xfrm>
              <a:off x="416350" y="4817825"/>
              <a:ext cx="136200" cy="32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97" name="Google Shape;3197;g2ed4908248b_0_432"/>
            <p:cNvGrpSpPr/>
            <p:nvPr/>
          </p:nvGrpSpPr>
          <p:grpSpPr>
            <a:xfrm>
              <a:off x="143902" y="3174400"/>
              <a:ext cx="3753450" cy="1909667"/>
              <a:chOff x="143902" y="3174400"/>
              <a:chExt cx="3753450" cy="1909667"/>
            </a:xfrm>
          </p:grpSpPr>
          <p:sp>
            <p:nvSpPr>
              <p:cNvPr id="3198" name="Google Shape;3198;g2ed4908248b_0_432"/>
              <p:cNvSpPr/>
              <p:nvPr/>
            </p:nvSpPr>
            <p:spPr>
              <a:xfrm>
                <a:off x="488377" y="3174400"/>
                <a:ext cx="3408975" cy="1596450"/>
              </a:xfrm>
              <a:custGeom>
                <a:avLst/>
                <a:gdLst/>
                <a:ahLst/>
                <a:cxnLst/>
                <a:rect l="l" t="t" r="r" b="b"/>
                <a:pathLst>
                  <a:path w="136359" h="63858" extrusionOk="0">
                    <a:moveTo>
                      <a:pt x="0" y="53244"/>
                    </a:moveTo>
                    <a:lnTo>
                      <a:pt x="35284" y="0"/>
                    </a:lnTo>
                    <a:lnTo>
                      <a:pt x="136359" y="234"/>
                    </a:lnTo>
                    <a:lnTo>
                      <a:pt x="3746" y="63858"/>
                    </a:lnTo>
                    <a:close/>
                  </a:path>
                </a:pathLst>
              </a:custGeom>
              <a:solidFill>
                <a:srgbClr val="9E855C">
                  <a:alpha val="1451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3199" name="Google Shape;3199;g2ed4908248b_0_432"/>
              <p:cNvGrpSpPr/>
              <p:nvPr/>
            </p:nvGrpSpPr>
            <p:grpSpPr>
              <a:xfrm rot="-3088787">
                <a:off x="247795" y="4300756"/>
                <a:ext cx="725754" cy="615483"/>
                <a:chOff x="5417612" y="4008755"/>
                <a:chExt cx="725743" cy="615474"/>
              </a:xfrm>
            </p:grpSpPr>
            <p:sp>
              <p:nvSpPr>
                <p:cNvPr id="3200" name="Google Shape;3200;g2ed4908248b_0_432"/>
                <p:cNvSpPr/>
                <p:nvPr/>
              </p:nvSpPr>
              <p:spPr>
                <a:xfrm>
                  <a:off x="5417612" y="4008755"/>
                  <a:ext cx="725743" cy="61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9" h="16248" extrusionOk="0">
                      <a:moveTo>
                        <a:pt x="9796" y="1"/>
                      </a:moveTo>
                      <a:lnTo>
                        <a:pt x="8616" y="2155"/>
                      </a:lnTo>
                      <a:lnTo>
                        <a:pt x="5125" y="80"/>
                      </a:lnTo>
                      <a:cubicBezTo>
                        <a:pt x="5125" y="80"/>
                        <a:pt x="1358" y="778"/>
                        <a:pt x="1643" y="5184"/>
                      </a:cubicBezTo>
                      <a:lnTo>
                        <a:pt x="1" y="9452"/>
                      </a:lnTo>
                      <a:lnTo>
                        <a:pt x="3935" y="11281"/>
                      </a:lnTo>
                      <a:lnTo>
                        <a:pt x="2961" y="13130"/>
                      </a:lnTo>
                      <a:lnTo>
                        <a:pt x="5685" y="11901"/>
                      </a:lnTo>
                      <a:lnTo>
                        <a:pt x="5439" y="15540"/>
                      </a:lnTo>
                      <a:lnTo>
                        <a:pt x="10554" y="14920"/>
                      </a:lnTo>
                      <a:lnTo>
                        <a:pt x="9767" y="10711"/>
                      </a:lnTo>
                      <a:lnTo>
                        <a:pt x="13179" y="16248"/>
                      </a:lnTo>
                      <a:lnTo>
                        <a:pt x="19159" y="5459"/>
                      </a:lnTo>
                      <a:lnTo>
                        <a:pt x="11999" y="5705"/>
                      </a:lnTo>
                      <a:lnTo>
                        <a:pt x="16887" y="3059"/>
                      </a:lnTo>
                      <a:lnTo>
                        <a:pt x="13130" y="965"/>
                      </a:lnTo>
                      <a:lnTo>
                        <a:pt x="10347" y="3669"/>
                      </a:lnTo>
                      <a:lnTo>
                        <a:pt x="9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1" name="Google Shape;3201;g2ed4908248b_0_432"/>
                <p:cNvSpPr/>
                <p:nvPr/>
              </p:nvSpPr>
              <p:spPr>
                <a:xfrm>
                  <a:off x="5673949" y="4155542"/>
                  <a:ext cx="193377" cy="232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6125" extrusionOk="0">
                      <a:moveTo>
                        <a:pt x="3442" y="1"/>
                      </a:moveTo>
                      <a:lnTo>
                        <a:pt x="0" y="6098"/>
                      </a:lnTo>
                      <a:cubicBezTo>
                        <a:pt x="0" y="6098"/>
                        <a:pt x="127" y="6125"/>
                        <a:pt x="342" y="6125"/>
                      </a:cubicBezTo>
                      <a:cubicBezTo>
                        <a:pt x="1038" y="6125"/>
                        <a:pt x="2655" y="5849"/>
                        <a:pt x="3865" y="3512"/>
                      </a:cubicBezTo>
                      <a:cubicBezTo>
                        <a:pt x="5104" y="1142"/>
                        <a:pt x="3442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2" name="Google Shape;3202;g2ed4908248b_0_432"/>
                <p:cNvSpPr/>
                <p:nvPr/>
              </p:nvSpPr>
              <p:spPr>
                <a:xfrm>
                  <a:off x="5529776" y="4008755"/>
                  <a:ext cx="258569" cy="49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6" h="13131" fill="none" extrusionOk="0">
                      <a:moveTo>
                        <a:pt x="6825" y="1"/>
                      </a:moveTo>
                      <a:lnTo>
                        <a:pt x="0" y="13130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203" name="Google Shape;3203;g2ed4908248b_0_432"/>
                <p:cNvSpPr/>
                <p:nvPr/>
              </p:nvSpPr>
              <p:spPr>
                <a:xfrm>
                  <a:off x="5632963" y="4147359"/>
                  <a:ext cx="176256" cy="31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3" h="8242" fill="none" extrusionOk="0">
                      <a:moveTo>
                        <a:pt x="4652" y="0"/>
                      </a:moveTo>
                      <a:lnTo>
                        <a:pt x="0" y="8242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3204" name="Google Shape;3204;g2ed4908248b_0_432"/>
          <p:cNvSpPr txBox="1">
            <a:spLocks noGrp="1"/>
          </p:cNvSpPr>
          <p:nvPr>
            <p:ph type="title"/>
          </p:nvPr>
        </p:nvSpPr>
        <p:spPr>
          <a:xfrm>
            <a:off x="4525375" y="2568000"/>
            <a:ext cx="35283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Conclusioni</a:t>
            </a:r>
            <a:endParaRPr/>
          </a:p>
        </p:txBody>
      </p:sp>
      <p:sp>
        <p:nvSpPr>
          <p:cNvPr id="3205" name="Google Shape;3205;g2ed4908248b_0_432"/>
          <p:cNvSpPr txBox="1">
            <a:spLocks noGrp="1"/>
          </p:cNvSpPr>
          <p:nvPr>
            <p:ph type="title" idx="2"/>
          </p:nvPr>
        </p:nvSpPr>
        <p:spPr>
          <a:xfrm>
            <a:off x="4891063" y="1333488"/>
            <a:ext cx="2796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206" name="Google Shape;3206;g2ed4908248b_0_432"/>
          <p:cNvGrpSpPr/>
          <p:nvPr/>
        </p:nvGrpSpPr>
        <p:grpSpPr>
          <a:xfrm>
            <a:off x="1153627" y="880589"/>
            <a:ext cx="2890816" cy="3382302"/>
            <a:chOff x="1216125" y="955275"/>
            <a:chExt cx="2763158" cy="3232940"/>
          </a:xfrm>
        </p:grpSpPr>
        <p:sp>
          <p:nvSpPr>
            <p:cNvPr id="3207" name="Google Shape;3207;g2ed4908248b_0_432"/>
            <p:cNvSpPr/>
            <p:nvPr/>
          </p:nvSpPr>
          <p:spPr>
            <a:xfrm>
              <a:off x="1216125" y="955275"/>
              <a:ext cx="2730457" cy="3232940"/>
            </a:xfrm>
            <a:custGeom>
              <a:avLst/>
              <a:gdLst/>
              <a:ahLst/>
              <a:cxnLst/>
              <a:rect l="l" t="t" r="r" b="b"/>
              <a:pathLst>
                <a:path w="49264" h="58330" extrusionOk="0">
                  <a:moveTo>
                    <a:pt x="28737" y="0"/>
                  </a:moveTo>
                  <a:cubicBezTo>
                    <a:pt x="26218" y="0"/>
                    <a:pt x="23877" y="1474"/>
                    <a:pt x="22827" y="3845"/>
                  </a:cubicBezTo>
                  <a:lnTo>
                    <a:pt x="10180" y="3845"/>
                  </a:lnTo>
                  <a:cubicBezTo>
                    <a:pt x="9926" y="2957"/>
                    <a:pt x="9120" y="2341"/>
                    <a:pt x="8195" y="2341"/>
                  </a:cubicBezTo>
                  <a:cubicBezTo>
                    <a:pt x="8188" y="2341"/>
                    <a:pt x="8181" y="2341"/>
                    <a:pt x="8173" y="2341"/>
                  </a:cubicBezTo>
                  <a:cubicBezTo>
                    <a:pt x="7239" y="2341"/>
                    <a:pt x="6423" y="2970"/>
                    <a:pt x="6177" y="3865"/>
                  </a:cubicBezTo>
                  <a:cubicBezTo>
                    <a:pt x="5016" y="4022"/>
                    <a:pt x="4161" y="5006"/>
                    <a:pt x="4151" y="6176"/>
                  </a:cubicBezTo>
                  <a:lnTo>
                    <a:pt x="4151" y="11831"/>
                  </a:lnTo>
                  <a:cubicBezTo>
                    <a:pt x="2046" y="14536"/>
                    <a:pt x="955" y="18116"/>
                    <a:pt x="1102" y="21823"/>
                  </a:cubicBezTo>
                  <a:cubicBezTo>
                    <a:pt x="296" y="22885"/>
                    <a:pt x="1" y="24233"/>
                    <a:pt x="335" y="25413"/>
                  </a:cubicBezTo>
                  <a:cubicBezTo>
                    <a:pt x="483" y="25924"/>
                    <a:pt x="758" y="26406"/>
                    <a:pt x="1132" y="26800"/>
                  </a:cubicBezTo>
                  <a:cubicBezTo>
                    <a:pt x="1112" y="28059"/>
                    <a:pt x="1535" y="29249"/>
                    <a:pt x="2322" y="30104"/>
                  </a:cubicBezTo>
                  <a:cubicBezTo>
                    <a:pt x="2961" y="30802"/>
                    <a:pt x="3836" y="31255"/>
                    <a:pt x="4780" y="31383"/>
                  </a:cubicBezTo>
                  <a:cubicBezTo>
                    <a:pt x="5961" y="32927"/>
                    <a:pt x="7318" y="34343"/>
                    <a:pt x="8813" y="35592"/>
                  </a:cubicBezTo>
                  <a:lnTo>
                    <a:pt x="2863" y="37156"/>
                  </a:lnTo>
                  <a:cubicBezTo>
                    <a:pt x="2223" y="37333"/>
                    <a:pt x="1761" y="37893"/>
                    <a:pt x="1722" y="38562"/>
                  </a:cubicBezTo>
                  <a:lnTo>
                    <a:pt x="1633" y="40214"/>
                  </a:lnTo>
                  <a:lnTo>
                    <a:pt x="1633" y="40303"/>
                  </a:lnTo>
                  <a:lnTo>
                    <a:pt x="610" y="55861"/>
                  </a:lnTo>
                  <a:cubicBezTo>
                    <a:pt x="551" y="56727"/>
                    <a:pt x="1220" y="57474"/>
                    <a:pt x="2086" y="57514"/>
                  </a:cubicBezTo>
                  <a:lnTo>
                    <a:pt x="10603" y="57848"/>
                  </a:lnTo>
                  <a:cubicBezTo>
                    <a:pt x="10652" y="57858"/>
                    <a:pt x="10711" y="57858"/>
                    <a:pt x="10770" y="57858"/>
                  </a:cubicBezTo>
                  <a:lnTo>
                    <a:pt x="12137" y="57907"/>
                  </a:lnTo>
                  <a:lnTo>
                    <a:pt x="22926" y="58330"/>
                  </a:lnTo>
                  <a:lnTo>
                    <a:pt x="22985" y="58330"/>
                  </a:lnTo>
                  <a:cubicBezTo>
                    <a:pt x="23122" y="58330"/>
                    <a:pt x="23250" y="58320"/>
                    <a:pt x="23378" y="58281"/>
                  </a:cubicBezTo>
                  <a:lnTo>
                    <a:pt x="23889" y="58300"/>
                  </a:lnTo>
                  <a:lnTo>
                    <a:pt x="23939" y="58300"/>
                  </a:lnTo>
                  <a:cubicBezTo>
                    <a:pt x="24755" y="58300"/>
                    <a:pt x="25433" y="57661"/>
                    <a:pt x="25483" y="56845"/>
                  </a:cubicBezTo>
                  <a:lnTo>
                    <a:pt x="25581" y="55065"/>
                  </a:lnTo>
                  <a:cubicBezTo>
                    <a:pt x="25649" y="55074"/>
                    <a:pt x="25716" y="55078"/>
                    <a:pt x="25783" y="55078"/>
                  </a:cubicBezTo>
                  <a:cubicBezTo>
                    <a:pt x="26088" y="55078"/>
                    <a:pt x="26385" y="54988"/>
                    <a:pt x="26643" y="54819"/>
                  </a:cubicBezTo>
                  <a:lnTo>
                    <a:pt x="27076" y="54524"/>
                  </a:lnTo>
                  <a:cubicBezTo>
                    <a:pt x="27784" y="54052"/>
                    <a:pt x="27971" y="53088"/>
                    <a:pt x="27499" y="52380"/>
                  </a:cubicBezTo>
                  <a:lnTo>
                    <a:pt x="25876" y="49970"/>
                  </a:lnTo>
                  <a:lnTo>
                    <a:pt x="25896" y="49538"/>
                  </a:lnTo>
                  <a:lnTo>
                    <a:pt x="26132" y="49164"/>
                  </a:lnTo>
                  <a:lnTo>
                    <a:pt x="31285" y="56796"/>
                  </a:lnTo>
                  <a:cubicBezTo>
                    <a:pt x="31511" y="57130"/>
                    <a:pt x="31865" y="57366"/>
                    <a:pt x="32269" y="57445"/>
                  </a:cubicBezTo>
                  <a:cubicBezTo>
                    <a:pt x="32367" y="57464"/>
                    <a:pt x="32465" y="57474"/>
                    <a:pt x="32564" y="57474"/>
                  </a:cubicBezTo>
                  <a:cubicBezTo>
                    <a:pt x="32869" y="57474"/>
                    <a:pt x="33173" y="57376"/>
                    <a:pt x="33419" y="57209"/>
                  </a:cubicBezTo>
                  <a:lnTo>
                    <a:pt x="33852" y="56914"/>
                  </a:lnTo>
                  <a:cubicBezTo>
                    <a:pt x="34088" y="56766"/>
                    <a:pt x="34265" y="56550"/>
                    <a:pt x="34393" y="56304"/>
                  </a:cubicBezTo>
                  <a:cubicBezTo>
                    <a:pt x="35622" y="56756"/>
                    <a:pt x="36930" y="56992"/>
                    <a:pt x="38248" y="57022"/>
                  </a:cubicBezTo>
                  <a:lnTo>
                    <a:pt x="38484" y="57022"/>
                  </a:lnTo>
                  <a:cubicBezTo>
                    <a:pt x="41651" y="57022"/>
                    <a:pt x="43874" y="55743"/>
                    <a:pt x="43962" y="55694"/>
                  </a:cubicBezTo>
                  <a:cubicBezTo>
                    <a:pt x="44523" y="55370"/>
                    <a:pt x="44818" y="54730"/>
                    <a:pt x="44710" y="54091"/>
                  </a:cubicBezTo>
                  <a:lnTo>
                    <a:pt x="44631" y="53629"/>
                  </a:lnTo>
                  <a:cubicBezTo>
                    <a:pt x="44670" y="53304"/>
                    <a:pt x="44611" y="52970"/>
                    <a:pt x="44464" y="52685"/>
                  </a:cubicBezTo>
                  <a:lnTo>
                    <a:pt x="42123" y="39162"/>
                  </a:lnTo>
                  <a:cubicBezTo>
                    <a:pt x="43539" y="37608"/>
                    <a:pt x="44110" y="35474"/>
                    <a:pt x="43667" y="33418"/>
                  </a:cubicBezTo>
                  <a:cubicBezTo>
                    <a:pt x="48113" y="27586"/>
                    <a:pt x="49263" y="20171"/>
                    <a:pt x="46627" y="13867"/>
                  </a:cubicBezTo>
                  <a:cubicBezTo>
                    <a:pt x="46608" y="13828"/>
                    <a:pt x="46598" y="13798"/>
                    <a:pt x="46578" y="13759"/>
                  </a:cubicBezTo>
                  <a:cubicBezTo>
                    <a:pt x="44434" y="9618"/>
                    <a:pt x="39871" y="6638"/>
                    <a:pt x="35199" y="6255"/>
                  </a:cubicBezTo>
                  <a:cubicBezTo>
                    <a:pt x="35101" y="3245"/>
                    <a:pt x="32928" y="698"/>
                    <a:pt x="29967" y="118"/>
                  </a:cubicBezTo>
                  <a:cubicBezTo>
                    <a:pt x="29556" y="39"/>
                    <a:pt x="29144" y="0"/>
                    <a:pt x="28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g2ed4908248b_0_432"/>
            <p:cNvSpPr/>
            <p:nvPr/>
          </p:nvSpPr>
          <p:spPr>
            <a:xfrm>
              <a:off x="1290838" y="1388755"/>
              <a:ext cx="2688445" cy="1812453"/>
            </a:xfrm>
            <a:custGeom>
              <a:avLst/>
              <a:gdLst/>
              <a:ahLst/>
              <a:cxnLst/>
              <a:rect l="l" t="t" r="r" b="b"/>
              <a:pathLst>
                <a:path w="48506" h="32701" extrusionOk="0">
                  <a:moveTo>
                    <a:pt x="32942" y="0"/>
                  </a:moveTo>
                  <a:cubicBezTo>
                    <a:pt x="32740" y="0"/>
                    <a:pt x="32538" y="6"/>
                    <a:pt x="32337" y="17"/>
                  </a:cubicBezTo>
                  <a:cubicBezTo>
                    <a:pt x="28093" y="383"/>
                    <a:pt x="24441" y="3877"/>
                    <a:pt x="20243" y="3877"/>
                  </a:cubicBezTo>
                  <a:cubicBezTo>
                    <a:pt x="20043" y="3877"/>
                    <a:pt x="19842" y="3869"/>
                    <a:pt x="19640" y="3853"/>
                  </a:cubicBezTo>
                  <a:cubicBezTo>
                    <a:pt x="16614" y="3314"/>
                    <a:pt x="13458" y="1573"/>
                    <a:pt x="10391" y="1573"/>
                  </a:cubicBezTo>
                  <a:cubicBezTo>
                    <a:pt x="8983" y="1573"/>
                    <a:pt x="7594" y="1940"/>
                    <a:pt x="6245" y="2958"/>
                  </a:cubicBezTo>
                  <a:cubicBezTo>
                    <a:pt x="984" y="6852"/>
                    <a:pt x="0" y="15202"/>
                    <a:pt x="3324" y="20552"/>
                  </a:cubicBezTo>
                  <a:cubicBezTo>
                    <a:pt x="7781" y="27983"/>
                    <a:pt x="16367" y="32700"/>
                    <a:pt x="24944" y="32700"/>
                  </a:cubicBezTo>
                  <a:cubicBezTo>
                    <a:pt x="26379" y="32700"/>
                    <a:pt x="27814" y="32568"/>
                    <a:pt x="29229" y="32295"/>
                  </a:cubicBezTo>
                  <a:cubicBezTo>
                    <a:pt x="40451" y="30161"/>
                    <a:pt x="48505" y="17592"/>
                    <a:pt x="43962" y="6705"/>
                  </a:cubicBezTo>
                  <a:cubicBezTo>
                    <a:pt x="41929" y="2772"/>
                    <a:pt x="37403" y="0"/>
                    <a:pt x="329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g2ed4908248b_0_432"/>
            <p:cNvSpPr/>
            <p:nvPr/>
          </p:nvSpPr>
          <p:spPr>
            <a:xfrm>
              <a:off x="2541290" y="1044620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7" y="1"/>
                  </a:moveTo>
                  <a:cubicBezTo>
                    <a:pt x="2203" y="1"/>
                    <a:pt x="0" y="2204"/>
                    <a:pt x="0" y="4918"/>
                  </a:cubicBezTo>
                  <a:cubicBezTo>
                    <a:pt x="0" y="7643"/>
                    <a:pt x="2203" y="9845"/>
                    <a:pt x="4927" y="9845"/>
                  </a:cubicBezTo>
                  <a:cubicBezTo>
                    <a:pt x="7642" y="9845"/>
                    <a:pt x="9845" y="7643"/>
                    <a:pt x="9845" y="4918"/>
                  </a:cubicBezTo>
                  <a:cubicBezTo>
                    <a:pt x="9845" y="2204"/>
                    <a:pt x="7642" y="1"/>
                    <a:pt x="4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g2ed4908248b_0_432"/>
            <p:cNvSpPr/>
            <p:nvPr/>
          </p:nvSpPr>
          <p:spPr>
            <a:xfrm>
              <a:off x="3018779" y="2614483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8" y="1"/>
                  </a:moveTo>
                  <a:cubicBezTo>
                    <a:pt x="2203" y="1"/>
                    <a:pt x="0" y="2204"/>
                    <a:pt x="0" y="4928"/>
                  </a:cubicBezTo>
                  <a:cubicBezTo>
                    <a:pt x="0" y="7643"/>
                    <a:pt x="2203" y="9846"/>
                    <a:pt x="4928" y="9846"/>
                  </a:cubicBezTo>
                  <a:cubicBezTo>
                    <a:pt x="7642" y="9846"/>
                    <a:pt x="9845" y="7643"/>
                    <a:pt x="9845" y="4928"/>
                  </a:cubicBezTo>
                  <a:cubicBezTo>
                    <a:pt x="9845" y="2204"/>
                    <a:pt x="7642" y="1"/>
                    <a:pt x="49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g2ed4908248b_0_432"/>
            <p:cNvSpPr/>
            <p:nvPr/>
          </p:nvSpPr>
          <p:spPr>
            <a:xfrm>
              <a:off x="1785232" y="2424264"/>
              <a:ext cx="1100020" cy="1484891"/>
            </a:xfrm>
            <a:custGeom>
              <a:avLst/>
              <a:gdLst/>
              <a:ahLst/>
              <a:cxnLst/>
              <a:rect l="l" t="t" r="r" b="b"/>
              <a:pathLst>
                <a:path w="19847" h="26791" fill="none" extrusionOk="0">
                  <a:moveTo>
                    <a:pt x="19847" y="1"/>
                  </a:moveTo>
                  <a:lnTo>
                    <a:pt x="0" y="26790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g2ed4908248b_0_432"/>
            <p:cNvSpPr/>
            <p:nvPr/>
          </p:nvSpPr>
          <p:spPr>
            <a:xfrm>
              <a:off x="2599043" y="1173816"/>
              <a:ext cx="820955" cy="1185097"/>
            </a:xfrm>
            <a:custGeom>
              <a:avLst/>
              <a:gdLst/>
              <a:ahLst/>
              <a:cxnLst/>
              <a:rect l="l" t="t" r="r" b="b"/>
              <a:pathLst>
                <a:path w="14812" h="21382" extrusionOk="0">
                  <a:moveTo>
                    <a:pt x="2371" y="1"/>
                  </a:moveTo>
                  <a:cubicBezTo>
                    <a:pt x="2105" y="1"/>
                    <a:pt x="1840" y="178"/>
                    <a:pt x="1840" y="532"/>
                  </a:cubicBezTo>
                  <a:lnTo>
                    <a:pt x="1840" y="13248"/>
                  </a:lnTo>
                  <a:lnTo>
                    <a:pt x="20" y="13120"/>
                  </a:lnTo>
                  <a:lnTo>
                    <a:pt x="1" y="14418"/>
                  </a:lnTo>
                  <a:lnTo>
                    <a:pt x="1840" y="14891"/>
                  </a:lnTo>
                  <a:lnTo>
                    <a:pt x="1840" y="21381"/>
                  </a:lnTo>
                  <a:lnTo>
                    <a:pt x="2902" y="21381"/>
                  </a:lnTo>
                  <a:lnTo>
                    <a:pt x="2902" y="15156"/>
                  </a:lnTo>
                  <a:lnTo>
                    <a:pt x="12363" y="17556"/>
                  </a:lnTo>
                  <a:lnTo>
                    <a:pt x="14812" y="17556"/>
                  </a:lnTo>
                  <a:lnTo>
                    <a:pt x="14812" y="16326"/>
                  </a:lnTo>
                  <a:lnTo>
                    <a:pt x="2902" y="13494"/>
                  </a:lnTo>
                  <a:lnTo>
                    <a:pt x="2902" y="532"/>
                  </a:lnTo>
                  <a:cubicBezTo>
                    <a:pt x="2902" y="178"/>
                    <a:pt x="2636" y="1"/>
                    <a:pt x="2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g2ed4908248b_0_432"/>
            <p:cNvSpPr/>
            <p:nvPr/>
          </p:nvSpPr>
          <p:spPr>
            <a:xfrm>
              <a:off x="1483774" y="1173816"/>
              <a:ext cx="713043" cy="1185097"/>
            </a:xfrm>
            <a:custGeom>
              <a:avLst/>
              <a:gdLst/>
              <a:ahLst/>
              <a:cxnLst/>
              <a:rect l="l" t="t" r="r" b="b"/>
              <a:pathLst>
                <a:path w="12865" h="21382" extrusionOk="0">
                  <a:moveTo>
                    <a:pt x="3462" y="1"/>
                  </a:moveTo>
                  <a:cubicBezTo>
                    <a:pt x="3197" y="1"/>
                    <a:pt x="2931" y="178"/>
                    <a:pt x="2931" y="532"/>
                  </a:cubicBezTo>
                  <a:lnTo>
                    <a:pt x="2931" y="13248"/>
                  </a:lnTo>
                  <a:lnTo>
                    <a:pt x="1604" y="12933"/>
                  </a:lnTo>
                  <a:lnTo>
                    <a:pt x="1" y="12815"/>
                  </a:lnTo>
                  <a:lnTo>
                    <a:pt x="1" y="14064"/>
                  </a:lnTo>
                  <a:lnTo>
                    <a:pt x="2931" y="14851"/>
                  </a:lnTo>
                  <a:lnTo>
                    <a:pt x="2931" y="21381"/>
                  </a:lnTo>
                  <a:lnTo>
                    <a:pt x="3994" y="21381"/>
                  </a:lnTo>
                  <a:lnTo>
                    <a:pt x="3994" y="15146"/>
                  </a:lnTo>
                  <a:lnTo>
                    <a:pt x="10789" y="16985"/>
                  </a:lnTo>
                  <a:lnTo>
                    <a:pt x="12864" y="16680"/>
                  </a:lnTo>
                  <a:lnTo>
                    <a:pt x="12864" y="15618"/>
                  </a:lnTo>
                  <a:lnTo>
                    <a:pt x="3994" y="13504"/>
                  </a:lnTo>
                  <a:lnTo>
                    <a:pt x="3994" y="532"/>
                  </a:lnTo>
                  <a:cubicBezTo>
                    <a:pt x="3994" y="178"/>
                    <a:pt x="3728" y="1"/>
                    <a:pt x="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g2ed4908248b_0_432"/>
            <p:cNvSpPr/>
            <p:nvPr/>
          </p:nvSpPr>
          <p:spPr>
            <a:xfrm>
              <a:off x="1538313" y="1257786"/>
              <a:ext cx="80699" cy="538066"/>
            </a:xfrm>
            <a:custGeom>
              <a:avLst/>
              <a:gdLst/>
              <a:ahLst/>
              <a:cxnLst/>
              <a:rect l="l" t="t" r="r" b="b"/>
              <a:pathLst>
                <a:path w="1456" h="9708" extrusionOk="0">
                  <a:moveTo>
                    <a:pt x="777" y="0"/>
                  </a:moveTo>
                  <a:cubicBezTo>
                    <a:pt x="344" y="0"/>
                    <a:pt x="0" y="345"/>
                    <a:pt x="0" y="777"/>
                  </a:cubicBezTo>
                  <a:lnTo>
                    <a:pt x="0" y="8930"/>
                  </a:lnTo>
                  <a:cubicBezTo>
                    <a:pt x="0" y="9363"/>
                    <a:pt x="344" y="9707"/>
                    <a:pt x="777" y="9707"/>
                  </a:cubicBezTo>
                  <a:lnTo>
                    <a:pt x="1456" y="9707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g2ed4908248b_0_432"/>
            <p:cNvSpPr/>
            <p:nvPr/>
          </p:nvSpPr>
          <p:spPr>
            <a:xfrm>
              <a:off x="1483774" y="1876996"/>
              <a:ext cx="714650" cy="175586"/>
            </a:xfrm>
            <a:custGeom>
              <a:avLst/>
              <a:gdLst/>
              <a:ahLst/>
              <a:cxnLst/>
              <a:rect l="l" t="t" r="r" b="b"/>
              <a:pathLst>
                <a:path w="12894" h="3168" extrusionOk="0">
                  <a:moveTo>
                    <a:pt x="1427" y="1"/>
                  </a:moveTo>
                  <a:lnTo>
                    <a:pt x="1" y="138"/>
                  </a:lnTo>
                  <a:lnTo>
                    <a:pt x="11025" y="3167"/>
                  </a:lnTo>
                  <a:lnTo>
                    <a:pt x="12894" y="295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g2ed4908248b_0_432"/>
            <p:cNvSpPr/>
            <p:nvPr/>
          </p:nvSpPr>
          <p:spPr>
            <a:xfrm>
              <a:off x="1618956" y="2356700"/>
              <a:ext cx="1726378" cy="1725768"/>
            </a:xfrm>
            <a:custGeom>
              <a:avLst/>
              <a:gdLst/>
              <a:ahLst/>
              <a:cxnLst/>
              <a:rect l="l" t="t" r="r" b="b"/>
              <a:pathLst>
                <a:path w="31148" h="31137" extrusionOk="0">
                  <a:moveTo>
                    <a:pt x="29210" y="3796"/>
                  </a:moveTo>
                  <a:lnTo>
                    <a:pt x="18913" y="20152"/>
                  </a:lnTo>
                  <a:lnTo>
                    <a:pt x="8055" y="4052"/>
                  </a:lnTo>
                  <a:lnTo>
                    <a:pt x="29210" y="3796"/>
                  </a:lnTo>
                  <a:close/>
                  <a:moveTo>
                    <a:pt x="1328" y="1711"/>
                  </a:moveTo>
                  <a:lnTo>
                    <a:pt x="6934" y="4052"/>
                  </a:lnTo>
                  <a:lnTo>
                    <a:pt x="7436" y="4052"/>
                  </a:lnTo>
                  <a:lnTo>
                    <a:pt x="18608" y="20643"/>
                  </a:lnTo>
                  <a:lnTo>
                    <a:pt x="16415" y="24105"/>
                  </a:lnTo>
                  <a:lnTo>
                    <a:pt x="1328" y="1711"/>
                  </a:lnTo>
                  <a:close/>
                  <a:moveTo>
                    <a:pt x="1" y="0"/>
                  </a:moveTo>
                  <a:lnTo>
                    <a:pt x="1" y="1161"/>
                  </a:lnTo>
                  <a:lnTo>
                    <a:pt x="443" y="1348"/>
                  </a:lnTo>
                  <a:lnTo>
                    <a:pt x="16110" y="24587"/>
                  </a:lnTo>
                  <a:lnTo>
                    <a:pt x="12156" y="30862"/>
                  </a:lnTo>
                  <a:lnTo>
                    <a:pt x="12599" y="31137"/>
                  </a:lnTo>
                  <a:lnTo>
                    <a:pt x="16435" y="25059"/>
                  </a:lnTo>
                  <a:lnTo>
                    <a:pt x="18618" y="28295"/>
                  </a:lnTo>
                  <a:lnTo>
                    <a:pt x="19051" y="28009"/>
                  </a:lnTo>
                  <a:lnTo>
                    <a:pt x="16739" y="24577"/>
                  </a:lnTo>
                  <a:lnTo>
                    <a:pt x="18923" y="21105"/>
                  </a:lnTo>
                  <a:lnTo>
                    <a:pt x="25394" y="30704"/>
                  </a:lnTo>
                  <a:lnTo>
                    <a:pt x="25827" y="30419"/>
                  </a:lnTo>
                  <a:lnTo>
                    <a:pt x="19228" y="20624"/>
                  </a:lnTo>
                  <a:lnTo>
                    <a:pt x="29830" y="3787"/>
                  </a:lnTo>
                  <a:lnTo>
                    <a:pt x="31147" y="3767"/>
                  </a:lnTo>
                  <a:lnTo>
                    <a:pt x="31059" y="26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g2ed4908248b_0_432"/>
            <p:cNvSpPr/>
            <p:nvPr/>
          </p:nvSpPr>
          <p:spPr>
            <a:xfrm>
              <a:off x="1618956" y="2346890"/>
              <a:ext cx="1721445" cy="161952"/>
            </a:xfrm>
            <a:custGeom>
              <a:avLst/>
              <a:gdLst/>
              <a:ahLst/>
              <a:cxnLst/>
              <a:rect l="l" t="t" r="r" b="b"/>
              <a:pathLst>
                <a:path w="31059" h="2922" extrusionOk="0">
                  <a:moveTo>
                    <a:pt x="20988" y="0"/>
                  </a:moveTo>
                  <a:lnTo>
                    <a:pt x="1" y="177"/>
                  </a:lnTo>
                  <a:lnTo>
                    <a:pt x="6924" y="2921"/>
                  </a:lnTo>
                  <a:lnTo>
                    <a:pt x="31059" y="2833"/>
                  </a:lnTo>
                  <a:lnTo>
                    <a:pt x="20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g2ed4908248b_0_432"/>
            <p:cNvSpPr/>
            <p:nvPr/>
          </p:nvSpPr>
          <p:spPr>
            <a:xfrm>
              <a:off x="2600151" y="1892237"/>
              <a:ext cx="820955" cy="188112"/>
            </a:xfrm>
            <a:custGeom>
              <a:avLst/>
              <a:gdLst/>
              <a:ahLst/>
              <a:cxnLst/>
              <a:rect l="l" t="t" r="r" b="b"/>
              <a:pathLst>
                <a:path w="14812" h="3394" extrusionOk="0">
                  <a:moveTo>
                    <a:pt x="1633" y="1"/>
                  </a:moveTo>
                  <a:lnTo>
                    <a:pt x="0" y="158"/>
                  </a:lnTo>
                  <a:lnTo>
                    <a:pt x="12717" y="3374"/>
                  </a:lnTo>
                  <a:lnTo>
                    <a:pt x="14811" y="3394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9" name="Google Shape;3219;g2ed4908248b_0_432"/>
            <p:cNvSpPr/>
            <p:nvPr/>
          </p:nvSpPr>
          <p:spPr>
            <a:xfrm>
              <a:off x="1568242" y="1257786"/>
              <a:ext cx="1289795" cy="538066"/>
            </a:xfrm>
            <a:custGeom>
              <a:avLst/>
              <a:gdLst/>
              <a:ahLst/>
              <a:cxnLst/>
              <a:rect l="l" t="t" r="r" b="b"/>
              <a:pathLst>
                <a:path w="23271" h="9708" extrusionOk="0">
                  <a:moveTo>
                    <a:pt x="1073" y="0"/>
                  </a:moveTo>
                  <a:cubicBezTo>
                    <a:pt x="965" y="0"/>
                    <a:pt x="866" y="30"/>
                    <a:pt x="778" y="79"/>
                  </a:cubicBezTo>
                  <a:cubicBezTo>
                    <a:pt x="296" y="354"/>
                    <a:pt x="1" y="876"/>
                    <a:pt x="1" y="1426"/>
                  </a:cubicBezTo>
                  <a:lnTo>
                    <a:pt x="30" y="8684"/>
                  </a:lnTo>
                  <a:cubicBezTo>
                    <a:pt x="30" y="8852"/>
                    <a:pt x="99" y="9009"/>
                    <a:pt x="227" y="9117"/>
                  </a:cubicBezTo>
                  <a:lnTo>
                    <a:pt x="719" y="9560"/>
                  </a:lnTo>
                  <a:cubicBezTo>
                    <a:pt x="827" y="9658"/>
                    <a:pt x="965" y="9707"/>
                    <a:pt x="1112" y="9707"/>
                  </a:cubicBezTo>
                  <a:lnTo>
                    <a:pt x="22680" y="9707"/>
                  </a:lnTo>
                  <a:cubicBezTo>
                    <a:pt x="23014" y="9707"/>
                    <a:pt x="23270" y="9442"/>
                    <a:pt x="23270" y="9117"/>
                  </a:cubicBezTo>
                  <a:lnTo>
                    <a:pt x="23270" y="590"/>
                  </a:lnTo>
                  <a:cubicBezTo>
                    <a:pt x="23270" y="266"/>
                    <a:pt x="23005" y="0"/>
                    <a:pt x="2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0" name="Google Shape;3220;g2ed4908248b_0_432"/>
            <p:cNvSpPr/>
            <p:nvPr/>
          </p:nvSpPr>
          <p:spPr>
            <a:xfrm>
              <a:off x="3040007" y="2722451"/>
              <a:ext cx="575699" cy="1311078"/>
            </a:xfrm>
            <a:custGeom>
              <a:avLst/>
              <a:gdLst/>
              <a:ahLst/>
              <a:cxnLst/>
              <a:rect l="l" t="t" r="r" b="b"/>
              <a:pathLst>
                <a:path w="10387" h="23655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20"/>
                    <a:pt x="3856" y="23623"/>
                    <a:pt x="5479" y="23653"/>
                  </a:cubicBezTo>
                  <a:cubicBezTo>
                    <a:pt x="5550" y="23654"/>
                    <a:pt x="5621" y="23655"/>
                    <a:pt x="5691" y="23655"/>
                  </a:cubicBezTo>
                  <a:cubicBezTo>
                    <a:pt x="8468" y="23655"/>
                    <a:pt x="10386" y="22541"/>
                    <a:pt x="10386" y="22541"/>
                  </a:cubicBezTo>
                  <a:lnTo>
                    <a:pt x="6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1" name="Google Shape;3221;g2ed4908248b_0_432"/>
            <p:cNvSpPr/>
            <p:nvPr/>
          </p:nvSpPr>
          <p:spPr>
            <a:xfrm>
              <a:off x="3040007" y="2722451"/>
              <a:ext cx="303674" cy="1310968"/>
            </a:xfrm>
            <a:custGeom>
              <a:avLst/>
              <a:gdLst/>
              <a:ahLst/>
              <a:cxnLst/>
              <a:rect l="l" t="t" r="r" b="b"/>
              <a:pathLst>
                <a:path w="5479" h="23653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10"/>
                    <a:pt x="3856" y="23623"/>
                    <a:pt x="5479" y="23653"/>
                  </a:cubicBezTo>
                  <a:lnTo>
                    <a:pt x="4967" y="69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000000">
                <a:alpha val="1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g2ed4908248b_0_432"/>
            <p:cNvSpPr/>
            <p:nvPr/>
          </p:nvSpPr>
          <p:spPr>
            <a:xfrm>
              <a:off x="3036238" y="3180318"/>
              <a:ext cx="181018" cy="351616"/>
            </a:xfrm>
            <a:custGeom>
              <a:avLst/>
              <a:gdLst/>
              <a:ahLst/>
              <a:cxnLst/>
              <a:rect l="l" t="t" r="r" b="b"/>
              <a:pathLst>
                <a:path w="3266" h="6344" fill="none" extrusionOk="0">
                  <a:moveTo>
                    <a:pt x="3265" y="0"/>
                  </a:moveTo>
                  <a:lnTo>
                    <a:pt x="2370" y="10"/>
                  </a:lnTo>
                  <a:cubicBezTo>
                    <a:pt x="1308" y="30"/>
                    <a:pt x="433" y="836"/>
                    <a:pt x="325" y="1889"/>
                  </a:cubicBezTo>
                  <a:lnTo>
                    <a:pt x="108" y="3993"/>
                  </a:lnTo>
                  <a:cubicBezTo>
                    <a:pt x="0" y="5154"/>
                    <a:pt x="856" y="6186"/>
                    <a:pt x="2026" y="6285"/>
                  </a:cubicBezTo>
                  <a:lnTo>
                    <a:pt x="2734" y="634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3" name="Google Shape;3223;g2ed4908248b_0_432"/>
            <p:cNvSpPr/>
            <p:nvPr/>
          </p:nvSpPr>
          <p:spPr>
            <a:xfrm>
              <a:off x="3047655" y="3895469"/>
              <a:ext cx="555525" cy="84024"/>
            </a:xfrm>
            <a:custGeom>
              <a:avLst/>
              <a:gdLst/>
              <a:ahLst/>
              <a:cxnLst/>
              <a:rect l="l" t="t" r="r" b="b"/>
              <a:pathLst>
                <a:path w="10023" h="1516" fill="none" extrusionOk="0">
                  <a:moveTo>
                    <a:pt x="1" y="1"/>
                  </a:moveTo>
                  <a:cubicBezTo>
                    <a:pt x="1" y="1"/>
                    <a:pt x="2440" y="1515"/>
                    <a:pt x="5282" y="1515"/>
                  </a:cubicBezTo>
                  <a:cubicBezTo>
                    <a:pt x="8075" y="1515"/>
                    <a:pt x="10022" y="443"/>
                    <a:pt x="10022" y="443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4" name="Google Shape;3224;g2ed4908248b_0_432"/>
            <p:cNvSpPr/>
            <p:nvPr/>
          </p:nvSpPr>
          <p:spPr>
            <a:xfrm>
              <a:off x="3432030" y="3475180"/>
              <a:ext cx="95386" cy="226855"/>
            </a:xfrm>
            <a:custGeom>
              <a:avLst/>
              <a:gdLst/>
              <a:ahLst/>
              <a:cxnLst/>
              <a:rect l="l" t="t" r="r" b="b"/>
              <a:pathLst>
                <a:path w="1721" h="4093" extrusionOk="0">
                  <a:moveTo>
                    <a:pt x="694" y="0"/>
                  </a:moveTo>
                  <a:cubicBezTo>
                    <a:pt x="306" y="0"/>
                    <a:pt x="0" y="337"/>
                    <a:pt x="38" y="729"/>
                  </a:cubicBezTo>
                  <a:lnTo>
                    <a:pt x="304" y="3492"/>
                  </a:lnTo>
                  <a:cubicBezTo>
                    <a:pt x="334" y="3827"/>
                    <a:pt x="619" y="4092"/>
                    <a:pt x="963" y="4092"/>
                  </a:cubicBezTo>
                  <a:lnTo>
                    <a:pt x="1012" y="4092"/>
                  </a:lnTo>
                  <a:cubicBezTo>
                    <a:pt x="1406" y="4092"/>
                    <a:pt x="1720" y="3748"/>
                    <a:pt x="1671" y="3355"/>
                  </a:cubicBezTo>
                  <a:lnTo>
                    <a:pt x="1356" y="591"/>
                  </a:lnTo>
                  <a:cubicBezTo>
                    <a:pt x="1317" y="267"/>
                    <a:pt x="1051" y="21"/>
                    <a:pt x="727" y="1"/>
                  </a:cubicBezTo>
                  <a:cubicBezTo>
                    <a:pt x="716" y="0"/>
                    <a:pt x="705" y="0"/>
                    <a:pt x="694" y="0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5" name="Google Shape;3225;g2ed4908248b_0_432"/>
            <p:cNvSpPr/>
            <p:nvPr/>
          </p:nvSpPr>
          <p:spPr>
            <a:xfrm>
              <a:off x="3421056" y="3305413"/>
              <a:ext cx="72995" cy="125759"/>
            </a:xfrm>
            <a:custGeom>
              <a:avLst/>
              <a:gdLst/>
              <a:ahLst/>
              <a:cxnLst/>
              <a:rect l="l" t="t" r="r" b="b"/>
              <a:pathLst>
                <a:path w="1317" h="2269" extrusionOk="0">
                  <a:moveTo>
                    <a:pt x="574" y="1"/>
                  </a:moveTo>
                  <a:cubicBezTo>
                    <a:pt x="550" y="1"/>
                    <a:pt x="526" y="2"/>
                    <a:pt x="502" y="5"/>
                  </a:cubicBezTo>
                  <a:cubicBezTo>
                    <a:pt x="207" y="45"/>
                    <a:pt x="0" y="291"/>
                    <a:pt x="10" y="576"/>
                  </a:cubicBezTo>
                  <a:lnTo>
                    <a:pt x="20" y="1707"/>
                  </a:lnTo>
                  <a:cubicBezTo>
                    <a:pt x="30" y="2002"/>
                    <a:pt x="266" y="2248"/>
                    <a:pt x="561" y="2258"/>
                  </a:cubicBezTo>
                  <a:lnTo>
                    <a:pt x="679" y="2267"/>
                  </a:lnTo>
                  <a:cubicBezTo>
                    <a:pt x="690" y="2268"/>
                    <a:pt x="701" y="2268"/>
                    <a:pt x="711" y="2268"/>
                  </a:cubicBezTo>
                  <a:cubicBezTo>
                    <a:pt x="1050" y="2268"/>
                    <a:pt x="1317" y="1971"/>
                    <a:pt x="1269" y="1628"/>
                  </a:cubicBezTo>
                  <a:lnTo>
                    <a:pt x="1131" y="497"/>
                  </a:lnTo>
                  <a:cubicBezTo>
                    <a:pt x="1095" y="207"/>
                    <a:pt x="850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6" name="Google Shape;3226;g2ed4908248b_0_432"/>
            <p:cNvSpPr/>
            <p:nvPr/>
          </p:nvSpPr>
          <p:spPr>
            <a:xfrm>
              <a:off x="1542081" y="3202100"/>
              <a:ext cx="1055902" cy="902208"/>
            </a:xfrm>
            <a:custGeom>
              <a:avLst/>
              <a:gdLst/>
              <a:ahLst/>
              <a:cxnLst/>
              <a:rect l="l" t="t" r="r" b="b"/>
              <a:pathLst>
                <a:path w="19051" h="16278" extrusionOk="0">
                  <a:moveTo>
                    <a:pt x="1" y="1"/>
                  </a:moveTo>
                  <a:lnTo>
                    <a:pt x="1368" y="15195"/>
                  </a:lnTo>
                  <a:lnTo>
                    <a:pt x="5046" y="15835"/>
                  </a:lnTo>
                  <a:lnTo>
                    <a:pt x="18166" y="16277"/>
                  </a:lnTo>
                  <a:lnTo>
                    <a:pt x="19051" y="630"/>
                  </a:lnTo>
                  <a:lnTo>
                    <a:pt x="11763" y="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7" name="Google Shape;3227;g2ed4908248b_0_432"/>
            <p:cNvSpPr/>
            <p:nvPr/>
          </p:nvSpPr>
          <p:spPr>
            <a:xfrm>
              <a:off x="1460329" y="2821108"/>
              <a:ext cx="1027025" cy="375061"/>
            </a:xfrm>
            <a:custGeom>
              <a:avLst/>
              <a:gdLst/>
              <a:ahLst/>
              <a:cxnLst/>
              <a:rect l="l" t="t" r="r" b="b"/>
              <a:pathLst>
                <a:path w="18530" h="6767" extrusionOk="0">
                  <a:moveTo>
                    <a:pt x="18156" y="0"/>
                  </a:moveTo>
                  <a:lnTo>
                    <a:pt x="1643" y="4446"/>
                  </a:lnTo>
                  <a:lnTo>
                    <a:pt x="1" y="5183"/>
                  </a:lnTo>
                  <a:lnTo>
                    <a:pt x="355" y="6767"/>
                  </a:lnTo>
                  <a:lnTo>
                    <a:pt x="18529" y="1702"/>
                  </a:lnTo>
                  <a:lnTo>
                    <a:pt x="18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8" name="Google Shape;3228;g2ed4908248b_0_432"/>
            <p:cNvSpPr/>
            <p:nvPr/>
          </p:nvSpPr>
          <p:spPr>
            <a:xfrm>
              <a:off x="1393043" y="2849468"/>
              <a:ext cx="1057010" cy="357048"/>
            </a:xfrm>
            <a:custGeom>
              <a:avLst/>
              <a:gdLst/>
              <a:ahLst/>
              <a:cxnLst/>
              <a:rect l="l" t="t" r="r" b="b"/>
              <a:pathLst>
                <a:path w="19071" h="6442" extrusionOk="0">
                  <a:moveTo>
                    <a:pt x="17162" y="0"/>
                  </a:moveTo>
                  <a:lnTo>
                    <a:pt x="15363" y="472"/>
                  </a:lnTo>
                  <a:lnTo>
                    <a:pt x="14133" y="1151"/>
                  </a:lnTo>
                  <a:lnTo>
                    <a:pt x="13278" y="1033"/>
                  </a:lnTo>
                  <a:lnTo>
                    <a:pt x="11399" y="1525"/>
                  </a:lnTo>
                  <a:lnTo>
                    <a:pt x="10091" y="2262"/>
                  </a:lnTo>
                  <a:lnTo>
                    <a:pt x="9304" y="2075"/>
                  </a:lnTo>
                  <a:lnTo>
                    <a:pt x="7613" y="2518"/>
                  </a:lnTo>
                  <a:lnTo>
                    <a:pt x="6216" y="3256"/>
                  </a:lnTo>
                  <a:lnTo>
                    <a:pt x="5518" y="3069"/>
                  </a:lnTo>
                  <a:lnTo>
                    <a:pt x="89" y="4505"/>
                  </a:lnTo>
                  <a:lnTo>
                    <a:pt x="1" y="6147"/>
                  </a:lnTo>
                  <a:lnTo>
                    <a:pt x="905" y="6442"/>
                  </a:lnTo>
                  <a:lnTo>
                    <a:pt x="4171" y="5518"/>
                  </a:lnTo>
                  <a:lnTo>
                    <a:pt x="5626" y="4839"/>
                  </a:lnTo>
                  <a:lnTo>
                    <a:pt x="6305" y="4918"/>
                  </a:lnTo>
                  <a:lnTo>
                    <a:pt x="7996" y="4446"/>
                  </a:lnTo>
                  <a:lnTo>
                    <a:pt x="9472" y="3816"/>
                  </a:lnTo>
                  <a:lnTo>
                    <a:pt x="10131" y="3846"/>
                  </a:lnTo>
                  <a:lnTo>
                    <a:pt x="12009" y="3315"/>
                  </a:lnTo>
                  <a:lnTo>
                    <a:pt x="13710" y="2272"/>
                  </a:lnTo>
                  <a:lnTo>
                    <a:pt x="14143" y="2715"/>
                  </a:lnTo>
                  <a:lnTo>
                    <a:pt x="15943" y="2213"/>
                  </a:lnTo>
                  <a:lnTo>
                    <a:pt x="17231" y="1426"/>
                  </a:lnTo>
                  <a:lnTo>
                    <a:pt x="18077" y="1603"/>
                  </a:lnTo>
                  <a:lnTo>
                    <a:pt x="19070" y="1328"/>
                  </a:lnTo>
                  <a:lnTo>
                    <a:pt x="18815" y="256"/>
                  </a:lnTo>
                  <a:lnTo>
                    <a:pt x="17792" y="590"/>
                  </a:lnTo>
                  <a:lnTo>
                    <a:pt x="17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9" name="Google Shape;3229;g2ed4908248b_0_432"/>
            <p:cNvSpPr/>
            <p:nvPr/>
          </p:nvSpPr>
          <p:spPr>
            <a:xfrm>
              <a:off x="1336343" y="3181963"/>
              <a:ext cx="1197623" cy="922327"/>
            </a:xfrm>
            <a:custGeom>
              <a:avLst/>
              <a:gdLst/>
              <a:ahLst/>
              <a:cxnLst/>
              <a:rect l="l" t="t" r="r" b="b"/>
              <a:pathLst>
                <a:path w="21608" h="16641" extrusionOk="0">
                  <a:moveTo>
                    <a:pt x="1034" y="0"/>
                  </a:moveTo>
                  <a:lnTo>
                    <a:pt x="1" y="15815"/>
                  </a:lnTo>
                  <a:lnTo>
                    <a:pt x="20841" y="16641"/>
                  </a:lnTo>
                  <a:lnTo>
                    <a:pt x="21460" y="5036"/>
                  </a:lnTo>
                  <a:lnTo>
                    <a:pt x="21510" y="4013"/>
                  </a:lnTo>
                  <a:lnTo>
                    <a:pt x="21608" y="2312"/>
                  </a:lnTo>
                  <a:lnTo>
                    <a:pt x="21401" y="1299"/>
                  </a:lnTo>
                  <a:lnTo>
                    <a:pt x="20251" y="817"/>
                  </a:lnTo>
                  <a:lnTo>
                    <a:pt x="18559" y="748"/>
                  </a:lnTo>
                  <a:lnTo>
                    <a:pt x="18195" y="1466"/>
                  </a:lnTo>
                  <a:lnTo>
                    <a:pt x="16533" y="659"/>
                  </a:lnTo>
                  <a:lnTo>
                    <a:pt x="14851" y="591"/>
                  </a:lnTo>
                  <a:lnTo>
                    <a:pt x="14517" y="1240"/>
                  </a:lnTo>
                  <a:lnTo>
                    <a:pt x="12835" y="502"/>
                  </a:lnTo>
                  <a:lnTo>
                    <a:pt x="10888" y="414"/>
                  </a:lnTo>
                  <a:lnTo>
                    <a:pt x="10711" y="1348"/>
                  </a:lnTo>
                  <a:lnTo>
                    <a:pt x="8872" y="335"/>
                  </a:lnTo>
                  <a:lnTo>
                    <a:pt x="7023" y="256"/>
                  </a:lnTo>
                  <a:lnTo>
                    <a:pt x="6393" y="777"/>
                  </a:lnTo>
                  <a:lnTo>
                    <a:pt x="4997" y="16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0" name="Google Shape;3230;g2ed4908248b_0_432"/>
            <p:cNvSpPr/>
            <p:nvPr/>
          </p:nvSpPr>
          <p:spPr>
            <a:xfrm>
              <a:off x="1587996" y="3693236"/>
              <a:ext cx="60469" cy="61189"/>
            </a:xfrm>
            <a:custGeom>
              <a:avLst/>
              <a:gdLst/>
              <a:ahLst/>
              <a:cxnLst/>
              <a:rect l="l" t="t" r="r" b="b"/>
              <a:pathLst>
                <a:path w="1091" h="1104" extrusionOk="0">
                  <a:moveTo>
                    <a:pt x="158" y="109"/>
                  </a:moveTo>
                  <a:lnTo>
                    <a:pt x="483" y="119"/>
                  </a:lnTo>
                  <a:cubicBezTo>
                    <a:pt x="489" y="118"/>
                    <a:pt x="495" y="118"/>
                    <a:pt x="501" y="118"/>
                  </a:cubicBezTo>
                  <a:cubicBezTo>
                    <a:pt x="1090" y="118"/>
                    <a:pt x="1069" y="1007"/>
                    <a:pt x="506" y="1007"/>
                  </a:cubicBezTo>
                  <a:cubicBezTo>
                    <a:pt x="486" y="1007"/>
                    <a:pt x="465" y="1006"/>
                    <a:pt x="443" y="1004"/>
                  </a:cubicBezTo>
                  <a:lnTo>
                    <a:pt x="119" y="994"/>
                  </a:lnTo>
                  <a:lnTo>
                    <a:pt x="158" y="109"/>
                  </a:lnTo>
                  <a:close/>
                  <a:moveTo>
                    <a:pt x="50" y="1"/>
                  </a:moveTo>
                  <a:lnTo>
                    <a:pt x="1" y="1082"/>
                  </a:lnTo>
                  <a:lnTo>
                    <a:pt x="443" y="1102"/>
                  </a:lnTo>
                  <a:cubicBezTo>
                    <a:pt x="458" y="1103"/>
                    <a:pt x="473" y="1103"/>
                    <a:pt x="487" y="1103"/>
                  </a:cubicBezTo>
                  <a:cubicBezTo>
                    <a:pt x="817" y="1103"/>
                    <a:pt x="1034" y="892"/>
                    <a:pt x="1053" y="591"/>
                  </a:cubicBezTo>
                  <a:cubicBezTo>
                    <a:pt x="1063" y="266"/>
                    <a:pt x="837" y="30"/>
                    <a:pt x="492" y="2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1" name="Google Shape;3231;g2ed4908248b_0_432"/>
            <p:cNvSpPr/>
            <p:nvPr/>
          </p:nvSpPr>
          <p:spPr>
            <a:xfrm>
              <a:off x="1665425" y="3696506"/>
              <a:ext cx="9311" cy="60025"/>
            </a:xfrm>
            <a:custGeom>
              <a:avLst/>
              <a:gdLst/>
              <a:ahLst/>
              <a:cxnLst/>
              <a:rect l="l" t="t" r="r" b="b"/>
              <a:pathLst>
                <a:path w="168" h="1083" extrusionOk="0">
                  <a:moveTo>
                    <a:pt x="49" y="1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2" name="Google Shape;3232;g2ed4908248b_0_432"/>
            <p:cNvSpPr/>
            <p:nvPr/>
          </p:nvSpPr>
          <p:spPr>
            <a:xfrm>
              <a:off x="1698126" y="3698169"/>
              <a:ext cx="49661" cy="62187"/>
            </a:xfrm>
            <a:custGeom>
              <a:avLst/>
              <a:gdLst/>
              <a:ahLst/>
              <a:cxnLst/>
              <a:rect l="l" t="t" r="r" b="b"/>
              <a:pathLst>
                <a:path w="896" h="1122" extrusionOk="0">
                  <a:moveTo>
                    <a:pt x="158" y="98"/>
                  </a:moveTo>
                  <a:lnTo>
                    <a:pt x="443" y="108"/>
                  </a:lnTo>
                  <a:cubicBezTo>
                    <a:pt x="659" y="118"/>
                    <a:pt x="777" y="226"/>
                    <a:pt x="767" y="393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1"/>
                    <a:pt x="423" y="649"/>
                  </a:cubicBezTo>
                  <a:lnTo>
                    <a:pt x="138" y="639"/>
                  </a:lnTo>
                  <a:lnTo>
                    <a:pt x="158" y="98"/>
                  </a:lnTo>
                  <a:close/>
                  <a:moveTo>
                    <a:pt x="49" y="0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28" y="738"/>
                  </a:lnTo>
                  <a:lnTo>
                    <a:pt x="423" y="747"/>
                  </a:lnTo>
                  <a:lnTo>
                    <a:pt x="512" y="747"/>
                  </a:lnTo>
                  <a:lnTo>
                    <a:pt x="748" y="1111"/>
                  </a:lnTo>
                  <a:lnTo>
                    <a:pt x="866" y="1121"/>
                  </a:lnTo>
                  <a:lnTo>
                    <a:pt x="620" y="738"/>
                  </a:lnTo>
                  <a:cubicBezTo>
                    <a:pt x="777" y="698"/>
                    <a:pt x="885" y="561"/>
                    <a:pt x="885" y="403"/>
                  </a:cubicBezTo>
                  <a:cubicBezTo>
                    <a:pt x="895" y="167"/>
                    <a:pt x="728" y="30"/>
                    <a:pt x="453" y="1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3" name="Google Shape;3233;g2ed4908248b_0_432"/>
            <p:cNvSpPr/>
            <p:nvPr/>
          </p:nvSpPr>
          <p:spPr>
            <a:xfrm>
              <a:off x="1766798" y="3700330"/>
              <a:ext cx="43675" cy="62187"/>
            </a:xfrm>
            <a:custGeom>
              <a:avLst/>
              <a:gdLst/>
              <a:ahLst/>
              <a:cxnLst/>
              <a:rect l="l" t="t" r="r" b="b"/>
              <a:pathLst>
                <a:path w="788" h="1122" extrusionOk="0">
                  <a:moveTo>
                    <a:pt x="50" y="0"/>
                  </a:moveTo>
                  <a:lnTo>
                    <a:pt x="1" y="1092"/>
                  </a:lnTo>
                  <a:lnTo>
                    <a:pt x="768" y="1122"/>
                  </a:lnTo>
                  <a:lnTo>
                    <a:pt x="768" y="1023"/>
                  </a:lnTo>
                  <a:lnTo>
                    <a:pt x="119" y="994"/>
                  </a:lnTo>
                  <a:lnTo>
                    <a:pt x="138" y="590"/>
                  </a:lnTo>
                  <a:lnTo>
                    <a:pt x="699" y="610"/>
                  </a:lnTo>
                  <a:lnTo>
                    <a:pt x="699" y="522"/>
                  </a:lnTo>
                  <a:lnTo>
                    <a:pt x="138" y="492"/>
                  </a:lnTo>
                  <a:lnTo>
                    <a:pt x="158" y="109"/>
                  </a:lnTo>
                  <a:lnTo>
                    <a:pt x="787" y="138"/>
                  </a:lnTo>
                  <a:lnTo>
                    <a:pt x="787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4" name="Google Shape;3234;g2ed4908248b_0_432"/>
            <p:cNvSpPr/>
            <p:nvPr/>
          </p:nvSpPr>
          <p:spPr>
            <a:xfrm>
              <a:off x="1823997" y="3703545"/>
              <a:ext cx="56755" cy="61245"/>
            </a:xfrm>
            <a:custGeom>
              <a:avLst/>
              <a:gdLst/>
              <a:ahLst/>
              <a:cxnLst/>
              <a:rect l="l" t="t" r="r" b="b"/>
              <a:pathLst>
                <a:path w="1024" h="1105" extrusionOk="0">
                  <a:moveTo>
                    <a:pt x="594" y="0"/>
                  </a:moveTo>
                  <a:cubicBezTo>
                    <a:pt x="296" y="0"/>
                    <a:pt x="50" y="230"/>
                    <a:pt x="41" y="532"/>
                  </a:cubicBezTo>
                  <a:cubicBezTo>
                    <a:pt x="21" y="847"/>
                    <a:pt x="277" y="1103"/>
                    <a:pt x="581" y="1103"/>
                  </a:cubicBezTo>
                  <a:cubicBezTo>
                    <a:pt x="595" y="1104"/>
                    <a:pt x="608" y="1104"/>
                    <a:pt x="620" y="1104"/>
                  </a:cubicBezTo>
                  <a:cubicBezTo>
                    <a:pt x="762" y="1104"/>
                    <a:pt x="885" y="1055"/>
                    <a:pt x="985" y="955"/>
                  </a:cubicBezTo>
                  <a:lnTo>
                    <a:pt x="916" y="887"/>
                  </a:lnTo>
                  <a:cubicBezTo>
                    <a:pt x="844" y="959"/>
                    <a:pt x="739" y="1006"/>
                    <a:pt x="624" y="1006"/>
                  </a:cubicBezTo>
                  <a:cubicBezTo>
                    <a:pt x="613" y="1006"/>
                    <a:pt x="602" y="1005"/>
                    <a:pt x="591" y="1005"/>
                  </a:cubicBezTo>
                  <a:cubicBezTo>
                    <a:pt x="1" y="985"/>
                    <a:pt x="30" y="109"/>
                    <a:pt x="602" y="109"/>
                  </a:cubicBezTo>
                  <a:cubicBezTo>
                    <a:pt x="611" y="109"/>
                    <a:pt x="621" y="109"/>
                    <a:pt x="631" y="110"/>
                  </a:cubicBezTo>
                  <a:cubicBezTo>
                    <a:pt x="749" y="110"/>
                    <a:pt x="867" y="159"/>
                    <a:pt x="945" y="247"/>
                  </a:cubicBezTo>
                  <a:lnTo>
                    <a:pt x="1024" y="178"/>
                  </a:lnTo>
                  <a:cubicBezTo>
                    <a:pt x="926" y="70"/>
                    <a:pt x="778" y="1"/>
                    <a:pt x="631" y="1"/>
                  </a:cubicBezTo>
                  <a:cubicBezTo>
                    <a:pt x="618" y="1"/>
                    <a:pt x="606" y="0"/>
                    <a:pt x="59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5" name="Google Shape;3235;g2ed4908248b_0_432"/>
            <p:cNvSpPr/>
            <p:nvPr/>
          </p:nvSpPr>
          <p:spPr>
            <a:xfrm>
              <a:off x="1890563" y="3705762"/>
              <a:ext cx="48552" cy="61134"/>
            </a:xfrm>
            <a:custGeom>
              <a:avLst/>
              <a:gdLst/>
              <a:ahLst/>
              <a:cxnLst/>
              <a:rect l="l" t="t" r="r" b="b"/>
              <a:pathLst>
                <a:path w="876" h="1103" extrusionOk="0">
                  <a:moveTo>
                    <a:pt x="0" y="1"/>
                  </a:moveTo>
                  <a:lnTo>
                    <a:pt x="0" y="99"/>
                  </a:lnTo>
                  <a:lnTo>
                    <a:pt x="384" y="109"/>
                  </a:lnTo>
                  <a:lnTo>
                    <a:pt x="344" y="1102"/>
                  </a:lnTo>
                  <a:lnTo>
                    <a:pt x="452" y="1102"/>
                  </a:lnTo>
                  <a:lnTo>
                    <a:pt x="492" y="119"/>
                  </a:lnTo>
                  <a:lnTo>
                    <a:pt x="875" y="129"/>
                  </a:lnTo>
                  <a:lnTo>
                    <a:pt x="875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6" name="Google Shape;3236;g2ed4908248b_0_432"/>
            <p:cNvSpPr/>
            <p:nvPr/>
          </p:nvSpPr>
          <p:spPr>
            <a:xfrm>
              <a:off x="1946654" y="3706704"/>
              <a:ext cx="75544" cy="63462"/>
            </a:xfrm>
            <a:custGeom>
              <a:avLst/>
              <a:gdLst/>
              <a:ahLst/>
              <a:cxnLst/>
              <a:rect l="l" t="t" r="r" b="b"/>
              <a:pathLst>
                <a:path w="1363" h="1145" extrusionOk="0">
                  <a:moveTo>
                    <a:pt x="605" y="128"/>
                  </a:moveTo>
                  <a:cubicBezTo>
                    <a:pt x="848" y="128"/>
                    <a:pt x="1077" y="323"/>
                    <a:pt x="1063" y="603"/>
                  </a:cubicBezTo>
                  <a:cubicBezTo>
                    <a:pt x="1054" y="847"/>
                    <a:pt x="857" y="1037"/>
                    <a:pt x="625" y="1037"/>
                  </a:cubicBezTo>
                  <a:cubicBezTo>
                    <a:pt x="614" y="1037"/>
                    <a:pt x="602" y="1037"/>
                    <a:pt x="591" y="1036"/>
                  </a:cubicBezTo>
                  <a:cubicBezTo>
                    <a:pt x="178" y="1026"/>
                    <a:pt x="1" y="525"/>
                    <a:pt x="296" y="249"/>
                  </a:cubicBezTo>
                  <a:cubicBezTo>
                    <a:pt x="389" y="165"/>
                    <a:pt x="498" y="128"/>
                    <a:pt x="605" y="128"/>
                  </a:cubicBezTo>
                  <a:close/>
                  <a:moveTo>
                    <a:pt x="611" y="0"/>
                  </a:moveTo>
                  <a:cubicBezTo>
                    <a:pt x="320" y="0"/>
                    <a:pt x="40" y="223"/>
                    <a:pt x="40" y="564"/>
                  </a:cubicBezTo>
                  <a:cubicBezTo>
                    <a:pt x="21" y="879"/>
                    <a:pt x="267" y="1144"/>
                    <a:pt x="581" y="1144"/>
                  </a:cubicBezTo>
                  <a:cubicBezTo>
                    <a:pt x="589" y="1145"/>
                    <a:pt x="597" y="1145"/>
                    <a:pt x="605" y="1145"/>
                  </a:cubicBezTo>
                  <a:cubicBezTo>
                    <a:pt x="1101" y="1145"/>
                    <a:pt x="1363" y="539"/>
                    <a:pt x="1024" y="180"/>
                  </a:cubicBezTo>
                  <a:cubicBezTo>
                    <a:pt x="906" y="56"/>
                    <a:pt x="757" y="0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7" name="Google Shape;3237;g2ed4908248b_0_432"/>
            <p:cNvSpPr/>
            <p:nvPr/>
          </p:nvSpPr>
          <p:spPr>
            <a:xfrm>
              <a:off x="2031177" y="3711748"/>
              <a:ext cx="49661" cy="62242"/>
            </a:xfrm>
            <a:custGeom>
              <a:avLst/>
              <a:gdLst/>
              <a:ahLst/>
              <a:cxnLst/>
              <a:rect l="l" t="t" r="r" b="b"/>
              <a:pathLst>
                <a:path w="896" h="1123" extrusionOk="0">
                  <a:moveTo>
                    <a:pt x="158" y="99"/>
                  </a:moveTo>
                  <a:lnTo>
                    <a:pt x="443" y="109"/>
                  </a:lnTo>
                  <a:cubicBezTo>
                    <a:pt x="659" y="119"/>
                    <a:pt x="767" y="227"/>
                    <a:pt x="767" y="394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2"/>
                    <a:pt x="423" y="650"/>
                  </a:cubicBezTo>
                  <a:lnTo>
                    <a:pt x="138" y="640"/>
                  </a:lnTo>
                  <a:lnTo>
                    <a:pt x="158" y="99"/>
                  </a:lnTo>
                  <a:close/>
                  <a:moveTo>
                    <a:pt x="50" y="1"/>
                  </a:moveTo>
                  <a:lnTo>
                    <a:pt x="0" y="1083"/>
                  </a:lnTo>
                  <a:lnTo>
                    <a:pt x="118" y="1083"/>
                  </a:lnTo>
                  <a:lnTo>
                    <a:pt x="138" y="739"/>
                  </a:lnTo>
                  <a:lnTo>
                    <a:pt x="423" y="748"/>
                  </a:lnTo>
                  <a:lnTo>
                    <a:pt x="512" y="748"/>
                  </a:lnTo>
                  <a:lnTo>
                    <a:pt x="748" y="1112"/>
                  </a:lnTo>
                  <a:lnTo>
                    <a:pt x="866" y="1122"/>
                  </a:lnTo>
                  <a:lnTo>
                    <a:pt x="866" y="1122"/>
                  </a:lnTo>
                  <a:lnTo>
                    <a:pt x="620" y="739"/>
                  </a:lnTo>
                  <a:cubicBezTo>
                    <a:pt x="777" y="699"/>
                    <a:pt x="886" y="562"/>
                    <a:pt x="886" y="404"/>
                  </a:cubicBezTo>
                  <a:cubicBezTo>
                    <a:pt x="895" y="168"/>
                    <a:pt x="728" y="30"/>
                    <a:pt x="453" y="11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8" name="Google Shape;3238;g2ed4908248b_0_432"/>
            <p:cNvSpPr/>
            <p:nvPr/>
          </p:nvSpPr>
          <p:spPr>
            <a:xfrm>
              <a:off x="1477788" y="3435939"/>
              <a:ext cx="933800" cy="32756"/>
            </a:xfrm>
            <a:custGeom>
              <a:avLst/>
              <a:gdLst/>
              <a:ahLst/>
              <a:cxnLst/>
              <a:rect l="l" t="t" r="r" b="b"/>
              <a:pathLst>
                <a:path w="16848" h="591" fill="none" extrusionOk="0">
                  <a:moveTo>
                    <a:pt x="0" y="1"/>
                  </a:moveTo>
                  <a:lnTo>
                    <a:pt x="16847" y="591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9" name="Google Shape;3239;g2ed4908248b_0_432"/>
            <p:cNvSpPr/>
            <p:nvPr/>
          </p:nvSpPr>
          <p:spPr>
            <a:xfrm>
              <a:off x="1475072" y="3614187"/>
              <a:ext cx="957245" cy="34973"/>
            </a:xfrm>
            <a:custGeom>
              <a:avLst/>
              <a:gdLst/>
              <a:ahLst/>
              <a:cxnLst/>
              <a:rect l="l" t="t" r="r" b="b"/>
              <a:pathLst>
                <a:path w="17271" h="631" fill="none" extrusionOk="0">
                  <a:moveTo>
                    <a:pt x="0" y="1"/>
                  </a:moveTo>
                  <a:lnTo>
                    <a:pt x="17270" y="63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0" name="Google Shape;3240;g2ed4908248b_0_432"/>
            <p:cNvSpPr/>
            <p:nvPr/>
          </p:nvSpPr>
          <p:spPr>
            <a:xfrm>
              <a:off x="1803744" y="3449574"/>
              <a:ext cx="9866" cy="178302"/>
            </a:xfrm>
            <a:custGeom>
              <a:avLst/>
              <a:gdLst/>
              <a:ahLst/>
              <a:cxnLst/>
              <a:rect l="l" t="t" r="r" b="b"/>
              <a:pathLst>
                <a:path w="178" h="3217" fill="none" extrusionOk="0">
                  <a:moveTo>
                    <a:pt x="178" y="1"/>
                  </a:moveTo>
                  <a:lnTo>
                    <a:pt x="1" y="321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1" name="Google Shape;3241;g2ed4908248b_0_432"/>
            <p:cNvSpPr/>
            <p:nvPr/>
          </p:nvSpPr>
          <p:spPr>
            <a:xfrm>
              <a:off x="2174429" y="3463208"/>
              <a:ext cx="8757" cy="177194"/>
            </a:xfrm>
            <a:custGeom>
              <a:avLst/>
              <a:gdLst/>
              <a:ahLst/>
              <a:cxnLst/>
              <a:rect l="l" t="t" r="r" b="b"/>
              <a:pathLst>
                <a:path w="158" h="3197" fill="none" extrusionOk="0">
                  <a:moveTo>
                    <a:pt x="158" y="1"/>
                  </a:moveTo>
                  <a:lnTo>
                    <a:pt x="0" y="319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2" name="Google Shape;3242;g2ed4908248b_0_432"/>
            <p:cNvSpPr/>
            <p:nvPr/>
          </p:nvSpPr>
          <p:spPr>
            <a:xfrm>
              <a:off x="1461992" y="3816433"/>
              <a:ext cx="949042" cy="35472"/>
            </a:xfrm>
            <a:custGeom>
              <a:avLst/>
              <a:gdLst/>
              <a:ahLst/>
              <a:cxnLst/>
              <a:rect l="l" t="t" r="r" b="b"/>
              <a:pathLst>
                <a:path w="17123" h="640" fill="none" extrusionOk="0">
                  <a:moveTo>
                    <a:pt x="0" y="1"/>
                  </a:moveTo>
                  <a:lnTo>
                    <a:pt x="17123" y="64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3" name="Google Shape;3243;g2ed4908248b_0_432"/>
            <p:cNvSpPr/>
            <p:nvPr/>
          </p:nvSpPr>
          <p:spPr>
            <a:xfrm>
              <a:off x="1471802" y="3328581"/>
              <a:ext cx="1061333" cy="42566"/>
            </a:xfrm>
            <a:custGeom>
              <a:avLst/>
              <a:gdLst/>
              <a:ahLst/>
              <a:cxnLst/>
              <a:rect l="l" t="t" r="r" b="b"/>
              <a:pathLst>
                <a:path w="19149" h="768" fill="none" extrusionOk="0">
                  <a:moveTo>
                    <a:pt x="0" y="0"/>
                  </a:moveTo>
                  <a:lnTo>
                    <a:pt x="5036" y="197"/>
                  </a:lnTo>
                  <a:lnTo>
                    <a:pt x="7052" y="276"/>
                  </a:lnTo>
                  <a:lnTo>
                    <a:pt x="8901" y="355"/>
                  </a:lnTo>
                  <a:lnTo>
                    <a:pt x="10907" y="433"/>
                  </a:lnTo>
                  <a:lnTo>
                    <a:pt x="10907" y="433"/>
                  </a:lnTo>
                  <a:lnTo>
                    <a:pt x="12854" y="512"/>
                  </a:lnTo>
                  <a:lnTo>
                    <a:pt x="14861" y="591"/>
                  </a:lnTo>
                  <a:lnTo>
                    <a:pt x="16542" y="659"/>
                  </a:lnTo>
                  <a:lnTo>
                    <a:pt x="18558" y="738"/>
                  </a:lnTo>
                  <a:lnTo>
                    <a:pt x="19149" y="768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4" name="Google Shape;3244;g2ed4908248b_0_432"/>
            <p:cNvSpPr/>
            <p:nvPr/>
          </p:nvSpPr>
          <p:spPr>
            <a:xfrm>
              <a:off x="1617848" y="3192844"/>
              <a:ext cx="244812" cy="151033"/>
            </a:xfrm>
            <a:custGeom>
              <a:avLst/>
              <a:gdLst/>
              <a:ahLst/>
              <a:cxnLst/>
              <a:rect l="l" t="t" r="r" b="b"/>
              <a:pathLst>
                <a:path w="4417" h="2725" extrusionOk="0">
                  <a:moveTo>
                    <a:pt x="1" y="1"/>
                  </a:moveTo>
                  <a:lnTo>
                    <a:pt x="2401" y="2646"/>
                  </a:lnTo>
                  <a:lnTo>
                    <a:pt x="4417" y="2725"/>
                  </a:lnTo>
                  <a:lnTo>
                    <a:pt x="2027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5" name="Google Shape;3245;g2ed4908248b_0_432"/>
            <p:cNvSpPr/>
            <p:nvPr/>
          </p:nvSpPr>
          <p:spPr>
            <a:xfrm>
              <a:off x="1832621" y="3202100"/>
              <a:ext cx="243704" cy="150534"/>
            </a:xfrm>
            <a:custGeom>
              <a:avLst/>
              <a:gdLst/>
              <a:ahLst/>
              <a:cxnLst/>
              <a:rect l="l" t="t" r="r" b="b"/>
              <a:pathLst>
                <a:path w="4397" h="2716" extrusionOk="0">
                  <a:moveTo>
                    <a:pt x="1" y="1"/>
                  </a:moveTo>
                  <a:lnTo>
                    <a:pt x="2391" y="2637"/>
                  </a:lnTo>
                  <a:lnTo>
                    <a:pt x="4397" y="2715"/>
                  </a:lnTo>
                  <a:lnTo>
                    <a:pt x="4397" y="2715"/>
                  </a:lnTo>
                  <a:lnTo>
                    <a:pt x="2017" y="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6" name="Google Shape;3246;g2ed4908248b_0_432"/>
            <p:cNvSpPr/>
            <p:nvPr/>
          </p:nvSpPr>
          <p:spPr>
            <a:xfrm>
              <a:off x="2052327" y="3211412"/>
              <a:ext cx="243149" cy="149925"/>
            </a:xfrm>
            <a:custGeom>
              <a:avLst/>
              <a:gdLst/>
              <a:ahLst/>
              <a:cxnLst/>
              <a:rect l="l" t="t" r="r" b="b"/>
              <a:pathLst>
                <a:path w="4387" h="2705" extrusionOk="0">
                  <a:moveTo>
                    <a:pt x="0" y="0"/>
                  </a:moveTo>
                  <a:lnTo>
                    <a:pt x="2380" y="2626"/>
                  </a:lnTo>
                  <a:lnTo>
                    <a:pt x="4387" y="2705"/>
                  </a:lnTo>
                  <a:lnTo>
                    <a:pt x="201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7" name="Google Shape;3247;g2ed4908248b_0_432"/>
            <p:cNvSpPr/>
            <p:nvPr/>
          </p:nvSpPr>
          <p:spPr>
            <a:xfrm>
              <a:off x="2257290" y="3220114"/>
              <a:ext cx="243149" cy="149426"/>
            </a:xfrm>
            <a:custGeom>
              <a:avLst/>
              <a:gdLst/>
              <a:ahLst/>
              <a:cxnLst/>
              <a:rect l="l" t="t" r="r" b="b"/>
              <a:pathLst>
                <a:path w="4387" h="2696" extrusionOk="0">
                  <a:moveTo>
                    <a:pt x="0" y="0"/>
                  </a:moveTo>
                  <a:lnTo>
                    <a:pt x="2370" y="2616"/>
                  </a:lnTo>
                  <a:lnTo>
                    <a:pt x="4386" y="2695"/>
                  </a:lnTo>
                  <a:lnTo>
                    <a:pt x="4386" y="2695"/>
                  </a:lnTo>
                  <a:lnTo>
                    <a:pt x="202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8" name="Google Shape;3248;g2ed4908248b_0_432"/>
            <p:cNvSpPr/>
            <p:nvPr/>
          </p:nvSpPr>
          <p:spPr>
            <a:xfrm>
              <a:off x="2463306" y="3228815"/>
              <a:ext cx="79091" cy="82916"/>
            </a:xfrm>
            <a:custGeom>
              <a:avLst/>
              <a:gdLst/>
              <a:ahLst/>
              <a:cxnLst/>
              <a:rect l="l" t="t" r="r" b="b"/>
              <a:pathLst>
                <a:path w="1427" h="1496" extrusionOk="0">
                  <a:moveTo>
                    <a:pt x="1" y="1"/>
                  </a:moveTo>
                  <a:lnTo>
                    <a:pt x="1358" y="1496"/>
                  </a:lnTo>
                  <a:lnTo>
                    <a:pt x="1427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9" name="Google Shape;3249;g2ed4908248b_0_432"/>
            <p:cNvSpPr/>
            <p:nvPr/>
          </p:nvSpPr>
          <p:spPr>
            <a:xfrm>
              <a:off x="1628767" y="2990598"/>
              <a:ext cx="190828" cy="166330"/>
            </a:xfrm>
            <a:custGeom>
              <a:avLst/>
              <a:gdLst/>
              <a:ahLst/>
              <a:cxnLst/>
              <a:rect l="l" t="t" r="r" b="b"/>
              <a:pathLst>
                <a:path w="3443" h="3001" extrusionOk="0">
                  <a:moveTo>
                    <a:pt x="3443" y="1"/>
                  </a:moveTo>
                  <a:lnTo>
                    <a:pt x="1348" y="552"/>
                  </a:lnTo>
                  <a:lnTo>
                    <a:pt x="1" y="3001"/>
                  </a:lnTo>
                  <a:lnTo>
                    <a:pt x="2135" y="2401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0" name="Google Shape;3250;g2ed4908248b_0_432"/>
            <p:cNvSpPr/>
            <p:nvPr/>
          </p:nvSpPr>
          <p:spPr>
            <a:xfrm>
              <a:off x="1840824" y="2935561"/>
              <a:ext cx="188667" cy="161952"/>
            </a:xfrm>
            <a:custGeom>
              <a:avLst/>
              <a:gdLst/>
              <a:ahLst/>
              <a:cxnLst/>
              <a:rect l="l" t="t" r="r" b="b"/>
              <a:pathLst>
                <a:path w="3404" h="2922" extrusionOk="0">
                  <a:moveTo>
                    <a:pt x="3403" y="1"/>
                  </a:moveTo>
                  <a:lnTo>
                    <a:pt x="1308" y="55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2135" y="232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1" name="Google Shape;3251;g2ed4908248b_0_432"/>
            <p:cNvSpPr/>
            <p:nvPr/>
          </p:nvSpPr>
          <p:spPr>
            <a:xfrm>
              <a:off x="2063191" y="2877254"/>
              <a:ext cx="185951" cy="157573"/>
            </a:xfrm>
            <a:custGeom>
              <a:avLst/>
              <a:gdLst/>
              <a:ahLst/>
              <a:cxnLst/>
              <a:rect l="l" t="t" r="r" b="b"/>
              <a:pathLst>
                <a:path w="3355" h="2843" extrusionOk="0">
                  <a:moveTo>
                    <a:pt x="3355" y="0"/>
                  </a:moveTo>
                  <a:lnTo>
                    <a:pt x="1270" y="561"/>
                  </a:lnTo>
                  <a:lnTo>
                    <a:pt x="1" y="2843"/>
                  </a:lnTo>
                  <a:lnTo>
                    <a:pt x="1" y="2843"/>
                  </a:lnTo>
                  <a:lnTo>
                    <a:pt x="2135" y="2243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2" name="Google Shape;3252;g2ed4908248b_0_432"/>
            <p:cNvSpPr/>
            <p:nvPr/>
          </p:nvSpPr>
          <p:spPr>
            <a:xfrm>
              <a:off x="2281234" y="2829255"/>
              <a:ext cx="159236" cy="144548"/>
            </a:xfrm>
            <a:custGeom>
              <a:avLst/>
              <a:gdLst/>
              <a:ahLst/>
              <a:cxnLst/>
              <a:rect l="l" t="t" r="r" b="b"/>
              <a:pathLst>
                <a:path w="2873" h="2608" extrusionOk="0">
                  <a:moveTo>
                    <a:pt x="2715" y="1"/>
                  </a:moveTo>
                  <a:lnTo>
                    <a:pt x="1220" y="394"/>
                  </a:lnTo>
                  <a:lnTo>
                    <a:pt x="1" y="2607"/>
                  </a:lnTo>
                  <a:lnTo>
                    <a:pt x="2135" y="1997"/>
                  </a:lnTo>
                  <a:lnTo>
                    <a:pt x="2873" y="650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3" name="Google Shape;3253;g2ed4908248b_0_432"/>
            <p:cNvSpPr/>
            <p:nvPr/>
          </p:nvSpPr>
          <p:spPr>
            <a:xfrm>
              <a:off x="1563498" y="3493206"/>
              <a:ext cx="40349" cy="51268"/>
            </a:xfrm>
            <a:custGeom>
              <a:avLst/>
              <a:gdLst/>
              <a:ahLst/>
              <a:cxnLst/>
              <a:rect l="l" t="t" r="r" b="b"/>
              <a:pathLst>
                <a:path w="728" h="925" extrusionOk="0">
                  <a:moveTo>
                    <a:pt x="128" y="89"/>
                  </a:moveTo>
                  <a:lnTo>
                    <a:pt x="364" y="99"/>
                  </a:lnTo>
                  <a:cubicBezTo>
                    <a:pt x="541" y="99"/>
                    <a:pt x="630" y="187"/>
                    <a:pt x="630" y="335"/>
                  </a:cubicBezTo>
                  <a:cubicBezTo>
                    <a:pt x="620" y="465"/>
                    <a:pt x="532" y="542"/>
                    <a:pt x="373" y="542"/>
                  </a:cubicBezTo>
                  <a:cubicBezTo>
                    <a:pt x="364" y="542"/>
                    <a:pt x="354" y="542"/>
                    <a:pt x="344" y="541"/>
                  </a:cubicBezTo>
                  <a:lnTo>
                    <a:pt x="108" y="531"/>
                  </a:lnTo>
                  <a:lnTo>
                    <a:pt x="128" y="89"/>
                  </a:lnTo>
                  <a:close/>
                  <a:moveTo>
                    <a:pt x="39" y="0"/>
                  </a:moveTo>
                  <a:lnTo>
                    <a:pt x="0" y="895"/>
                  </a:lnTo>
                  <a:lnTo>
                    <a:pt x="89" y="895"/>
                  </a:lnTo>
                  <a:lnTo>
                    <a:pt x="108" y="610"/>
                  </a:lnTo>
                  <a:lnTo>
                    <a:pt x="344" y="620"/>
                  </a:lnTo>
                  <a:lnTo>
                    <a:pt x="413" y="620"/>
                  </a:lnTo>
                  <a:lnTo>
                    <a:pt x="610" y="915"/>
                  </a:lnTo>
                  <a:lnTo>
                    <a:pt x="718" y="925"/>
                  </a:lnTo>
                  <a:lnTo>
                    <a:pt x="502" y="610"/>
                  </a:lnTo>
                  <a:cubicBezTo>
                    <a:pt x="630" y="580"/>
                    <a:pt x="718" y="462"/>
                    <a:pt x="718" y="335"/>
                  </a:cubicBezTo>
                  <a:cubicBezTo>
                    <a:pt x="728" y="138"/>
                    <a:pt x="590" y="30"/>
                    <a:pt x="364" y="2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4" name="Google Shape;3254;g2ed4908248b_0_432"/>
            <p:cNvSpPr/>
            <p:nvPr/>
          </p:nvSpPr>
          <p:spPr>
            <a:xfrm>
              <a:off x="1614711" y="3494259"/>
              <a:ext cx="61522" cy="51878"/>
            </a:xfrm>
            <a:custGeom>
              <a:avLst/>
              <a:gdLst/>
              <a:ahLst/>
              <a:cxnLst/>
              <a:rect l="l" t="t" r="r" b="b"/>
              <a:pathLst>
                <a:path w="1110" h="936" extrusionOk="0">
                  <a:moveTo>
                    <a:pt x="493" y="113"/>
                  </a:moveTo>
                  <a:cubicBezTo>
                    <a:pt x="688" y="113"/>
                    <a:pt x="873" y="269"/>
                    <a:pt x="866" y="502"/>
                  </a:cubicBezTo>
                  <a:cubicBezTo>
                    <a:pt x="857" y="697"/>
                    <a:pt x="699" y="848"/>
                    <a:pt x="516" y="848"/>
                  </a:cubicBezTo>
                  <a:cubicBezTo>
                    <a:pt x="505" y="848"/>
                    <a:pt x="494" y="848"/>
                    <a:pt x="483" y="847"/>
                  </a:cubicBezTo>
                  <a:cubicBezTo>
                    <a:pt x="148" y="837"/>
                    <a:pt x="1" y="434"/>
                    <a:pt x="246" y="207"/>
                  </a:cubicBezTo>
                  <a:cubicBezTo>
                    <a:pt x="321" y="142"/>
                    <a:pt x="408" y="113"/>
                    <a:pt x="493" y="113"/>
                  </a:cubicBezTo>
                  <a:close/>
                  <a:moveTo>
                    <a:pt x="492" y="0"/>
                  </a:moveTo>
                  <a:cubicBezTo>
                    <a:pt x="256" y="0"/>
                    <a:pt x="30" y="182"/>
                    <a:pt x="30" y="463"/>
                  </a:cubicBezTo>
                  <a:cubicBezTo>
                    <a:pt x="10" y="719"/>
                    <a:pt x="217" y="935"/>
                    <a:pt x="473" y="935"/>
                  </a:cubicBezTo>
                  <a:cubicBezTo>
                    <a:pt x="477" y="935"/>
                    <a:pt x="481" y="935"/>
                    <a:pt x="485" y="935"/>
                  </a:cubicBezTo>
                  <a:cubicBezTo>
                    <a:pt x="900" y="935"/>
                    <a:pt x="1109" y="450"/>
                    <a:pt x="827" y="148"/>
                  </a:cubicBezTo>
                  <a:cubicBezTo>
                    <a:pt x="731" y="46"/>
                    <a:pt x="610" y="0"/>
                    <a:pt x="4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5" name="Google Shape;3255;g2ed4908248b_0_432"/>
            <p:cNvSpPr/>
            <p:nvPr/>
          </p:nvSpPr>
          <p:spPr>
            <a:xfrm>
              <a:off x="1683383" y="3498084"/>
              <a:ext cx="32756" cy="50215"/>
            </a:xfrm>
            <a:custGeom>
              <a:avLst/>
              <a:gdLst/>
              <a:ahLst/>
              <a:cxnLst/>
              <a:rect l="l" t="t" r="r" b="b"/>
              <a:pathLst>
                <a:path w="591" h="906" extrusionOk="0">
                  <a:moveTo>
                    <a:pt x="40" y="1"/>
                  </a:moveTo>
                  <a:lnTo>
                    <a:pt x="1" y="886"/>
                  </a:lnTo>
                  <a:lnTo>
                    <a:pt x="591" y="906"/>
                  </a:lnTo>
                  <a:lnTo>
                    <a:pt x="591" y="827"/>
                  </a:lnTo>
                  <a:lnTo>
                    <a:pt x="99" y="80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6" name="Google Shape;3256;g2ed4908248b_0_432"/>
            <p:cNvSpPr/>
            <p:nvPr/>
          </p:nvSpPr>
          <p:spPr>
            <a:xfrm>
              <a:off x="1730273" y="3500301"/>
              <a:ext cx="32756" cy="50160"/>
            </a:xfrm>
            <a:custGeom>
              <a:avLst/>
              <a:gdLst/>
              <a:ahLst/>
              <a:cxnLst/>
              <a:rect l="l" t="t" r="r" b="b"/>
              <a:pathLst>
                <a:path w="591" h="905" extrusionOk="0">
                  <a:moveTo>
                    <a:pt x="40" y="0"/>
                  </a:moveTo>
                  <a:lnTo>
                    <a:pt x="1" y="875"/>
                  </a:lnTo>
                  <a:lnTo>
                    <a:pt x="591" y="905"/>
                  </a:lnTo>
                  <a:lnTo>
                    <a:pt x="591" y="826"/>
                  </a:lnTo>
                  <a:lnTo>
                    <a:pt x="99" y="80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7" name="Google Shape;3257;g2ed4908248b_0_432"/>
            <p:cNvSpPr/>
            <p:nvPr/>
          </p:nvSpPr>
          <p:spPr>
            <a:xfrm>
              <a:off x="1844228" y="3507229"/>
              <a:ext cx="37079" cy="49827"/>
            </a:xfrm>
            <a:custGeom>
              <a:avLst/>
              <a:gdLst/>
              <a:ahLst/>
              <a:cxnLst/>
              <a:rect l="l" t="t" r="r" b="b"/>
              <a:pathLst>
                <a:path w="669" h="899" extrusionOk="0">
                  <a:moveTo>
                    <a:pt x="335" y="1"/>
                  </a:moveTo>
                  <a:cubicBezTo>
                    <a:pt x="141" y="1"/>
                    <a:pt x="39" y="111"/>
                    <a:pt x="39" y="229"/>
                  </a:cubicBezTo>
                  <a:cubicBezTo>
                    <a:pt x="30" y="554"/>
                    <a:pt x="580" y="426"/>
                    <a:pt x="570" y="672"/>
                  </a:cubicBezTo>
                  <a:cubicBezTo>
                    <a:pt x="570" y="760"/>
                    <a:pt x="492" y="819"/>
                    <a:pt x="325" y="819"/>
                  </a:cubicBezTo>
                  <a:cubicBezTo>
                    <a:pt x="216" y="819"/>
                    <a:pt x="118" y="770"/>
                    <a:pt x="39" y="701"/>
                  </a:cubicBezTo>
                  <a:lnTo>
                    <a:pt x="0" y="770"/>
                  </a:lnTo>
                  <a:cubicBezTo>
                    <a:pt x="79" y="849"/>
                    <a:pt x="197" y="898"/>
                    <a:pt x="315" y="898"/>
                  </a:cubicBezTo>
                  <a:cubicBezTo>
                    <a:pt x="324" y="898"/>
                    <a:pt x="334" y="898"/>
                    <a:pt x="343" y="898"/>
                  </a:cubicBezTo>
                  <a:cubicBezTo>
                    <a:pt x="551" y="898"/>
                    <a:pt x="659" y="794"/>
                    <a:pt x="659" y="672"/>
                  </a:cubicBezTo>
                  <a:cubicBezTo>
                    <a:pt x="669" y="357"/>
                    <a:pt x="118" y="475"/>
                    <a:pt x="128" y="229"/>
                  </a:cubicBezTo>
                  <a:cubicBezTo>
                    <a:pt x="137" y="146"/>
                    <a:pt x="198" y="81"/>
                    <a:pt x="343" y="81"/>
                  </a:cubicBezTo>
                  <a:cubicBezTo>
                    <a:pt x="353" y="81"/>
                    <a:pt x="363" y="81"/>
                    <a:pt x="374" y="82"/>
                  </a:cubicBezTo>
                  <a:cubicBezTo>
                    <a:pt x="462" y="82"/>
                    <a:pt x="541" y="111"/>
                    <a:pt x="620" y="160"/>
                  </a:cubicBezTo>
                  <a:lnTo>
                    <a:pt x="649" y="91"/>
                  </a:lnTo>
                  <a:cubicBezTo>
                    <a:pt x="570" y="32"/>
                    <a:pt x="482" y="3"/>
                    <a:pt x="384" y="3"/>
                  </a:cubicBezTo>
                  <a:cubicBezTo>
                    <a:pt x="367" y="1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8" name="Google Shape;3258;g2ed4908248b_0_432"/>
            <p:cNvSpPr/>
            <p:nvPr/>
          </p:nvSpPr>
          <p:spPr>
            <a:xfrm>
              <a:off x="1892004" y="3508947"/>
              <a:ext cx="46003" cy="50326"/>
            </a:xfrm>
            <a:custGeom>
              <a:avLst/>
              <a:gdLst/>
              <a:ahLst/>
              <a:cxnLst/>
              <a:rect l="l" t="t" r="r" b="b"/>
              <a:pathLst>
                <a:path w="830" h="908" extrusionOk="0">
                  <a:moveTo>
                    <a:pt x="480" y="0"/>
                  </a:moveTo>
                  <a:cubicBezTo>
                    <a:pt x="239" y="0"/>
                    <a:pt x="33" y="190"/>
                    <a:pt x="33" y="434"/>
                  </a:cubicBezTo>
                  <a:cubicBezTo>
                    <a:pt x="13" y="690"/>
                    <a:pt x="220" y="906"/>
                    <a:pt x="476" y="906"/>
                  </a:cubicBezTo>
                  <a:cubicBezTo>
                    <a:pt x="487" y="907"/>
                    <a:pt x="499" y="908"/>
                    <a:pt x="511" y="908"/>
                  </a:cubicBezTo>
                  <a:cubicBezTo>
                    <a:pt x="619" y="908"/>
                    <a:pt x="730" y="868"/>
                    <a:pt x="810" y="788"/>
                  </a:cubicBezTo>
                  <a:lnTo>
                    <a:pt x="751" y="729"/>
                  </a:lnTo>
                  <a:cubicBezTo>
                    <a:pt x="689" y="782"/>
                    <a:pt x="604" y="819"/>
                    <a:pt x="516" y="819"/>
                  </a:cubicBezTo>
                  <a:cubicBezTo>
                    <a:pt x="506" y="819"/>
                    <a:pt x="496" y="819"/>
                    <a:pt x="485" y="818"/>
                  </a:cubicBezTo>
                  <a:cubicBezTo>
                    <a:pt x="0" y="798"/>
                    <a:pt x="22" y="80"/>
                    <a:pt x="496" y="80"/>
                  </a:cubicBezTo>
                  <a:cubicBezTo>
                    <a:pt x="502" y="80"/>
                    <a:pt x="508" y="80"/>
                    <a:pt x="515" y="80"/>
                  </a:cubicBezTo>
                  <a:cubicBezTo>
                    <a:pt x="613" y="80"/>
                    <a:pt x="702" y="129"/>
                    <a:pt x="771" y="208"/>
                  </a:cubicBezTo>
                  <a:lnTo>
                    <a:pt x="830" y="149"/>
                  </a:lnTo>
                  <a:cubicBezTo>
                    <a:pt x="751" y="60"/>
                    <a:pt x="633" y="1"/>
                    <a:pt x="515" y="1"/>
                  </a:cubicBezTo>
                  <a:cubicBezTo>
                    <a:pt x="503" y="0"/>
                    <a:pt x="491" y="0"/>
                    <a:pt x="4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9" name="Google Shape;3259;g2ed4908248b_0_432"/>
            <p:cNvSpPr/>
            <p:nvPr/>
          </p:nvSpPr>
          <p:spPr>
            <a:xfrm>
              <a:off x="1953249" y="3511164"/>
              <a:ext cx="36026" cy="50769"/>
            </a:xfrm>
            <a:custGeom>
              <a:avLst/>
              <a:gdLst/>
              <a:ahLst/>
              <a:cxnLst/>
              <a:rect l="l" t="t" r="r" b="b"/>
              <a:pathLst>
                <a:path w="650" h="916" extrusionOk="0">
                  <a:moveTo>
                    <a:pt x="30" y="1"/>
                  </a:moveTo>
                  <a:lnTo>
                    <a:pt x="0" y="886"/>
                  </a:lnTo>
                  <a:lnTo>
                    <a:pt x="620" y="915"/>
                  </a:lnTo>
                  <a:lnTo>
                    <a:pt x="620" y="827"/>
                  </a:lnTo>
                  <a:lnTo>
                    <a:pt x="108" y="807"/>
                  </a:lnTo>
                  <a:lnTo>
                    <a:pt x="118" y="483"/>
                  </a:lnTo>
                  <a:lnTo>
                    <a:pt x="580" y="502"/>
                  </a:lnTo>
                  <a:lnTo>
                    <a:pt x="580" y="414"/>
                  </a:lnTo>
                  <a:lnTo>
                    <a:pt x="118" y="404"/>
                  </a:lnTo>
                  <a:lnTo>
                    <a:pt x="128" y="79"/>
                  </a:lnTo>
                  <a:lnTo>
                    <a:pt x="649" y="99"/>
                  </a:lnTo>
                  <a:lnTo>
                    <a:pt x="649" y="2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0" name="Google Shape;3260;g2ed4908248b_0_432"/>
            <p:cNvSpPr/>
            <p:nvPr/>
          </p:nvSpPr>
          <p:spPr>
            <a:xfrm>
              <a:off x="2005017" y="3513880"/>
              <a:ext cx="43121" cy="50215"/>
            </a:xfrm>
            <a:custGeom>
              <a:avLst/>
              <a:gdLst/>
              <a:ahLst/>
              <a:cxnLst/>
              <a:rect l="l" t="t" r="r" b="b"/>
              <a:pathLst>
                <a:path w="778" h="906" extrusionOk="0">
                  <a:moveTo>
                    <a:pt x="40" y="1"/>
                  </a:moveTo>
                  <a:lnTo>
                    <a:pt x="0" y="886"/>
                  </a:lnTo>
                  <a:lnTo>
                    <a:pt x="99" y="886"/>
                  </a:lnTo>
                  <a:lnTo>
                    <a:pt x="128" y="168"/>
                  </a:lnTo>
                  <a:lnTo>
                    <a:pt x="669" y="906"/>
                  </a:lnTo>
                  <a:lnTo>
                    <a:pt x="738" y="906"/>
                  </a:lnTo>
                  <a:lnTo>
                    <a:pt x="777" y="21"/>
                  </a:lnTo>
                  <a:lnTo>
                    <a:pt x="689" y="21"/>
                  </a:lnTo>
                  <a:lnTo>
                    <a:pt x="659" y="739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1" name="Google Shape;3261;g2ed4908248b_0_432"/>
            <p:cNvSpPr/>
            <p:nvPr/>
          </p:nvSpPr>
          <p:spPr>
            <a:xfrm>
              <a:off x="2067703" y="3515543"/>
              <a:ext cx="35472" cy="50769"/>
            </a:xfrm>
            <a:custGeom>
              <a:avLst/>
              <a:gdLst/>
              <a:ahLst/>
              <a:cxnLst/>
              <a:rect l="l" t="t" r="r" b="b"/>
              <a:pathLst>
                <a:path w="640" h="916" extrusionOk="0">
                  <a:moveTo>
                    <a:pt x="30" y="0"/>
                  </a:moveTo>
                  <a:lnTo>
                    <a:pt x="0" y="895"/>
                  </a:lnTo>
                  <a:lnTo>
                    <a:pt x="630" y="915"/>
                  </a:lnTo>
                  <a:lnTo>
                    <a:pt x="630" y="836"/>
                  </a:lnTo>
                  <a:lnTo>
                    <a:pt x="99" y="817"/>
                  </a:lnTo>
                  <a:lnTo>
                    <a:pt x="118" y="482"/>
                  </a:lnTo>
                  <a:lnTo>
                    <a:pt x="571" y="502"/>
                  </a:lnTo>
                  <a:lnTo>
                    <a:pt x="571" y="423"/>
                  </a:lnTo>
                  <a:lnTo>
                    <a:pt x="118" y="404"/>
                  </a:lnTo>
                  <a:lnTo>
                    <a:pt x="128" y="89"/>
                  </a:lnTo>
                  <a:lnTo>
                    <a:pt x="640" y="109"/>
                  </a:lnTo>
                  <a:lnTo>
                    <a:pt x="64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2" name="Google Shape;3262;g2ed4908248b_0_432"/>
            <p:cNvSpPr/>
            <p:nvPr/>
          </p:nvSpPr>
          <p:spPr>
            <a:xfrm>
              <a:off x="2210478" y="3513270"/>
              <a:ext cx="46391" cy="50381"/>
            </a:xfrm>
            <a:custGeom>
              <a:avLst/>
              <a:gdLst/>
              <a:ahLst/>
              <a:cxnLst/>
              <a:rect l="l" t="t" r="r" b="b"/>
              <a:pathLst>
                <a:path w="837" h="909" extrusionOk="0">
                  <a:moveTo>
                    <a:pt x="478" y="1"/>
                  </a:moveTo>
                  <a:cubicBezTo>
                    <a:pt x="246" y="1"/>
                    <a:pt x="40" y="191"/>
                    <a:pt x="31" y="435"/>
                  </a:cubicBezTo>
                  <a:cubicBezTo>
                    <a:pt x="21" y="691"/>
                    <a:pt x="227" y="907"/>
                    <a:pt x="483" y="907"/>
                  </a:cubicBezTo>
                  <a:cubicBezTo>
                    <a:pt x="495" y="908"/>
                    <a:pt x="507" y="908"/>
                    <a:pt x="518" y="908"/>
                  </a:cubicBezTo>
                  <a:cubicBezTo>
                    <a:pt x="624" y="908"/>
                    <a:pt x="728" y="869"/>
                    <a:pt x="807" y="789"/>
                  </a:cubicBezTo>
                  <a:lnTo>
                    <a:pt x="748" y="730"/>
                  </a:lnTo>
                  <a:cubicBezTo>
                    <a:pt x="680" y="799"/>
                    <a:pt x="581" y="828"/>
                    <a:pt x="483" y="828"/>
                  </a:cubicBezTo>
                  <a:cubicBezTo>
                    <a:pt x="1" y="799"/>
                    <a:pt x="29" y="90"/>
                    <a:pt x="485" y="90"/>
                  </a:cubicBezTo>
                  <a:cubicBezTo>
                    <a:pt x="494" y="90"/>
                    <a:pt x="503" y="90"/>
                    <a:pt x="512" y="91"/>
                  </a:cubicBezTo>
                  <a:cubicBezTo>
                    <a:pt x="611" y="91"/>
                    <a:pt x="709" y="130"/>
                    <a:pt x="778" y="199"/>
                  </a:cubicBezTo>
                  <a:lnTo>
                    <a:pt x="837" y="150"/>
                  </a:lnTo>
                  <a:cubicBezTo>
                    <a:pt x="758" y="51"/>
                    <a:pt x="640" y="2"/>
                    <a:pt x="512" y="2"/>
                  </a:cubicBezTo>
                  <a:cubicBezTo>
                    <a:pt x="501" y="1"/>
                    <a:pt x="490" y="1"/>
                    <a:pt x="4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3" name="Google Shape;3263;g2ed4908248b_0_432"/>
            <p:cNvSpPr/>
            <p:nvPr/>
          </p:nvSpPr>
          <p:spPr>
            <a:xfrm>
              <a:off x="2271003" y="3514988"/>
              <a:ext cx="42566" cy="49716"/>
            </a:xfrm>
            <a:custGeom>
              <a:avLst/>
              <a:gdLst/>
              <a:ahLst/>
              <a:cxnLst/>
              <a:rect l="l" t="t" r="r" b="b"/>
              <a:pathLst>
                <a:path w="768" h="897" extrusionOk="0">
                  <a:moveTo>
                    <a:pt x="40" y="1"/>
                  </a:moveTo>
                  <a:lnTo>
                    <a:pt x="11" y="502"/>
                  </a:lnTo>
                  <a:cubicBezTo>
                    <a:pt x="1" y="758"/>
                    <a:pt x="138" y="886"/>
                    <a:pt x="365" y="896"/>
                  </a:cubicBezTo>
                  <a:cubicBezTo>
                    <a:pt x="373" y="896"/>
                    <a:pt x="382" y="896"/>
                    <a:pt x="390" y="896"/>
                  </a:cubicBezTo>
                  <a:cubicBezTo>
                    <a:pt x="601" y="896"/>
                    <a:pt x="729" y="778"/>
                    <a:pt x="748" y="532"/>
                  </a:cubicBezTo>
                  <a:lnTo>
                    <a:pt x="768" y="20"/>
                  </a:lnTo>
                  <a:lnTo>
                    <a:pt x="669" y="20"/>
                  </a:lnTo>
                  <a:lnTo>
                    <a:pt x="650" y="522"/>
                  </a:lnTo>
                  <a:cubicBezTo>
                    <a:pt x="640" y="727"/>
                    <a:pt x="551" y="818"/>
                    <a:pt x="390" y="818"/>
                  </a:cubicBezTo>
                  <a:cubicBezTo>
                    <a:pt x="382" y="818"/>
                    <a:pt x="373" y="817"/>
                    <a:pt x="365" y="817"/>
                  </a:cubicBezTo>
                  <a:cubicBezTo>
                    <a:pt x="197" y="817"/>
                    <a:pt x="99" y="709"/>
                    <a:pt x="109" y="502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4" name="Google Shape;3264;g2ed4908248b_0_432"/>
            <p:cNvSpPr/>
            <p:nvPr/>
          </p:nvSpPr>
          <p:spPr>
            <a:xfrm>
              <a:off x="2325541" y="3517150"/>
              <a:ext cx="39851" cy="50215"/>
            </a:xfrm>
            <a:custGeom>
              <a:avLst/>
              <a:gdLst/>
              <a:ahLst/>
              <a:cxnLst/>
              <a:rect l="l" t="t" r="r" b="b"/>
              <a:pathLst>
                <a:path w="719" h="906" extrusionOk="0">
                  <a:moveTo>
                    <a:pt x="0" y="1"/>
                  </a:moveTo>
                  <a:lnTo>
                    <a:pt x="0" y="80"/>
                  </a:lnTo>
                  <a:lnTo>
                    <a:pt x="305" y="89"/>
                  </a:lnTo>
                  <a:lnTo>
                    <a:pt x="276" y="906"/>
                  </a:lnTo>
                  <a:lnTo>
                    <a:pt x="374" y="906"/>
                  </a:lnTo>
                  <a:lnTo>
                    <a:pt x="403" y="99"/>
                  </a:lnTo>
                  <a:lnTo>
                    <a:pt x="718" y="109"/>
                  </a:lnTo>
                  <a:lnTo>
                    <a:pt x="718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5" name="Google Shape;3265;g2ed4908248b_0_432"/>
            <p:cNvSpPr/>
            <p:nvPr/>
          </p:nvSpPr>
          <p:spPr>
            <a:xfrm>
              <a:off x="2748968" y="1467847"/>
              <a:ext cx="63240" cy="181406"/>
            </a:xfrm>
            <a:custGeom>
              <a:avLst/>
              <a:gdLst/>
              <a:ahLst/>
              <a:cxnLst/>
              <a:rect l="l" t="t" r="r" b="b"/>
              <a:pathLst>
                <a:path w="1141" h="3273" extrusionOk="0">
                  <a:moveTo>
                    <a:pt x="527" y="0"/>
                  </a:moveTo>
                  <a:cubicBezTo>
                    <a:pt x="238" y="0"/>
                    <a:pt x="0" y="232"/>
                    <a:pt x="0" y="538"/>
                  </a:cubicBezTo>
                  <a:lnTo>
                    <a:pt x="30" y="2750"/>
                  </a:lnTo>
                  <a:cubicBezTo>
                    <a:pt x="30" y="3026"/>
                    <a:pt x="246" y="3252"/>
                    <a:pt x="521" y="3272"/>
                  </a:cubicBezTo>
                  <a:lnTo>
                    <a:pt x="561" y="3272"/>
                  </a:lnTo>
                  <a:cubicBezTo>
                    <a:pt x="573" y="3272"/>
                    <a:pt x="584" y="3273"/>
                    <a:pt x="596" y="3273"/>
                  </a:cubicBezTo>
                  <a:cubicBezTo>
                    <a:pt x="895" y="3273"/>
                    <a:pt x="1141" y="3033"/>
                    <a:pt x="1131" y="2721"/>
                  </a:cubicBezTo>
                  <a:lnTo>
                    <a:pt x="1072" y="508"/>
                  </a:lnTo>
                  <a:cubicBezTo>
                    <a:pt x="1062" y="252"/>
                    <a:pt x="866" y="36"/>
                    <a:pt x="610" y="7"/>
                  </a:cubicBezTo>
                  <a:cubicBezTo>
                    <a:pt x="582" y="2"/>
                    <a:pt x="554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6" name="Google Shape;3266;g2ed4908248b_0_432"/>
            <p:cNvSpPr/>
            <p:nvPr/>
          </p:nvSpPr>
          <p:spPr>
            <a:xfrm>
              <a:off x="2752737" y="1343307"/>
              <a:ext cx="56755" cy="100541"/>
            </a:xfrm>
            <a:custGeom>
              <a:avLst/>
              <a:gdLst/>
              <a:ahLst/>
              <a:cxnLst/>
              <a:rect l="l" t="t" r="r" b="b"/>
              <a:pathLst>
                <a:path w="1024" h="1814" extrusionOk="0">
                  <a:moveTo>
                    <a:pt x="531" y="1"/>
                  </a:moveTo>
                  <a:cubicBezTo>
                    <a:pt x="525" y="1"/>
                    <a:pt x="519" y="1"/>
                    <a:pt x="512" y="1"/>
                  </a:cubicBezTo>
                  <a:cubicBezTo>
                    <a:pt x="276" y="11"/>
                    <a:pt x="89" y="188"/>
                    <a:pt x="80" y="414"/>
                  </a:cubicBezTo>
                  <a:lnTo>
                    <a:pt x="11" y="1319"/>
                  </a:lnTo>
                  <a:cubicBezTo>
                    <a:pt x="1" y="1555"/>
                    <a:pt x="168" y="1762"/>
                    <a:pt x="404" y="1791"/>
                  </a:cubicBezTo>
                  <a:lnTo>
                    <a:pt x="503" y="1811"/>
                  </a:lnTo>
                  <a:cubicBezTo>
                    <a:pt x="519" y="1813"/>
                    <a:pt x="536" y="1814"/>
                    <a:pt x="553" y="1814"/>
                  </a:cubicBezTo>
                  <a:cubicBezTo>
                    <a:pt x="807" y="1814"/>
                    <a:pt x="1023" y="1607"/>
                    <a:pt x="1014" y="1339"/>
                  </a:cubicBezTo>
                  <a:lnTo>
                    <a:pt x="984" y="434"/>
                  </a:lnTo>
                  <a:cubicBezTo>
                    <a:pt x="975" y="185"/>
                    <a:pt x="769" y="1"/>
                    <a:pt x="531" y="1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7" name="Google Shape;3267;g2ed4908248b_0_432"/>
            <p:cNvSpPr/>
            <p:nvPr/>
          </p:nvSpPr>
          <p:spPr>
            <a:xfrm>
              <a:off x="3238429" y="1509471"/>
              <a:ext cx="467233" cy="694642"/>
            </a:xfrm>
            <a:custGeom>
              <a:avLst/>
              <a:gdLst/>
              <a:ahLst/>
              <a:cxnLst/>
              <a:rect l="l" t="t" r="r" b="b"/>
              <a:pathLst>
                <a:path w="8430" h="12533" extrusionOk="0">
                  <a:moveTo>
                    <a:pt x="3035" y="3504"/>
                  </a:moveTo>
                  <a:cubicBezTo>
                    <a:pt x="3407" y="3505"/>
                    <a:pt x="3769" y="3593"/>
                    <a:pt x="4102" y="3750"/>
                  </a:cubicBezTo>
                  <a:cubicBezTo>
                    <a:pt x="4063" y="3907"/>
                    <a:pt x="4013" y="4055"/>
                    <a:pt x="3954" y="4202"/>
                  </a:cubicBezTo>
                  <a:cubicBezTo>
                    <a:pt x="3650" y="4901"/>
                    <a:pt x="2951" y="5392"/>
                    <a:pt x="2253" y="5392"/>
                  </a:cubicBezTo>
                  <a:lnTo>
                    <a:pt x="2243" y="5392"/>
                  </a:lnTo>
                  <a:cubicBezTo>
                    <a:pt x="2228" y="5393"/>
                    <a:pt x="2213" y="5394"/>
                    <a:pt x="2198" y="5394"/>
                  </a:cubicBezTo>
                  <a:cubicBezTo>
                    <a:pt x="2036" y="5394"/>
                    <a:pt x="1876" y="5346"/>
                    <a:pt x="1732" y="5265"/>
                  </a:cubicBezTo>
                  <a:cubicBezTo>
                    <a:pt x="1456" y="5078"/>
                    <a:pt x="1358" y="4635"/>
                    <a:pt x="1525" y="4291"/>
                  </a:cubicBezTo>
                  <a:cubicBezTo>
                    <a:pt x="1673" y="3966"/>
                    <a:pt x="2007" y="3711"/>
                    <a:pt x="2440" y="3593"/>
                  </a:cubicBezTo>
                  <a:cubicBezTo>
                    <a:pt x="2625" y="3534"/>
                    <a:pt x="2830" y="3505"/>
                    <a:pt x="3035" y="3504"/>
                  </a:cubicBezTo>
                  <a:close/>
                  <a:moveTo>
                    <a:pt x="4959" y="7260"/>
                  </a:moveTo>
                  <a:cubicBezTo>
                    <a:pt x="4981" y="7260"/>
                    <a:pt x="5004" y="7260"/>
                    <a:pt x="5026" y="7261"/>
                  </a:cubicBezTo>
                  <a:lnTo>
                    <a:pt x="5017" y="7261"/>
                  </a:lnTo>
                  <a:cubicBezTo>
                    <a:pt x="5312" y="7261"/>
                    <a:pt x="5607" y="7300"/>
                    <a:pt x="5882" y="7399"/>
                  </a:cubicBezTo>
                  <a:cubicBezTo>
                    <a:pt x="5872" y="7487"/>
                    <a:pt x="5862" y="7586"/>
                    <a:pt x="5843" y="7684"/>
                  </a:cubicBezTo>
                  <a:cubicBezTo>
                    <a:pt x="5764" y="8244"/>
                    <a:pt x="5538" y="9012"/>
                    <a:pt x="4948" y="9444"/>
                  </a:cubicBezTo>
                  <a:cubicBezTo>
                    <a:pt x="4711" y="9604"/>
                    <a:pt x="4428" y="9694"/>
                    <a:pt x="4143" y="9694"/>
                  </a:cubicBezTo>
                  <a:cubicBezTo>
                    <a:pt x="4060" y="9694"/>
                    <a:pt x="3977" y="9686"/>
                    <a:pt x="3895" y="9671"/>
                  </a:cubicBezTo>
                  <a:cubicBezTo>
                    <a:pt x="3640" y="9631"/>
                    <a:pt x="3404" y="9484"/>
                    <a:pt x="3256" y="9267"/>
                  </a:cubicBezTo>
                  <a:cubicBezTo>
                    <a:pt x="3109" y="9021"/>
                    <a:pt x="3079" y="8717"/>
                    <a:pt x="3187" y="8441"/>
                  </a:cubicBezTo>
                  <a:cubicBezTo>
                    <a:pt x="3364" y="7949"/>
                    <a:pt x="3748" y="7576"/>
                    <a:pt x="4240" y="7389"/>
                  </a:cubicBezTo>
                  <a:cubicBezTo>
                    <a:pt x="4465" y="7308"/>
                    <a:pt x="4714" y="7260"/>
                    <a:pt x="4959" y="7260"/>
                  </a:cubicBezTo>
                  <a:close/>
                  <a:moveTo>
                    <a:pt x="1551" y="1"/>
                  </a:moveTo>
                  <a:cubicBezTo>
                    <a:pt x="1043" y="1"/>
                    <a:pt x="548" y="152"/>
                    <a:pt x="158" y="446"/>
                  </a:cubicBezTo>
                  <a:cubicBezTo>
                    <a:pt x="0" y="548"/>
                    <a:pt x="109" y="752"/>
                    <a:pt x="249" y="752"/>
                  </a:cubicBezTo>
                  <a:cubicBezTo>
                    <a:pt x="284" y="752"/>
                    <a:pt x="320" y="740"/>
                    <a:pt x="355" y="711"/>
                  </a:cubicBezTo>
                  <a:cubicBezTo>
                    <a:pt x="690" y="460"/>
                    <a:pt x="1116" y="329"/>
                    <a:pt x="1553" y="329"/>
                  </a:cubicBezTo>
                  <a:cubicBezTo>
                    <a:pt x="1835" y="329"/>
                    <a:pt x="2121" y="383"/>
                    <a:pt x="2391" y="495"/>
                  </a:cubicBezTo>
                  <a:cubicBezTo>
                    <a:pt x="3059" y="790"/>
                    <a:pt x="3590" y="1340"/>
                    <a:pt x="3876" y="2019"/>
                  </a:cubicBezTo>
                  <a:cubicBezTo>
                    <a:pt x="4072" y="2452"/>
                    <a:pt x="4161" y="2934"/>
                    <a:pt x="4141" y="3416"/>
                  </a:cubicBezTo>
                  <a:cubicBezTo>
                    <a:pt x="3795" y="3260"/>
                    <a:pt x="3423" y="3185"/>
                    <a:pt x="3052" y="3185"/>
                  </a:cubicBezTo>
                  <a:cubicBezTo>
                    <a:pt x="2812" y="3185"/>
                    <a:pt x="2573" y="3216"/>
                    <a:pt x="2341" y="3278"/>
                  </a:cubicBezTo>
                  <a:cubicBezTo>
                    <a:pt x="1820" y="3425"/>
                    <a:pt x="1407" y="3750"/>
                    <a:pt x="1220" y="4153"/>
                  </a:cubicBezTo>
                  <a:cubicBezTo>
                    <a:pt x="984" y="4655"/>
                    <a:pt x="1132" y="5265"/>
                    <a:pt x="1545" y="5540"/>
                  </a:cubicBezTo>
                  <a:cubicBezTo>
                    <a:pt x="1738" y="5660"/>
                    <a:pt x="1966" y="5728"/>
                    <a:pt x="2189" y="5728"/>
                  </a:cubicBezTo>
                  <a:cubicBezTo>
                    <a:pt x="2204" y="5728"/>
                    <a:pt x="2218" y="5727"/>
                    <a:pt x="2233" y="5727"/>
                  </a:cubicBezTo>
                  <a:lnTo>
                    <a:pt x="2243" y="5727"/>
                  </a:lnTo>
                  <a:cubicBezTo>
                    <a:pt x="3069" y="5727"/>
                    <a:pt x="3895" y="5156"/>
                    <a:pt x="4249" y="4340"/>
                  </a:cubicBezTo>
                  <a:cubicBezTo>
                    <a:pt x="4308" y="4202"/>
                    <a:pt x="4358" y="4055"/>
                    <a:pt x="4397" y="3907"/>
                  </a:cubicBezTo>
                  <a:cubicBezTo>
                    <a:pt x="4702" y="4094"/>
                    <a:pt x="4967" y="4340"/>
                    <a:pt x="5184" y="4635"/>
                  </a:cubicBezTo>
                  <a:cubicBezTo>
                    <a:pt x="5675" y="5274"/>
                    <a:pt x="5921" y="6140"/>
                    <a:pt x="5892" y="7064"/>
                  </a:cubicBezTo>
                  <a:cubicBezTo>
                    <a:pt x="5609" y="6978"/>
                    <a:pt x="5318" y="6934"/>
                    <a:pt x="5027" y="6934"/>
                  </a:cubicBezTo>
                  <a:cubicBezTo>
                    <a:pt x="4720" y="6934"/>
                    <a:pt x="4414" y="6983"/>
                    <a:pt x="4122" y="7084"/>
                  </a:cubicBezTo>
                  <a:cubicBezTo>
                    <a:pt x="3541" y="7300"/>
                    <a:pt x="3079" y="7763"/>
                    <a:pt x="2863" y="8343"/>
                  </a:cubicBezTo>
                  <a:cubicBezTo>
                    <a:pt x="2725" y="8707"/>
                    <a:pt x="2774" y="9110"/>
                    <a:pt x="2971" y="9444"/>
                  </a:cubicBezTo>
                  <a:cubicBezTo>
                    <a:pt x="3177" y="9739"/>
                    <a:pt x="3482" y="9936"/>
                    <a:pt x="3836" y="9995"/>
                  </a:cubicBezTo>
                  <a:cubicBezTo>
                    <a:pt x="3938" y="10013"/>
                    <a:pt x="4040" y="10021"/>
                    <a:pt x="4141" y="10021"/>
                  </a:cubicBezTo>
                  <a:cubicBezTo>
                    <a:pt x="4495" y="10021"/>
                    <a:pt x="4844" y="9916"/>
                    <a:pt x="5135" y="9710"/>
                  </a:cubicBezTo>
                  <a:cubicBezTo>
                    <a:pt x="5823" y="9218"/>
                    <a:pt x="6079" y="8362"/>
                    <a:pt x="6167" y="7733"/>
                  </a:cubicBezTo>
                  <a:cubicBezTo>
                    <a:pt x="6177" y="7654"/>
                    <a:pt x="6187" y="7586"/>
                    <a:pt x="6197" y="7517"/>
                  </a:cubicBezTo>
                  <a:cubicBezTo>
                    <a:pt x="6738" y="7763"/>
                    <a:pt x="7180" y="8166"/>
                    <a:pt x="7475" y="8677"/>
                  </a:cubicBezTo>
                  <a:cubicBezTo>
                    <a:pt x="8085" y="9749"/>
                    <a:pt x="7947" y="11224"/>
                    <a:pt x="7141" y="12267"/>
                  </a:cubicBezTo>
                  <a:cubicBezTo>
                    <a:pt x="7082" y="12336"/>
                    <a:pt x="7092" y="12434"/>
                    <a:pt x="7170" y="12493"/>
                  </a:cubicBezTo>
                  <a:cubicBezTo>
                    <a:pt x="7200" y="12513"/>
                    <a:pt x="7229" y="12532"/>
                    <a:pt x="7269" y="12532"/>
                  </a:cubicBezTo>
                  <a:cubicBezTo>
                    <a:pt x="7318" y="12523"/>
                    <a:pt x="7357" y="12503"/>
                    <a:pt x="7387" y="12473"/>
                  </a:cubicBezTo>
                  <a:cubicBezTo>
                    <a:pt x="8282" y="11333"/>
                    <a:pt x="8429" y="9700"/>
                    <a:pt x="7751" y="8510"/>
                  </a:cubicBezTo>
                  <a:cubicBezTo>
                    <a:pt x="7406" y="7910"/>
                    <a:pt x="6865" y="7438"/>
                    <a:pt x="6216" y="7182"/>
                  </a:cubicBezTo>
                  <a:cubicBezTo>
                    <a:pt x="6266" y="6140"/>
                    <a:pt x="6000" y="5166"/>
                    <a:pt x="5449" y="4438"/>
                  </a:cubicBezTo>
                  <a:cubicBezTo>
                    <a:pt x="5184" y="4075"/>
                    <a:pt x="4840" y="3779"/>
                    <a:pt x="4456" y="3563"/>
                  </a:cubicBezTo>
                  <a:cubicBezTo>
                    <a:pt x="4515" y="2993"/>
                    <a:pt x="4417" y="2412"/>
                    <a:pt x="4181" y="1881"/>
                  </a:cubicBezTo>
                  <a:cubicBezTo>
                    <a:pt x="3856" y="1124"/>
                    <a:pt x="3266" y="524"/>
                    <a:pt x="2518" y="190"/>
                  </a:cubicBezTo>
                  <a:cubicBezTo>
                    <a:pt x="2207" y="63"/>
                    <a:pt x="1876" y="1"/>
                    <a:pt x="1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8" name="Google Shape;3268;g2ed4908248b_0_432"/>
            <p:cNvSpPr/>
            <p:nvPr/>
          </p:nvSpPr>
          <p:spPr>
            <a:xfrm>
              <a:off x="1309905" y="2164486"/>
              <a:ext cx="247528" cy="448998"/>
            </a:xfrm>
            <a:custGeom>
              <a:avLst/>
              <a:gdLst/>
              <a:ahLst/>
              <a:cxnLst/>
              <a:rect l="l" t="t" r="r" b="b"/>
              <a:pathLst>
                <a:path w="4466" h="8101" extrusionOk="0">
                  <a:moveTo>
                    <a:pt x="2502" y="3105"/>
                  </a:moveTo>
                  <a:cubicBezTo>
                    <a:pt x="2559" y="3105"/>
                    <a:pt x="2614" y="3117"/>
                    <a:pt x="2666" y="3144"/>
                  </a:cubicBezTo>
                  <a:cubicBezTo>
                    <a:pt x="2852" y="3252"/>
                    <a:pt x="2931" y="3478"/>
                    <a:pt x="2862" y="3685"/>
                  </a:cubicBezTo>
                  <a:cubicBezTo>
                    <a:pt x="2784" y="3911"/>
                    <a:pt x="2597" y="4088"/>
                    <a:pt x="2370" y="4166"/>
                  </a:cubicBezTo>
                  <a:cubicBezTo>
                    <a:pt x="2243" y="4216"/>
                    <a:pt x="2105" y="4240"/>
                    <a:pt x="1967" y="4240"/>
                  </a:cubicBezTo>
                  <a:cubicBezTo>
                    <a:pt x="1830" y="4240"/>
                    <a:pt x="1692" y="4216"/>
                    <a:pt x="1564" y="4166"/>
                  </a:cubicBezTo>
                  <a:cubicBezTo>
                    <a:pt x="1633" y="3921"/>
                    <a:pt x="1741" y="3694"/>
                    <a:pt x="1889" y="3498"/>
                  </a:cubicBezTo>
                  <a:cubicBezTo>
                    <a:pt x="2044" y="3280"/>
                    <a:pt x="2286" y="3105"/>
                    <a:pt x="2502" y="3105"/>
                  </a:cubicBezTo>
                  <a:close/>
                  <a:moveTo>
                    <a:pt x="2419" y="1"/>
                  </a:moveTo>
                  <a:cubicBezTo>
                    <a:pt x="1959" y="1"/>
                    <a:pt x="1464" y="234"/>
                    <a:pt x="1033" y="665"/>
                  </a:cubicBezTo>
                  <a:cubicBezTo>
                    <a:pt x="315" y="1373"/>
                    <a:pt x="0" y="2376"/>
                    <a:pt x="236" y="3212"/>
                  </a:cubicBezTo>
                  <a:cubicBezTo>
                    <a:pt x="384" y="3694"/>
                    <a:pt x="718" y="4107"/>
                    <a:pt x="1171" y="4343"/>
                  </a:cubicBezTo>
                  <a:cubicBezTo>
                    <a:pt x="1141" y="4511"/>
                    <a:pt x="1112" y="4668"/>
                    <a:pt x="1102" y="4835"/>
                  </a:cubicBezTo>
                  <a:cubicBezTo>
                    <a:pt x="1033" y="5789"/>
                    <a:pt x="1318" y="6684"/>
                    <a:pt x="1879" y="7294"/>
                  </a:cubicBezTo>
                  <a:cubicBezTo>
                    <a:pt x="2341" y="7795"/>
                    <a:pt x="2980" y="8090"/>
                    <a:pt x="3669" y="8100"/>
                  </a:cubicBezTo>
                  <a:cubicBezTo>
                    <a:pt x="3895" y="8100"/>
                    <a:pt x="4121" y="8061"/>
                    <a:pt x="4337" y="7982"/>
                  </a:cubicBezTo>
                  <a:cubicBezTo>
                    <a:pt x="4426" y="7953"/>
                    <a:pt x="4465" y="7854"/>
                    <a:pt x="4436" y="7776"/>
                  </a:cubicBezTo>
                  <a:cubicBezTo>
                    <a:pt x="4412" y="7705"/>
                    <a:pt x="4350" y="7659"/>
                    <a:pt x="4281" y="7659"/>
                  </a:cubicBezTo>
                  <a:cubicBezTo>
                    <a:pt x="4264" y="7659"/>
                    <a:pt x="4247" y="7662"/>
                    <a:pt x="4229" y="7668"/>
                  </a:cubicBezTo>
                  <a:cubicBezTo>
                    <a:pt x="4051" y="7731"/>
                    <a:pt x="3860" y="7762"/>
                    <a:pt x="3666" y="7762"/>
                  </a:cubicBezTo>
                  <a:cubicBezTo>
                    <a:pt x="3113" y="7762"/>
                    <a:pt x="2532" y="7512"/>
                    <a:pt x="2125" y="7068"/>
                  </a:cubicBezTo>
                  <a:cubicBezTo>
                    <a:pt x="1623" y="6517"/>
                    <a:pt x="1377" y="5720"/>
                    <a:pt x="1436" y="4855"/>
                  </a:cubicBezTo>
                  <a:cubicBezTo>
                    <a:pt x="1446" y="4727"/>
                    <a:pt x="1456" y="4599"/>
                    <a:pt x="1485" y="4481"/>
                  </a:cubicBezTo>
                  <a:cubicBezTo>
                    <a:pt x="1641" y="4533"/>
                    <a:pt x="1805" y="4560"/>
                    <a:pt x="1970" y="4560"/>
                  </a:cubicBezTo>
                  <a:cubicBezTo>
                    <a:pt x="2150" y="4560"/>
                    <a:pt x="2329" y="4528"/>
                    <a:pt x="2498" y="4461"/>
                  </a:cubicBezTo>
                  <a:cubicBezTo>
                    <a:pt x="2823" y="4343"/>
                    <a:pt x="3069" y="4098"/>
                    <a:pt x="3187" y="3773"/>
                  </a:cubicBezTo>
                  <a:cubicBezTo>
                    <a:pt x="3305" y="3409"/>
                    <a:pt x="3147" y="3016"/>
                    <a:pt x="2813" y="2839"/>
                  </a:cubicBezTo>
                  <a:cubicBezTo>
                    <a:pt x="2713" y="2789"/>
                    <a:pt x="2610" y="2767"/>
                    <a:pt x="2508" y="2767"/>
                  </a:cubicBezTo>
                  <a:cubicBezTo>
                    <a:pt x="2169" y="2767"/>
                    <a:pt x="1837" y="3011"/>
                    <a:pt x="1633" y="3291"/>
                  </a:cubicBezTo>
                  <a:cubicBezTo>
                    <a:pt x="1466" y="3507"/>
                    <a:pt x="1348" y="3753"/>
                    <a:pt x="1259" y="4019"/>
                  </a:cubicBezTo>
                  <a:cubicBezTo>
                    <a:pt x="925" y="3812"/>
                    <a:pt x="669" y="3498"/>
                    <a:pt x="561" y="3124"/>
                  </a:cubicBezTo>
                  <a:cubicBezTo>
                    <a:pt x="354" y="2406"/>
                    <a:pt x="630" y="1531"/>
                    <a:pt x="1269" y="891"/>
                  </a:cubicBezTo>
                  <a:cubicBezTo>
                    <a:pt x="1568" y="600"/>
                    <a:pt x="2007" y="329"/>
                    <a:pt x="2443" y="329"/>
                  </a:cubicBezTo>
                  <a:cubicBezTo>
                    <a:pt x="2537" y="329"/>
                    <a:pt x="2632" y="342"/>
                    <a:pt x="2725" y="370"/>
                  </a:cubicBezTo>
                  <a:cubicBezTo>
                    <a:pt x="2745" y="377"/>
                    <a:pt x="2764" y="380"/>
                    <a:pt x="2782" y="380"/>
                  </a:cubicBezTo>
                  <a:cubicBezTo>
                    <a:pt x="2947" y="380"/>
                    <a:pt x="3009" y="119"/>
                    <a:pt x="2823" y="65"/>
                  </a:cubicBezTo>
                  <a:cubicBezTo>
                    <a:pt x="2693" y="22"/>
                    <a:pt x="2558" y="1"/>
                    <a:pt x="2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9" name="Google Shape;3269;g2ed4908248b_0_432"/>
            <p:cNvSpPr/>
            <p:nvPr/>
          </p:nvSpPr>
          <p:spPr>
            <a:xfrm>
              <a:off x="2665609" y="2704549"/>
              <a:ext cx="318306" cy="302454"/>
            </a:xfrm>
            <a:custGeom>
              <a:avLst/>
              <a:gdLst/>
              <a:ahLst/>
              <a:cxnLst/>
              <a:rect l="l" t="t" r="r" b="b"/>
              <a:pathLst>
                <a:path w="5743" h="5457" extrusionOk="0">
                  <a:moveTo>
                    <a:pt x="2429" y="1612"/>
                  </a:moveTo>
                  <a:cubicBezTo>
                    <a:pt x="2743" y="1621"/>
                    <a:pt x="3038" y="1769"/>
                    <a:pt x="3225" y="2015"/>
                  </a:cubicBezTo>
                  <a:cubicBezTo>
                    <a:pt x="3451" y="2339"/>
                    <a:pt x="3540" y="2733"/>
                    <a:pt x="3471" y="3126"/>
                  </a:cubicBezTo>
                  <a:cubicBezTo>
                    <a:pt x="3309" y="3164"/>
                    <a:pt x="3142" y="3184"/>
                    <a:pt x="2975" y="3184"/>
                  </a:cubicBezTo>
                  <a:cubicBezTo>
                    <a:pt x="2798" y="3184"/>
                    <a:pt x="2620" y="3162"/>
                    <a:pt x="2448" y="3116"/>
                  </a:cubicBezTo>
                  <a:cubicBezTo>
                    <a:pt x="2134" y="3028"/>
                    <a:pt x="1770" y="2802"/>
                    <a:pt x="1681" y="2467"/>
                  </a:cubicBezTo>
                  <a:cubicBezTo>
                    <a:pt x="1602" y="2133"/>
                    <a:pt x="1858" y="1739"/>
                    <a:pt x="2212" y="1641"/>
                  </a:cubicBezTo>
                  <a:cubicBezTo>
                    <a:pt x="2281" y="1621"/>
                    <a:pt x="2360" y="1612"/>
                    <a:pt x="2429" y="1612"/>
                  </a:cubicBezTo>
                  <a:close/>
                  <a:moveTo>
                    <a:pt x="5417" y="1"/>
                  </a:moveTo>
                  <a:cubicBezTo>
                    <a:pt x="5324" y="1"/>
                    <a:pt x="5229" y="73"/>
                    <a:pt x="5251" y="195"/>
                  </a:cubicBezTo>
                  <a:cubicBezTo>
                    <a:pt x="5399" y="1002"/>
                    <a:pt x="5173" y="1838"/>
                    <a:pt x="4632" y="2448"/>
                  </a:cubicBezTo>
                  <a:cubicBezTo>
                    <a:pt x="4396" y="2693"/>
                    <a:pt x="4120" y="2890"/>
                    <a:pt x="3815" y="3008"/>
                  </a:cubicBezTo>
                  <a:cubicBezTo>
                    <a:pt x="3845" y="2585"/>
                    <a:pt x="3727" y="2162"/>
                    <a:pt x="3481" y="1818"/>
                  </a:cubicBezTo>
                  <a:cubicBezTo>
                    <a:pt x="3227" y="1485"/>
                    <a:pt x="2832" y="1293"/>
                    <a:pt x="2421" y="1293"/>
                  </a:cubicBezTo>
                  <a:cubicBezTo>
                    <a:pt x="2322" y="1293"/>
                    <a:pt x="2223" y="1304"/>
                    <a:pt x="2124" y="1326"/>
                  </a:cubicBezTo>
                  <a:cubicBezTo>
                    <a:pt x="1602" y="1474"/>
                    <a:pt x="1248" y="2044"/>
                    <a:pt x="1366" y="2546"/>
                  </a:cubicBezTo>
                  <a:cubicBezTo>
                    <a:pt x="1465" y="2959"/>
                    <a:pt x="1839" y="3284"/>
                    <a:pt x="2370" y="3431"/>
                  </a:cubicBezTo>
                  <a:cubicBezTo>
                    <a:pt x="2559" y="3483"/>
                    <a:pt x="2759" y="3508"/>
                    <a:pt x="2958" y="3508"/>
                  </a:cubicBezTo>
                  <a:cubicBezTo>
                    <a:pt x="3101" y="3508"/>
                    <a:pt x="3243" y="3495"/>
                    <a:pt x="3383" y="3470"/>
                  </a:cubicBezTo>
                  <a:lnTo>
                    <a:pt x="3383" y="3470"/>
                  </a:lnTo>
                  <a:cubicBezTo>
                    <a:pt x="3284" y="3765"/>
                    <a:pt x="3127" y="4041"/>
                    <a:pt x="2940" y="4296"/>
                  </a:cubicBezTo>
                  <a:cubicBezTo>
                    <a:pt x="2745" y="4547"/>
                    <a:pt x="2246" y="5120"/>
                    <a:pt x="1629" y="5120"/>
                  </a:cubicBezTo>
                  <a:cubicBezTo>
                    <a:pt x="1591" y="5120"/>
                    <a:pt x="1553" y="5117"/>
                    <a:pt x="1514" y="5113"/>
                  </a:cubicBezTo>
                  <a:cubicBezTo>
                    <a:pt x="944" y="5054"/>
                    <a:pt x="540" y="4493"/>
                    <a:pt x="353" y="4159"/>
                  </a:cubicBezTo>
                  <a:cubicBezTo>
                    <a:pt x="320" y="4104"/>
                    <a:pt x="271" y="4081"/>
                    <a:pt x="222" y="4081"/>
                  </a:cubicBezTo>
                  <a:cubicBezTo>
                    <a:pt x="111" y="4081"/>
                    <a:pt x="0" y="4197"/>
                    <a:pt x="68" y="4326"/>
                  </a:cubicBezTo>
                  <a:cubicBezTo>
                    <a:pt x="442" y="4985"/>
                    <a:pt x="944" y="5388"/>
                    <a:pt x="1475" y="5447"/>
                  </a:cubicBezTo>
                  <a:cubicBezTo>
                    <a:pt x="1524" y="5447"/>
                    <a:pt x="1573" y="5457"/>
                    <a:pt x="1622" y="5457"/>
                  </a:cubicBezTo>
                  <a:cubicBezTo>
                    <a:pt x="2173" y="5457"/>
                    <a:pt x="2733" y="5103"/>
                    <a:pt x="3196" y="4483"/>
                  </a:cubicBezTo>
                  <a:cubicBezTo>
                    <a:pt x="3451" y="4159"/>
                    <a:pt x="3638" y="3785"/>
                    <a:pt x="3756" y="3382"/>
                  </a:cubicBezTo>
                  <a:cubicBezTo>
                    <a:pt x="4179" y="3244"/>
                    <a:pt x="4563" y="2998"/>
                    <a:pt x="4868" y="2674"/>
                  </a:cubicBezTo>
                  <a:cubicBezTo>
                    <a:pt x="5477" y="1975"/>
                    <a:pt x="5743" y="1041"/>
                    <a:pt x="5576" y="136"/>
                  </a:cubicBezTo>
                  <a:cubicBezTo>
                    <a:pt x="5559" y="43"/>
                    <a:pt x="5488" y="1"/>
                    <a:pt x="5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0" name="Google Shape;3270;g2ed4908248b_0_432"/>
          <p:cNvGrpSpPr/>
          <p:nvPr/>
        </p:nvGrpSpPr>
        <p:grpSpPr>
          <a:xfrm rot="-2168336">
            <a:off x="340930" y="483153"/>
            <a:ext cx="825790" cy="701108"/>
            <a:chOff x="3502275" y="3218775"/>
            <a:chExt cx="1175775" cy="998250"/>
          </a:xfrm>
        </p:grpSpPr>
        <p:sp>
          <p:nvSpPr>
            <p:cNvPr id="3271" name="Google Shape;3271;g2ed4908248b_0_432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2" name="Google Shape;3272;g2ed4908248b_0_432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3" name="Google Shape;3273;g2ed4908248b_0_432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4" name="Google Shape;3274;g2ed4908248b_0_432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5" name="Google Shape;3275;g2ed4908248b_0_432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6" name="Google Shape;3276;g2ed4908248b_0_432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7" name="Google Shape;3277;g2ed4908248b_0_432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8" name="Google Shape;3278;g2ed4908248b_0_432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9" name="Google Shape;3279;g2ed4908248b_0_432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0" name="Google Shape;3280;g2ed4908248b_0_432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1" name="Google Shape;3281;g2ed4908248b_0_432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2" name="Google Shape;3282;g2ed4908248b_0_432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3" name="Google Shape;3283;g2ed4908248b_0_432"/>
          <p:cNvSpPr/>
          <p:nvPr/>
        </p:nvSpPr>
        <p:spPr>
          <a:xfrm rot="3391622">
            <a:off x="8780552" y="49200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4" name="Google Shape;3284;g2ed4908248b_0_432"/>
          <p:cNvGrpSpPr/>
          <p:nvPr/>
        </p:nvGrpSpPr>
        <p:grpSpPr>
          <a:xfrm>
            <a:off x="7339467" y="308176"/>
            <a:ext cx="1431589" cy="840949"/>
            <a:chOff x="3285175" y="1554625"/>
            <a:chExt cx="1458275" cy="856625"/>
          </a:xfrm>
        </p:grpSpPr>
        <p:sp>
          <p:nvSpPr>
            <p:cNvPr id="3285" name="Google Shape;3285;g2ed4908248b_0_432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6" name="Google Shape;3286;g2ed4908248b_0_432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7" name="Google Shape;3287;g2ed4908248b_0_432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8" name="Google Shape;3288;g2ed4908248b_0_432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9" name="Google Shape;3289;g2ed4908248b_0_432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0" name="Google Shape;3290;g2ed4908248b_0_432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1" name="Google Shape;3291;g2ed4908248b_0_432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2" name="Google Shape;3292;g2ed4908248b_0_432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3" name="Google Shape;3293;g2ed4908248b_0_432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4" name="Google Shape;3294;g2ed4908248b_0_432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5" name="Google Shape;3295;g2ed4908248b_0_432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6" name="Google Shape;3296;g2ed4908248b_0_432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7" name="Google Shape;3297;g2ed4908248b_0_432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8" name="Google Shape;3298;g2ed4908248b_0_432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9" name="Google Shape;3299;g2ed4908248b_0_432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4" name="Google Shape;3304;g2ed5c84bb7d_0_506"/>
          <p:cNvSpPr txBox="1">
            <a:spLocks noGrp="1"/>
          </p:cNvSpPr>
          <p:nvPr>
            <p:ph type="subTitle" idx="1"/>
          </p:nvPr>
        </p:nvSpPr>
        <p:spPr>
          <a:xfrm>
            <a:off x="1710600" y="2411525"/>
            <a:ext cx="2336400" cy="16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>
                <a:solidFill>
                  <a:schemeClr val="lt1"/>
                </a:solidFill>
              </a:rPr>
              <a:t>Limitazioni Hardware dovute dalla grande richiesta di RAM per modelli VideoLLAMA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3305" name="Google Shape;3305;g2ed5c84bb7d_0_50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Limitazioni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06" name="Google Shape;3306;g2ed5c84bb7d_0_506"/>
          <p:cNvSpPr txBox="1">
            <a:spLocks noGrp="1"/>
          </p:cNvSpPr>
          <p:nvPr>
            <p:ph type="subTitle" idx="6"/>
          </p:nvPr>
        </p:nvSpPr>
        <p:spPr>
          <a:xfrm>
            <a:off x="5097000" y="2452775"/>
            <a:ext cx="2484900" cy="17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100">
                <a:solidFill>
                  <a:schemeClr val="lt1"/>
                </a:solidFill>
              </a:rPr>
              <a:t>Assenza della conoscenza del contesto delle scene che precedono quella scelta</a:t>
            </a:r>
            <a:endParaRPr sz="2100">
              <a:solidFill>
                <a:schemeClr val="lt1"/>
              </a:solidFill>
            </a:endParaRPr>
          </a:p>
        </p:txBody>
      </p:sp>
      <p:grpSp>
        <p:nvGrpSpPr>
          <p:cNvPr id="3307" name="Google Shape;3307;g2ed5c84bb7d_0_506"/>
          <p:cNvGrpSpPr/>
          <p:nvPr/>
        </p:nvGrpSpPr>
        <p:grpSpPr>
          <a:xfrm>
            <a:off x="7445226" y="269212"/>
            <a:ext cx="1274241" cy="748519"/>
            <a:chOff x="3285175" y="1554625"/>
            <a:chExt cx="1458275" cy="856625"/>
          </a:xfrm>
        </p:grpSpPr>
        <p:sp>
          <p:nvSpPr>
            <p:cNvPr id="3308" name="Google Shape;3308;g2ed5c84bb7d_0_506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9" name="Google Shape;3309;g2ed5c84bb7d_0_506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0" name="Google Shape;3310;g2ed5c84bb7d_0_506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1" name="Google Shape;3311;g2ed5c84bb7d_0_506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2" name="Google Shape;3312;g2ed5c84bb7d_0_506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3" name="Google Shape;3313;g2ed5c84bb7d_0_506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4" name="Google Shape;3314;g2ed5c84bb7d_0_506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5" name="Google Shape;3315;g2ed5c84bb7d_0_506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6" name="Google Shape;3316;g2ed5c84bb7d_0_506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7" name="Google Shape;3317;g2ed5c84bb7d_0_506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8" name="Google Shape;3318;g2ed5c84bb7d_0_506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9" name="Google Shape;3319;g2ed5c84bb7d_0_506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0" name="Google Shape;3320;g2ed5c84bb7d_0_506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1" name="Google Shape;3321;g2ed5c84bb7d_0_506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2" name="Google Shape;3322;g2ed5c84bb7d_0_506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23" name="Google Shape;3323;g2ed5c84bb7d_0_506"/>
          <p:cNvGrpSpPr/>
          <p:nvPr/>
        </p:nvGrpSpPr>
        <p:grpSpPr>
          <a:xfrm rot="1028139">
            <a:off x="277720" y="3990910"/>
            <a:ext cx="1034038" cy="971312"/>
            <a:chOff x="220838" y="-10150"/>
            <a:chExt cx="1417700" cy="1331700"/>
          </a:xfrm>
        </p:grpSpPr>
        <p:sp>
          <p:nvSpPr>
            <p:cNvPr id="3324" name="Google Shape;3324;g2ed5c84bb7d_0_506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5" name="Google Shape;3325;g2ed5c84bb7d_0_506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6" name="Google Shape;3326;g2ed5c84bb7d_0_506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7" name="Google Shape;3327;g2ed5c84bb7d_0_506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8" name="Google Shape;3328;g2ed5c84bb7d_0_506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9" name="Google Shape;3329;g2ed5c84bb7d_0_506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0" name="Google Shape;3330;g2ed5c84bb7d_0_506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1" name="Google Shape;3331;g2ed5c84bb7d_0_506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g2ed5c84bb7d_0_506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3" name="Google Shape;3333;g2ed5c84bb7d_0_506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4" name="Google Shape;3334;g2ed5c84bb7d_0_506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5" name="Google Shape;3335;g2ed5c84bb7d_0_506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6" name="Google Shape;3336;g2ed5c84bb7d_0_506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7" name="Google Shape;3337;g2ed5c84bb7d_0_506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8" name="Google Shape;3338;g2ed5c84bb7d_0_506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9" name="Google Shape;3339;g2ed5c84bb7d_0_506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0" name="Google Shape;3340;g2ed5c84bb7d_0_506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1" name="Google Shape;3341;g2ed5c84bb7d_0_506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2" name="Google Shape;3342;g2ed5c84bb7d_0_506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3" name="Google Shape;3343;g2ed5c84bb7d_0_506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4" name="Google Shape;3344;g2ed5c84bb7d_0_506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5" name="Google Shape;3345;g2ed5c84bb7d_0_506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6" name="Google Shape;3346;g2ed5c84bb7d_0_506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7" name="Google Shape;3347;g2ed5c84bb7d_0_506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8" name="Google Shape;3348;g2ed5c84bb7d_0_506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9" name="Google Shape;3349;g2ed5c84bb7d_0_506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0" name="Google Shape;3350;g2ed5c84bb7d_0_506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1" name="Google Shape;3351;g2ed5c84bb7d_0_506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2" name="Google Shape;3352;g2ed5c84bb7d_0_506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3" name="Google Shape;3353;g2ed5c84bb7d_0_506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4" name="Google Shape;3354;g2ed5c84bb7d_0_506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5" name="Google Shape;3355;g2ed5c84bb7d_0_506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6" name="Google Shape;3356;g2ed5c84bb7d_0_506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7" name="Google Shape;3357;g2ed5c84bb7d_0_506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8" name="Google Shape;3358;g2ed5c84bb7d_0_506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9" name="Google Shape;3359;g2ed5c84bb7d_0_506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0" name="Google Shape;3360;g2ed5c84bb7d_0_506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1" name="Google Shape;3361;g2ed5c84bb7d_0_506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2" name="Google Shape;3362;g2ed5c84bb7d_0_506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3" name="Google Shape;3363;g2ed5c84bb7d_0_506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4" name="Google Shape;3364;g2ed5c84bb7d_0_506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5" name="Google Shape;3365;g2ed5c84bb7d_0_506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6" name="Google Shape;3366;g2ed5c84bb7d_0_506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7" name="Google Shape;3367;g2ed5c84bb7d_0_506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8" name="Google Shape;3368;g2ed5c84bb7d_0_506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9" name="Google Shape;3369;g2ed5c84bb7d_0_506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70" name="Google Shape;3370;g2ed5c84bb7d_0_506"/>
          <p:cNvGrpSpPr/>
          <p:nvPr/>
        </p:nvGrpSpPr>
        <p:grpSpPr>
          <a:xfrm rot="-610959">
            <a:off x="7715675" y="4103209"/>
            <a:ext cx="1133128" cy="899116"/>
            <a:chOff x="1291550" y="1421925"/>
            <a:chExt cx="1399875" cy="1110775"/>
          </a:xfrm>
        </p:grpSpPr>
        <p:sp>
          <p:nvSpPr>
            <p:cNvPr id="3371" name="Google Shape;3371;g2ed5c84bb7d_0_506"/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2" name="Google Shape;3372;g2ed5c84bb7d_0_506"/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3" name="Google Shape;3373;g2ed5c84bb7d_0_506"/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4" name="Google Shape;3374;g2ed5c84bb7d_0_506"/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5" name="Google Shape;3375;g2ed5c84bb7d_0_506"/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6" name="Google Shape;3376;g2ed5c84bb7d_0_506"/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7" name="Google Shape;3377;g2ed5c84bb7d_0_506"/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8" name="Google Shape;3378;g2ed5c84bb7d_0_506"/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9" name="Google Shape;3379;g2ed5c84bb7d_0_506"/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0" name="Google Shape;3380;g2ed5c84bb7d_0_506"/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1" name="Google Shape;3381;g2ed5c84bb7d_0_506"/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2" name="Google Shape;3382;g2ed5c84bb7d_0_506"/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3" name="Google Shape;3383;g2ed5c84bb7d_0_506"/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4" name="Google Shape;3384;g2ed5c84bb7d_0_506"/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5" name="Google Shape;3385;g2ed5c84bb7d_0_506"/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6" name="Google Shape;3386;g2ed5c84bb7d_0_506"/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7" name="Google Shape;3387;g2ed5c84bb7d_0_506"/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8" name="Google Shape;3388;g2ed5c84bb7d_0_506"/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9" name="Google Shape;3389;g2ed5c84bb7d_0_506"/>
          <p:cNvGrpSpPr/>
          <p:nvPr/>
        </p:nvGrpSpPr>
        <p:grpSpPr>
          <a:xfrm>
            <a:off x="2601926" y="1797304"/>
            <a:ext cx="553745" cy="458847"/>
            <a:chOff x="5757644" y="2012350"/>
            <a:chExt cx="360629" cy="298826"/>
          </a:xfrm>
        </p:grpSpPr>
        <p:sp>
          <p:nvSpPr>
            <p:cNvPr id="3390" name="Google Shape;3390;g2ed5c84bb7d_0_506"/>
            <p:cNvSpPr/>
            <p:nvPr/>
          </p:nvSpPr>
          <p:spPr>
            <a:xfrm>
              <a:off x="5768698" y="2012350"/>
              <a:ext cx="338259" cy="164164"/>
            </a:xfrm>
            <a:custGeom>
              <a:avLst/>
              <a:gdLst/>
              <a:ahLst/>
              <a:cxnLst/>
              <a:rect l="l" t="t" r="r" b="b"/>
              <a:pathLst>
                <a:path w="12944" h="6282" extrusionOk="0">
                  <a:moveTo>
                    <a:pt x="111" y="0"/>
                  </a:moveTo>
                  <a:cubicBezTo>
                    <a:pt x="50" y="0"/>
                    <a:pt x="1" y="54"/>
                    <a:pt x="1" y="116"/>
                  </a:cubicBezTo>
                  <a:lnTo>
                    <a:pt x="1" y="6165"/>
                  </a:lnTo>
                  <a:cubicBezTo>
                    <a:pt x="1" y="6235"/>
                    <a:pt x="49" y="6282"/>
                    <a:pt x="109" y="6282"/>
                  </a:cubicBezTo>
                  <a:cubicBezTo>
                    <a:pt x="114" y="6282"/>
                    <a:pt x="120" y="6281"/>
                    <a:pt x="126" y="6280"/>
                  </a:cubicBezTo>
                  <a:cubicBezTo>
                    <a:pt x="2231" y="5953"/>
                    <a:pt x="4354" y="5790"/>
                    <a:pt x="6476" y="5790"/>
                  </a:cubicBezTo>
                  <a:cubicBezTo>
                    <a:pt x="8597" y="5790"/>
                    <a:pt x="10718" y="5953"/>
                    <a:pt x="12819" y="6280"/>
                  </a:cubicBezTo>
                  <a:cubicBezTo>
                    <a:pt x="12824" y="6281"/>
                    <a:pt x="12830" y="6282"/>
                    <a:pt x="12836" y="6282"/>
                  </a:cubicBezTo>
                  <a:cubicBezTo>
                    <a:pt x="12895" y="6282"/>
                    <a:pt x="12944" y="6235"/>
                    <a:pt x="12944" y="6165"/>
                  </a:cubicBezTo>
                  <a:lnTo>
                    <a:pt x="12944" y="116"/>
                  </a:lnTo>
                  <a:cubicBezTo>
                    <a:pt x="12944" y="54"/>
                    <a:pt x="12894" y="0"/>
                    <a:pt x="12833" y="0"/>
                  </a:cubicBezTo>
                  <a:cubicBezTo>
                    <a:pt x="12829" y="0"/>
                    <a:pt x="12824" y="0"/>
                    <a:pt x="12819" y="1"/>
                  </a:cubicBezTo>
                  <a:cubicBezTo>
                    <a:pt x="10722" y="328"/>
                    <a:pt x="8597" y="491"/>
                    <a:pt x="6472" y="501"/>
                  </a:cubicBezTo>
                  <a:cubicBezTo>
                    <a:pt x="4347" y="491"/>
                    <a:pt x="2231" y="328"/>
                    <a:pt x="126" y="1"/>
                  </a:cubicBezTo>
                  <a:cubicBezTo>
                    <a:pt x="121" y="0"/>
                    <a:pt x="116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1" name="Google Shape;3391;g2ed5c84bb7d_0_506"/>
            <p:cNvSpPr/>
            <p:nvPr/>
          </p:nvSpPr>
          <p:spPr>
            <a:xfrm>
              <a:off x="5790571" y="2037934"/>
              <a:ext cx="294775" cy="113180"/>
            </a:xfrm>
            <a:custGeom>
              <a:avLst/>
              <a:gdLst/>
              <a:ahLst/>
              <a:cxnLst/>
              <a:rect l="l" t="t" r="r" b="b"/>
              <a:pathLst>
                <a:path w="11280" h="4331" extrusionOk="0">
                  <a:moveTo>
                    <a:pt x="182" y="0"/>
                  </a:moveTo>
                  <a:cubicBezTo>
                    <a:pt x="80" y="0"/>
                    <a:pt x="0" y="90"/>
                    <a:pt x="0" y="195"/>
                  </a:cubicBezTo>
                  <a:lnTo>
                    <a:pt x="0" y="4138"/>
                  </a:lnTo>
                  <a:cubicBezTo>
                    <a:pt x="0" y="4247"/>
                    <a:pt x="87" y="4331"/>
                    <a:pt x="194" y="4331"/>
                  </a:cubicBezTo>
                  <a:cubicBezTo>
                    <a:pt x="200" y="4331"/>
                    <a:pt x="206" y="4331"/>
                    <a:pt x="212" y="4330"/>
                  </a:cubicBezTo>
                  <a:cubicBezTo>
                    <a:pt x="2015" y="4095"/>
                    <a:pt x="3827" y="3977"/>
                    <a:pt x="5639" y="3977"/>
                  </a:cubicBezTo>
                  <a:cubicBezTo>
                    <a:pt x="7450" y="3977"/>
                    <a:pt x="9260" y="4095"/>
                    <a:pt x="11059" y="4330"/>
                  </a:cubicBezTo>
                  <a:cubicBezTo>
                    <a:pt x="11064" y="4331"/>
                    <a:pt x="11070" y="4331"/>
                    <a:pt x="11076" y="4331"/>
                  </a:cubicBezTo>
                  <a:cubicBezTo>
                    <a:pt x="11184" y="4331"/>
                    <a:pt x="11280" y="4247"/>
                    <a:pt x="11280" y="4138"/>
                  </a:cubicBezTo>
                  <a:lnTo>
                    <a:pt x="11280" y="195"/>
                  </a:lnTo>
                  <a:cubicBezTo>
                    <a:pt x="11280" y="90"/>
                    <a:pt x="11191" y="0"/>
                    <a:pt x="11088" y="0"/>
                  </a:cubicBezTo>
                  <a:cubicBezTo>
                    <a:pt x="11078" y="0"/>
                    <a:pt x="11069" y="1"/>
                    <a:pt x="11059" y="3"/>
                  </a:cubicBezTo>
                  <a:cubicBezTo>
                    <a:pt x="9260" y="234"/>
                    <a:pt x="7453" y="349"/>
                    <a:pt x="5635" y="349"/>
                  </a:cubicBezTo>
                  <a:cubicBezTo>
                    <a:pt x="3827" y="349"/>
                    <a:pt x="2010" y="234"/>
                    <a:pt x="212" y="3"/>
                  </a:cubicBezTo>
                  <a:cubicBezTo>
                    <a:pt x="202" y="1"/>
                    <a:pt x="192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2" name="Google Shape;3392;g2ed5c84bb7d_0_506"/>
            <p:cNvSpPr/>
            <p:nvPr/>
          </p:nvSpPr>
          <p:spPr>
            <a:xfrm>
              <a:off x="5871738" y="2201837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2" y="1"/>
                  </a:moveTo>
                  <a:cubicBezTo>
                    <a:pt x="308" y="1"/>
                    <a:pt x="0" y="308"/>
                    <a:pt x="0" y="693"/>
                  </a:cubicBezTo>
                  <a:lnTo>
                    <a:pt x="0" y="2135"/>
                  </a:lnTo>
                  <a:lnTo>
                    <a:pt x="2529" y="2135"/>
                  </a:lnTo>
                  <a:lnTo>
                    <a:pt x="2529" y="693"/>
                  </a:lnTo>
                  <a:cubicBezTo>
                    <a:pt x="2529" y="308"/>
                    <a:pt x="2221" y="1"/>
                    <a:pt x="1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3" name="Google Shape;3393;g2ed5c84bb7d_0_506"/>
            <p:cNvSpPr/>
            <p:nvPr/>
          </p:nvSpPr>
          <p:spPr>
            <a:xfrm>
              <a:off x="5805649" y="2201837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2" y="1"/>
                  </a:moveTo>
                  <a:cubicBezTo>
                    <a:pt x="308" y="1"/>
                    <a:pt x="0" y="308"/>
                    <a:pt x="0" y="693"/>
                  </a:cubicBezTo>
                  <a:lnTo>
                    <a:pt x="0" y="2135"/>
                  </a:lnTo>
                  <a:lnTo>
                    <a:pt x="2529" y="2135"/>
                  </a:lnTo>
                  <a:lnTo>
                    <a:pt x="2529" y="693"/>
                  </a:lnTo>
                  <a:cubicBezTo>
                    <a:pt x="2529" y="308"/>
                    <a:pt x="2221" y="1"/>
                    <a:pt x="1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4" name="Google Shape;3394;g2ed5c84bb7d_0_506"/>
            <p:cNvSpPr/>
            <p:nvPr/>
          </p:nvSpPr>
          <p:spPr>
            <a:xfrm>
              <a:off x="5937828" y="2201837"/>
              <a:ext cx="66350" cy="55819"/>
            </a:xfrm>
            <a:custGeom>
              <a:avLst/>
              <a:gdLst/>
              <a:ahLst/>
              <a:cxnLst/>
              <a:rect l="l" t="t" r="r" b="b"/>
              <a:pathLst>
                <a:path w="2539" h="2136" extrusionOk="0">
                  <a:moveTo>
                    <a:pt x="702" y="1"/>
                  </a:moveTo>
                  <a:cubicBezTo>
                    <a:pt x="317" y="1"/>
                    <a:pt x="0" y="308"/>
                    <a:pt x="10" y="693"/>
                  </a:cubicBezTo>
                  <a:lnTo>
                    <a:pt x="10" y="2135"/>
                  </a:lnTo>
                  <a:lnTo>
                    <a:pt x="2539" y="2135"/>
                  </a:lnTo>
                  <a:lnTo>
                    <a:pt x="2539" y="693"/>
                  </a:lnTo>
                  <a:cubicBezTo>
                    <a:pt x="2539" y="308"/>
                    <a:pt x="2231" y="1"/>
                    <a:pt x="1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5" name="Google Shape;3395;g2ed5c84bb7d_0_506"/>
            <p:cNvSpPr/>
            <p:nvPr/>
          </p:nvSpPr>
          <p:spPr>
            <a:xfrm>
              <a:off x="6004152" y="2201837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3" y="1"/>
                  </a:moveTo>
                  <a:cubicBezTo>
                    <a:pt x="308" y="1"/>
                    <a:pt x="1" y="308"/>
                    <a:pt x="1" y="693"/>
                  </a:cubicBezTo>
                  <a:lnTo>
                    <a:pt x="1" y="2135"/>
                  </a:lnTo>
                  <a:lnTo>
                    <a:pt x="2530" y="2135"/>
                  </a:lnTo>
                  <a:lnTo>
                    <a:pt x="2530" y="693"/>
                  </a:lnTo>
                  <a:cubicBezTo>
                    <a:pt x="2530" y="308"/>
                    <a:pt x="2222" y="1"/>
                    <a:pt x="1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6" name="Google Shape;3396;g2ed5c84bb7d_0_506"/>
            <p:cNvSpPr/>
            <p:nvPr/>
          </p:nvSpPr>
          <p:spPr>
            <a:xfrm>
              <a:off x="6020485" y="2201837"/>
              <a:ext cx="49782" cy="55558"/>
            </a:xfrm>
            <a:custGeom>
              <a:avLst/>
              <a:gdLst/>
              <a:ahLst/>
              <a:cxnLst/>
              <a:rect l="l" t="t" r="r" b="b"/>
              <a:pathLst>
                <a:path w="1905" h="2126" extrusionOk="0">
                  <a:moveTo>
                    <a:pt x="1" y="1"/>
                  </a:moveTo>
                  <a:cubicBezTo>
                    <a:pt x="357" y="39"/>
                    <a:pt x="635" y="337"/>
                    <a:pt x="635" y="693"/>
                  </a:cubicBezTo>
                  <a:lnTo>
                    <a:pt x="635" y="2126"/>
                  </a:lnTo>
                  <a:lnTo>
                    <a:pt x="1905" y="2126"/>
                  </a:lnTo>
                  <a:lnTo>
                    <a:pt x="1905" y="693"/>
                  </a:lnTo>
                  <a:cubicBezTo>
                    <a:pt x="1905" y="308"/>
                    <a:pt x="1597" y="1"/>
                    <a:pt x="1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7" name="Google Shape;3397;g2ed5c84bb7d_0_506"/>
            <p:cNvSpPr/>
            <p:nvPr/>
          </p:nvSpPr>
          <p:spPr>
            <a:xfrm>
              <a:off x="5954396" y="2201837"/>
              <a:ext cx="49782" cy="55558"/>
            </a:xfrm>
            <a:custGeom>
              <a:avLst/>
              <a:gdLst/>
              <a:ahLst/>
              <a:cxnLst/>
              <a:rect l="l" t="t" r="r" b="b"/>
              <a:pathLst>
                <a:path w="1905" h="2126" extrusionOk="0">
                  <a:moveTo>
                    <a:pt x="1" y="1"/>
                  </a:moveTo>
                  <a:cubicBezTo>
                    <a:pt x="357" y="39"/>
                    <a:pt x="626" y="337"/>
                    <a:pt x="635" y="693"/>
                  </a:cubicBezTo>
                  <a:lnTo>
                    <a:pt x="635" y="2126"/>
                  </a:lnTo>
                  <a:lnTo>
                    <a:pt x="1905" y="2126"/>
                  </a:lnTo>
                  <a:lnTo>
                    <a:pt x="1905" y="693"/>
                  </a:lnTo>
                  <a:cubicBezTo>
                    <a:pt x="1905" y="308"/>
                    <a:pt x="1597" y="1"/>
                    <a:pt x="1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8" name="Google Shape;3398;g2ed5c84bb7d_0_506"/>
            <p:cNvSpPr/>
            <p:nvPr/>
          </p:nvSpPr>
          <p:spPr>
            <a:xfrm>
              <a:off x="5888071" y="2201837"/>
              <a:ext cx="49782" cy="55558"/>
            </a:xfrm>
            <a:custGeom>
              <a:avLst/>
              <a:gdLst/>
              <a:ahLst/>
              <a:cxnLst/>
              <a:rect l="l" t="t" r="r" b="b"/>
              <a:pathLst>
                <a:path w="1905" h="2126" extrusionOk="0">
                  <a:moveTo>
                    <a:pt x="0" y="1"/>
                  </a:moveTo>
                  <a:cubicBezTo>
                    <a:pt x="356" y="39"/>
                    <a:pt x="625" y="337"/>
                    <a:pt x="625" y="693"/>
                  </a:cubicBezTo>
                  <a:lnTo>
                    <a:pt x="625" y="2126"/>
                  </a:lnTo>
                  <a:lnTo>
                    <a:pt x="1904" y="2126"/>
                  </a:lnTo>
                  <a:lnTo>
                    <a:pt x="1904" y="693"/>
                  </a:lnTo>
                  <a:cubicBezTo>
                    <a:pt x="1904" y="308"/>
                    <a:pt x="1587" y="1"/>
                    <a:pt x="1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9" name="Google Shape;3399;g2ed5c84bb7d_0_506"/>
            <p:cNvSpPr/>
            <p:nvPr/>
          </p:nvSpPr>
          <p:spPr>
            <a:xfrm>
              <a:off x="5822217" y="2201837"/>
              <a:ext cx="49782" cy="55558"/>
            </a:xfrm>
            <a:custGeom>
              <a:avLst/>
              <a:gdLst/>
              <a:ahLst/>
              <a:cxnLst/>
              <a:rect l="l" t="t" r="r" b="b"/>
              <a:pathLst>
                <a:path w="1905" h="2126" extrusionOk="0">
                  <a:moveTo>
                    <a:pt x="1" y="1"/>
                  </a:moveTo>
                  <a:cubicBezTo>
                    <a:pt x="357" y="39"/>
                    <a:pt x="626" y="337"/>
                    <a:pt x="635" y="693"/>
                  </a:cubicBezTo>
                  <a:lnTo>
                    <a:pt x="635" y="2126"/>
                  </a:lnTo>
                  <a:lnTo>
                    <a:pt x="1905" y="2126"/>
                  </a:lnTo>
                  <a:lnTo>
                    <a:pt x="1905" y="693"/>
                  </a:lnTo>
                  <a:cubicBezTo>
                    <a:pt x="1905" y="308"/>
                    <a:pt x="1597" y="1"/>
                    <a:pt x="1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0" name="Google Shape;3400;g2ed5c84bb7d_0_506"/>
            <p:cNvSpPr/>
            <p:nvPr/>
          </p:nvSpPr>
          <p:spPr>
            <a:xfrm>
              <a:off x="5772461" y="2240539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3" y="0"/>
                  </a:moveTo>
                  <a:cubicBezTo>
                    <a:pt x="309" y="0"/>
                    <a:pt x="1" y="318"/>
                    <a:pt x="1" y="702"/>
                  </a:cubicBezTo>
                  <a:lnTo>
                    <a:pt x="1" y="2135"/>
                  </a:lnTo>
                  <a:lnTo>
                    <a:pt x="2530" y="2135"/>
                  </a:lnTo>
                  <a:lnTo>
                    <a:pt x="2530" y="702"/>
                  </a:lnTo>
                  <a:cubicBezTo>
                    <a:pt x="2530" y="318"/>
                    <a:pt x="222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1" name="Google Shape;3401;g2ed5c84bb7d_0_506"/>
            <p:cNvSpPr/>
            <p:nvPr/>
          </p:nvSpPr>
          <p:spPr>
            <a:xfrm>
              <a:off x="5838550" y="2240539"/>
              <a:ext cx="66377" cy="55819"/>
            </a:xfrm>
            <a:custGeom>
              <a:avLst/>
              <a:gdLst/>
              <a:ahLst/>
              <a:cxnLst/>
              <a:rect l="l" t="t" r="r" b="b"/>
              <a:pathLst>
                <a:path w="2540" h="2136" extrusionOk="0">
                  <a:moveTo>
                    <a:pt x="703" y="0"/>
                  </a:moveTo>
                  <a:cubicBezTo>
                    <a:pt x="318" y="0"/>
                    <a:pt x="1" y="318"/>
                    <a:pt x="1" y="702"/>
                  </a:cubicBezTo>
                  <a:lnTo>
                    <a:pt x="1" y="2135"/>
                  </a:lnTo>
                  <a:lnTo>
                    <a:pt x="2539" y="2135"/>
                  </a:lnTo>
                  <a:lnTo>
                    <a:pt x="2539" y="702"/>
                  </a:lnTo>
                  <a:cubicBezTo>
                    <a:pt x="2539" y="318"/>
                    <a:pt x="2232" y="0"/>
                    <a:pt x="1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2" name="Google Shape;3402;g2ed5c84bb7d_0_506"/>
            <p:cNvSpPr/>
            <p:nvPr/>
          </p:nvSpPr>
          <p:spPr>
            <a:xfrm>
              <a:off x="5904901" y="2240539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3" y="0"/>
                  </a:moveTo>
                  <a:cubicBezTo>
                    <a:pt x="308" y="0"/>
                    <a:pt x="0" y="318"/>
                    <a:pt x="0" y="702"/>
                  </a:cubicBezTo>
                  <a:lnTo>
                    <a:pt x="0" y="2135"/>
                  </a:lnTo>
                  <a:lnTo>
                    <a:pt x="2529" y="2135"/>
                  </a:lnTo>
                  <a:lnTo>
                    <a:pt x="2529" y="702"/>
                  </a:lnTo>
                  <a:cubicBezTo>
                    <a:pt x="2529" y="318"/>
                    <a:pt x="222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3" name="Google Shape;3403;g2ed5c84bb7d_0_506"/>
            <p:cNvSpPr/>
            <p:nvPr/>
          </p:nvSpPr>
          <p:spPr>
            <a:xfrm>
              <a:off x="5970990" y="2240539"/>
              <a:ext cx="66377" cy="55819"/>
            </a:xfrm>
            <a:custGeom>
              <a:avLst/>
              <a:gdLst/>
              <a:ahLst/>
              <a:cxnLst/>
              <a:rect l="l" t="t" r="r" b="b"/>
              <a:pathLst>
                <a:path w="2540" h="2136" extrusionOk="0">
                  <a:moveTo>
                    <a:pt x="702" y="0"/>
                  </a:moveTo>
                  <a:cubicBezTo>
                    <a:pt x="318" y="0"/>
                    <a:pt x="0" y="318"/>
                    <a:pt x="0" y="702"/>
                  </a:cubicBezTo>
                  <a:lnTo>
                    <a:pt x="0" y="2135"/>
                  </a:lnTo>
                  <a:lnTo>
                    <a:pt x="2539" y="2135"/>
                  </a:lnTo>
                  <a:lnTo>
                    <a:pt x="2539" y="702"/>
                  </a:lnTo>
                  <a:cubicBezTo>
                    <a:pt x="2539" y="318"/>
                    <a:pt x="222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4" name="Google Shape;3404;g2ed5c84bb7d_0_506"/>
            <p:cNvSpPr/>
            <p:nvPr/>
          </p:nvSpPr>
          <p:spPr>
            <a:xfrm>
              <a:off x="6037340" y="2240539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2" y="0"/>
                  </a:moveTo>
                  <a:cubicBezTo>
                    <a:pt x="308" y="0"/>
                    <a:pt x="0" y="318"/>
                    <a:pt x="0" y="702"/>
                  </a:cubicBezTo>
                  <a:lnTo>
                    <a:pt x="0" y="2135"/>
                  </a:lnTo>
                  <a:lnTo>
                    <a:pt x="2529" y="2135"/>
                  </a:lnTo>
                  <a:lnTo>
                    <a:pt x="2529" y="702"/>
                  </a:lnTo>
                  <a:cubicBezTo>
                    <a:pt x="2529" y="318"/>
                    <a:pt x="2221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g2ed5c84bb7d_0_506"/>
            <p:cNvSpPr/>
            <p:nvPr/>
          </p:nvSpPr>
          <p:spPr>
            <a:xfrm>
              <a:off x="6053673" y="2240539"/>
              <a:ext cx="49782" cy="55819"/>
            </a:xfrm>
            <a:custGeom>
              <a:avLst/>
              <a:gdLst/>
              <a:ahLst/>
              <a:cxnLst/>
              <a:rect l="l" t="t" r="r" b="b"/>
              <a:pathLst>
                <a:path w="1905" h="2136" extrusionOk="0">
                  <a:moveTo>
                    <a:pt x="0" y="0"/>
                  </a:moveTo>
                  <a:cubicBezTo>
                    <a:pt x="356" y="39"/>
                    <a:pt x="635" y="337"/>
                    <a:pt x="635" y="693"/>
                  </a:cubicBezTo>
                  <a:lnTo>
                    <a:pt x="635" y="2135"/>
                  </a:lnTo>
                  <a:lnTo>
                    <a:pt x="1904" y="2135"/>
                  </a:lnTo>
                  <a:lnTo>
                    <a:pt x="1904" y="702"/>
                  </a:lnTo>
                  <a:cubicBezTo>
                    <a:pt x="1904" y="318"/>
                    <a:pt x="1596" y="0"/>
                    <a:pt x="1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6" name="Google Shape;3406;g2ed5c84bb7d_0_506"/>
            <p:cNvSpPr/>
            <p:nvPr/>
          </p:nvSpPr>
          <p:spPr>
            <a:xfrm>
              <a:off x="5987584" y="2240539"/>
              <a:ext cx="49782" cy="55819"/>
            </a:xfrm>
            <a:custGeom>
              <a:avLst/>
              <a:gdLst/>
              <a:ahLst/>
              <a:cxnLst/>
              <a:rect l="l" t="t" r="r" b="b"/>
              <a:pathLst>
                <a:path w="1905" h="2136" extrusionOk="0">
                  <a:moveTo>
                    <a:pt x="0" y="0"/>
                  </a:moveTo>
                  <a:cubicBezTo>
                    <a:pt x="356" y="39"/>
                    <a:pt x="625" y="337"/>
                    <a:pt x="625" y="693"/>
                  </a:cubicBezTo>
                  <a:lnTo>
                    <a:pt x="625" y="2135"/>
                  </a:lnTo>
                  <a:lnTo>
                    <a:pt x="1904" y="2135"/>
                  </a:lnTo>
                  <a:lnTo>
                    <a:pt x="1904" y="702"/>
                  </a:lnTo>
                  <a:cubicBezTo>
                    <a:pt x="1904" y="318"/>
                    <a:pt x="1587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7" name="Google Shape;3407;g2ed5c84bb7d_0_506"/>
            <p:cNvSpPr/>
            <p:nvPr/>
          </p:nvSpPr>
          <p:spPr>
            <a:xfrm>
              <a:off x="5921233" y="2240539"/>
              <a:ext cx="49782" cy="55819"/>
            </a:xfrm>
            <a:custGeom>
              <a:avLst/>
              <a:gdLst/>
              <a:ahLst/>
              <a:cxnLst/>
              <a:rect l="l" t="t" r="r" b="b"/>
              <a:pathLst>
                <a:path w="1905" h="2136" extrusionOk="0">
                  <a:moveTo>
                    <a:pt x="0" y="0"/>
                  </a:moveTo>
                  <a:cubicBezTo>
                    <a:pt x="356" y="39"/>
                    <a:pt x="626" y="337"/>
                    <a:pt x="626" y="693"/>
                  </a:cubicBezTo>
                  <a:lnTo>
                    <a:pt x="626" y="2135"/>
                  </a:lnTo>
                  <a:lnTo>
                    <a:pt x="1904" y="2135"/>
                  </a:lnTo>
                  <a:lnTo>
                    <a:pt x="1904" y="702"/>
                  </a:lnTo>
                  <a:cubicBezTo>
                    <a:pt x="1904" y="318"/>
                    <a:pt x="1587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8" name="Google Shape;3408;g2ed5c84bb7d_0_506"/>
            <p:cNvSpPr/>
            <p:nvPr/>
          </p:nvSpPr>
          <p:spPr>
            <a:xfrm>
              <a:off x="5854883" y="2240539"/>
              <a:ext cx="49782" cy="55819"/>
            </a:xfrm>
            <a:custGeom>
              <a:avLst/>
              <a:gdLst/>
              <a:ahLst/>
              <a:cxnLst/>
              <a:rect l="l" t="t" r="r" b="b"/>
              <a:pathLst>
                <a:path w="1905" h="2136" extrusionOk="0">
                  <a:moveTo>
                    <a:pt x="1" y="0"/>
                  </a:moveTo>
                  <a:cubicBezTo>
                    <a:pt x="357" y="39"/>
                    <a:pt x="636" y="337"/>
                    <a:pt x="636" y="693"/>
                  </a:cubicBezTo>
                  <a:lnTo>
                    <a:pt x="636" y="2135"/>
                  </a:lnTo>
                  <a:lnTo>
                    <a:pt x="1905" y="2135"/>
                  </a:lnTo>
                  <a:lnTo>
                    <a:pt x="1905" y="702"/>
                  </a:lnTo>
                  <a:cubicBezTo>
                    <a:pt x="1905" y="318"/>
                    <a:pt x="1597" y="0"/>
                    <a:pt x="1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9" name="Google Shape;3409;g2ed5c84bb7d_0_506"/>
            <p:cNvSpPr/>
            <p:nvPr/>
          </p:nvSpPr>
          <p:spPr>
            <a:xfrm>
              <a:off x="5788794" y="2240539"/>
              <a:ext cx="49782" cy="55819"/>
            </a:xfrm>
            <a:custGeom>
              <a:avLst/>
              <a:gdLst/>
              <a:ahLst/>
              <a:cxnLst/>
              <a:rect l="l" t="t" r="r" b="b"/>
              <a:pathLst>
                <a:path w="1905" h="2136" extrusionOk="0">
                  <a:moveTo>
                    <a:pt x="1" y="0"/>
                  </a:moveTo>
                  <a:cubicBezTo>
                    <a:pt x="357" y="39"/>
                    <a:pt x="626" y="337"/>
                    <a:pt x="626" y="693"/>
                  </a:cubicBezTo>
                  <a:lnTo>
                    <a:pt x="626" y="2135"/>
                  </a:lnTo>
                  <a:lnTo>
                    <a:pt x="1905" y="2135"/>
                  </a:lnTo>
                  <a:lnTo>
                    <a:pt x="1905" y="702"/>
                  </a:lnTo>
                  <a:cubicBezTo>
                    <a:pt x="1905" y="318"/>
                    <a:pt x="1587" y="0"/>
                    <a:pt x="1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0" name="Google Shape;3410;g2ed5c84bb7d_0_506"/>
            <p:cNvSpPr/>
            <p:nvPr/>
          </p:nvSpPr>
          <p:spPr>
            <a:xfrm>
              <a:off x="5757644" y="2292308"/>
              <a:ext cx="360629" cy="18868"/>
            </a:xfrm>
            <a:custGeom>
              <a:avLst/>
              <a:gdLst/>
              <a:ahLst/>
              <a:cxnLst/>
              <a:rect l="l" t="t" r="r" b="b"/>
              <a:pathLst>
                <a:path w="13800" h="722" extrusionOk="0">
                  <a:moveTo>
                    <a:pt x="49" y="0"/>
                  </a:moveTo>
                  <a:cubicBezTo>
                    <a:pt x="20" y="0"/>
                    <a:pt x="0" y="20"/>
                    <a:pt x="0" y="48"/>
                  </a:cubicBezTo>
                  <a:lnTo>
                    <a:pt x="0" y="673"/>
                  </a:lnTo>
                  <a:cubicBezTo>
                    <a:pt x="0" y="702"/>
                    <a:pt x="20" y="722"/>
                    <a:pt x="49" y="722"/>
                  </a:cubicBezTo>
                  <a:lnTo>
                    <a:pt x="13742" y="722"/>
                  </a:lnTo>
                  <a:cubicBezTo>
                    <a:pt x="13771" y="722"/>
                    <a:pt x="13799" y="702"/>
                    <a:pt x="13799" y="673"/>
                  </a:cubicBezTo>
                  <a:lnTo>
                    <a:pt x="13799" y="48"/>
                  </a:lnTo>
                  <a:cubicBezTo>
                    <a:pt x="13799" y="20"/>
                    <a:pt x="13771" y="0"/>
                    <a:pt x="13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1" name="Google Shape;3411;g2ed5c84bb7d_0_506"/>
            <p:cNvSpPr/>
            <p:nvPr/>
          </p:nvSpPr>
          <p:spPr>
            <a:xfrm>
              <a:off x="5757644" y="2292308"/>
              <a:ext cx="360629" cy="18868"/>
            </a:xfrm>
            <a:custGeom>
              <a:avLst/>
              <a:gdLst/>
              <a:ahLst/>
              <a:cxnLst/>
              <a:rect l="l" t="t" r="r" b="b"/>
              <a:pathLst>
                <a:path w="13800" h="722" extrusionOk="0">
                  <a:moveTo>
                    <a:pt x="12347" y="0"/>
                  </a:moveTo>
                  <a:lnTo>
                    <a:pt x="12347" y="443"/>
                  </a:lnTo>
                  <a:cubicBezTo>
                    <a:pt x="12347" y="472"/>
                    <a:pt x="12328" y="491"/>
                    <a:pt x="12299" y="491"/>
                  </a:cubicBezTo>
                  <a:lnTo>
                    <a:pt x="0" y="491"/>
                  </a:lnTo>
                  <a:lnTo>
                    <a:pt x="0" y="673"/>
                  </a:lnTo>
                  <a:cubicBezTo>
                    <a:pt x="0" y="702"/>
                    <a:pt x="20" y="722"/>
                    <a:pt x="49" y="722"/>
                  </a:cubicBezTo>
                  <a:lnTo>
                    <a:pt x="13742" y="722"/>
                  </a:lnTo>
                  <a:cubicBezTo>
                    <a:pt x="13771" y="722"/>
                    <a:pt x="13799" y="702"/>
                    <a:pt x="13799" y="673"/>
                  </a:cubicBezTo>
                  <a:lnTo>
                    <a:pt x="13799" y="48"/>
                  </a:lnTo>
                  <a:cubicBezTo>
                    <a:pt x="13799" y="20"/>
                    <a:pt x="13771" y="0"/>
                    <a:pt x="13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2" name="Google Shape;3412;g2ed5c84bb7d_0_506"/>
          <p:cNvGrpSpPr/>
          <p:nvPr/>
        </p:nvGrpSpPr>
        <p:grpSpPr>
          <a:xfrm>
            <a:off x="5988305" y="1766062"/>
            <a:ext cx="558200" cy="521323"/>
            <a:chOff x="7050889" y="2913503"/>
            <a:chExt cx="363530" cy="339514"/>
          </a:xfrm>
        </p:grpSpPr>
        <p:sp>
          <p:nvSpPr>
            <p:cNvPr id="3413" name="Google Shape;3413;g2ed5c84bb7d_0_506"/>
            <p:cNvSpPr/>
            <p:nvPr/>
          </p:nvSpPr>
          <p:spPr>
            <a:xfrm>
              <a:off x="7057814" y="2913503"/>
              <a:ext cx="217893" cy="268146"/>
            </a:xfrm>
            <a:custGeom>
              <a:avLst/>
              <a:gdLst/>
              <a:ahLst/>
              <a:cxnLst/>
              <a:rect l="l" t="t" r="r" b="b"/>
              <a:pathLst>
                <a:path w="8338" h="10261" extrusionOk="0">
                  <a:moveTo>
                    <a:pt x="8338" y="0"/>
                  </a:moveTo>
                  <a:lnTo>
                    <a:pt x="1818" y="1443"/>
                  </a:lnTo>
                  <a:lnTo>
                    <a:pt x="1818" y="3741"/>
                  </a:lnTo>
                  <a:lnTo>
                    <a:pt x="1818" y="8655"/>
                  </a:lnTo>
                  <a:cubicBezTo>
                    <a:pt x="1597" y="8558"/>
                    <a:pt x="1357" y="8510"/>
                    <a:pt x="1126" y="8501"/>
                  </a:cubicBezTo>
                  <a:cubicBezTo>
                    <a:pt x="501" y="8501"/>
                    <a:pt x="1" y="8895"/>
                    <a:pt x="1" y="9385"/>
                  </a:cubicBezTo>
                  <a:cubicBezTo>
                    <a:pt x="1" y="9866"/>
                    <a:pt x="501" y="10260"/>
                    <a:pt x="1126" y="10260"/>
                  </a:cubicBezTo>
                  <a:cubicBezTo>
                    <a:pt x="2251" y="10260"/>
                    <a:pt x="2578" y="9405"/>
                    <a:pt x="2578" y="9068"/>
                  </a:cubicBezTo>
                  <a:lnTo>
                    <a:pt x="2578" y="3577"/>
                  </a:lnTo>
                  <a:lnTo>
                    <a:pt x="7578" y="2462"/>
                  </a:lnTo>
                  <a:lnTo>
                    <a:pt x="7578" y="7154"/>
                  </a:lnTo>
                  <a:cubicBezTo>
                    <a:pt x="7357" y="7058"/>
                    <a:pt x="7126" y="7010"/>
                    <a:pt x="6886" y="7001"/>
                  </a:cubicBezTo>
                  <a:cubicBezTo>
                    <a:pt x="6270" y="7001"/>
                    <a:pt x="5770" y="7395"/>
                    <a:pt x="5770" y="7876"/>
                  </a:cubicBezTo>
                  <a:cubicBezTo>
                    <a:pt x="5770" y="8366"/>
                    <a:pt x="6270" y="8760"/>
                    <a:pt x="6886" y="8760"/>
                  </a:cubicBezTo>
                  <a:cubicBezTo>
                    <a:pt x="7886" y="8760"/>
                    <a:pt x="8338" y="8020"/>
                    <a:pt x="8338" y="7529"/>
                  </a:cubicBezTo>
                  <a:cubicBezTo>
                    <a:pt x="8338" y="7241"/>
                    <a:pt x="8338" y="2298"/>
                    <a:pt x="8338" y="2298"/>
                  </a:cubicBezTo>
                  <a:lnTo>
                    <a:pt x="8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4" name="Google Shape;3414;g2ed5c84bb7d_0_506"/>
            <p:cNvSpPr/>
            <p:nvPr/>
          </p:nvSpPr>
          <p:spPr>
            <a:xfrm>
              <a:off x="7262118" y="2972223"/>
              <a:ext cx="152300" cy="280794"/>
            </a:xfrm>
            <a:custGeom>
              <a:avLst/>
              <a:gdLst/>
              <a:ahLst/>
              <a:cxnLst/>
              <a:rect l="l" t="t" r="r" b="b"/>
              <a:pathLst>
                <a:path w="5828" h="10745" extrusionOk="0">
                  <a:moveTo>
                    <a:pt x="2252" y="1"/>
                  </a:moveTo>
                  <a:cubicBezTo>
                    <a:pt x="2222" y="1"/>
                    <a:pt x="2193" y="25"/>
                    <a:pt x="2193" y="61"/>
                  </a:cubicBezTo>
                  <a:lnTo>
                    <a:pt x="2193" y="8946"/>
                  </a:lnTo>
                  <a:cubicBezTo>
                    <a:pt x="1905" y="8812"/>
                    <a:pt x="1597" y="8735"/>
                    <a:pt x="1280" y="8725"/>
                  </a:cubicBezTo>
                  <a:cubicBezTo>
                    <a:pt x="578" y="8725"/>
                    <a:pt x="1" y="9177"/>
                    <a:pt x="1" y="9735"/>
                  </a:cubicBezTo>
                  <a:cubicBezTo>
                    <a:pt x="1" y="10292"/>
                    <a:pt x="578" y="10744"/>
                    <a:pt x="1280" y="10744"/>
                  </a:cubicBezTo>
                  <a:cubicBezTo>
                    <a:pt x="2347" y="10744"/>
                    <a:pt x="2953" y="9725"/>
                    <a:pt x="2953" y="9167"/>
                  </a:cubicBezTo>
                  <a:lnTo>
                    <a:pt x="2953" y="3552"/>
                  </a:lnTo>
                  <a:cubicBezTo>
                    <a:pt x="4107" y="3994"/>
                    <a:pt x="5097" y="4802"/>
                    <a:pt x="5761" y="5859"/>
                  </a:cubicBezTo>
                  <a:cubicBezTo>
                    <a:pt x="5768" y="5871"/>
                    <a:pt x="5780" y="5876"/>
                    <a:pt x="5792" y="5876"/>
                  </a:cubicBezTo>
                  <a:cubicBezTo>
                    <a:pt x="5810" y="5876"/>
                    <a:pt x="5828" y="5864"/>
                    <a:pt x="5828" y="5840"/>
                  </a:cubicBezTo>
                  <a:cubicBezTo>
                    <a:pt x="5828" y="5282"/>
                    <a:pt x="5761" y="3167"/>
                    <a:pt x="4684" y="2715"/>
                  </a:cubicBezTo>
                  <a:cubicBezTo>
                    <a:pt x="4030" y="2446"/>
                    <a:pt x="3376" y="1676"/>
                    <a:pt x="2914" y="1003"/>
                  </a:cubicBezTo>
                  <a:cubicBezTo>
                    <a:pt x="2895" y="965"/>
                    <a:pt x="2876" y="936"/>
                    <a:pt x="2847" y="907"/>
                  </a:cubicBezTo>
                  <a:cubicBezTo>
                    <a:pt x="2607" y="551"/>
                    <a:pt x="2414" y="234"/>
                    <a:pt x="2299" y="32"/>
                  </a:cubicBezTo>
                  <a:cubicBezTo>
                    <a:pt x="2288" y="10"/>
                    <a:pt x="2270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5" name="Google Shape;3415;g2ed5c84bb7d_0_506"/>
            <p:cNvSpPr/>
            <p:nvPr/>
          </p:nvSpPr>
          <p:spPr>
            <a:xfrm>
              <a:off x="7263373" y="3037136"/>
              <a:ext cx="151046" cy="214626"/>
            </a:xfrm>
            <a:custGeom>
              <a:avLst/>
              <a:gdLst/>
              <a:ahLst/>
              <a:cxnLst/>
              <a:rect l="l" t="t" r="r" b="b"/>
              <a:pathLst>
                <a:path w="5780" h="8213" extrusionOk="0">
                  <a:moveTo>
                    <a:pt x="2491" y="0"/>
                  </a:moveTo>
                  <a:lnTo>
                    <a:pt x="2491" y="6212"/>
                  </a:lnTo>
                  <a:cubicBezTo>
                    <a:pt x="2491" y="6760"/>
                    <a:pt x="1895" y="7780"/>
                    <a:pt x="828" y="7780"/>
                  </a:cubicBezTo>
                  <a:cubicBezTo>
                    <a:pt x="539" y="7780"/>
                    <a:pt x="251" y="7703"/>
                    <a:pt x="1" y="7539"/>
                  </a:cubicBezTo>
                  <a:lnTo>
                    <a:pt x="1" y="7539"/>
                  </a:lnTo>
                  <a:lnTo>
                    <a:pt x="20" y="7578"/>
                  </a:lnTo>
                  <a:lnTo>
                    <a:pt x="30" y="7616"/>
                  </a:lnTo>
                  <a:cubicBezTo>
                    <a:pt x="58" y="7664"/>
                    <a:pt x="87" y="7712"/>
                    <a:pt x="116" y="7760"/>
                  </a:cubicBezTo>
                  <a:lnTo>
                    <a:pt x="145" y="7789"/>
                  </a:lnTo>
                  <a:lnTo>
                    <a:pt x="164" y="7818"/>
                  </a:lnTo>
                  <a:cubicBezTo>
                    <a:pt x="193" y="7847"/>
                    <a:pt x="222" y="7876"/>
                    <a:pt x="260" y="7905"/>
                  </a:cubicBezTo>
                  <a:lnTo>
                    <a:pt x="289" y="7933"/>
                  </a:lnTo>
                  <a:lnTo>
                    <a:pt x="299" y="7943"/>
                  </a:lnTo>
                  <a:lnTo>
                    <a:pt x="328" y="7962"/>
                  </a:lnTo>
                  <a:lnTo>
                    <a:pt x="337" y="7972"/>
                  </a:lnTo>
                  <a:lnTo>
                    <a:pt x="366" y="7991"/>
                  </a:lnTo>
                  <a:lnTo>
                    <a:pt x="376" y="7991"/>
                  </a:lnTo>
                  <a:lnTo>
                    <a:pt x="433" y="8030"/>
                  </a:lnTo>
                  <a:lnTo>
                    <a:pt x="443" y="8039"/>
                  </a:lnTo>
                  <a:lnTo>
                    <a:pt x="472" y="8049"/>
                  </a:lnTo>
                  <a:lnTo>
                    <a:pt x="491" y="8068"/>
                  </a:lnTo>
                  <a:lnTo>
                    <a:pt x="520" y="8078"/>
                  </a:lnTo>
                  <a:lnTo>
                    <a:pt x="539" y="8087"/>
                  </a:lnTo>
                  <a:lnTo>
                    <a:pt x="558" y="8097"/>
                  </a:lnTo>
                  <a:lnTo>
                    <a:pt x="587" y="8107"/>
                  </a:lnTo>
                  <a:lnTo>
                    <a:pt x="616" y="8126"/>
                  </a:lnTo>
                  <a:lnTo>
                    <a:pt x="655" y="8135"/>
                  </a:lnTo>
                  <a:lnTo>
                    <a:pt x="683" y="8145"/>
                  </a:lnTo>
                  <a:lnTo>
                    <a:pt x="712" y="8164"/>
                  </a:lnTo>
                  <a:lnTo>
                    <a:pt x="732" y="8164"/>
                  </a:lnTo>
                  <a:lnTo>
                    <a:pt x="770" y="8174"/>
                  </a:lnTo>
                  <a:lnTo>
                    <a:pt x="789" y="8183"/>
                  </a:lnTo>
                  <a:lnTo>
                    <a:pt x="828" y="8193"/>
                  </a:lnTo>
                  <a:lnTo>
                    <a:pt x="847" y="8193"/>
                  </a:lnTo>
                  <a:lnTo>
                    <a:pt x="885" y="8203"/>
                  </a:lnTo>
                  <a:lnTo>
                    <a:pt x="905" y="8203"/>
                  </a:lnTo>
                  <a:lnTo>
                    <a:pt x="953" y="8212"/>
                  </a:lnTo>
                  <a:lnTo>
                    <a:pt x="1222" y="8212"/>
                  </a:lnTo>
                  <a:cubicBezTo>
                    <a:pt x="2280" y="8212"/>
                    <a:pt x="2886" y="7193"/>
                    <a:pt x="2886" y="6635"/>
                  </a:cubicBezTo>
                  <a:lnTo>
                    <a:pt x="2886" y="1068"/>
                  </a:lnTo>
                  <a:cubicBezTo>
                    <a:pt x="4049" y="1510"/>
                    <a:pt x="5040" y="2318"/>
                    <a:pt x="5713" y="3375"/>
                  </a:cubicBezTo>
                  <a:cubicBezTo>
                    <a:pt x="5719" y="3382"/>
                    <a:pt x="5729" y="3385"/>
                    <a:pt x="5738" y="3385"/>
                  </a:cubicBezTo>
                  <a:cubicBezTo>
                    <a:pt x="5755" y="3385"/>
                    <a:pt x="5774" y="3375"/>
                    <a:pt x="5780" y="3356"/>
                  </a:cubicBezTo>
                  <a:cubicBezTo>
                    <a:pt x="5780" y="3260"/>
                    <a:pt x="5780" y="3116"/>
                    <a:pt x="5770" y="2933"/>
                  </a:cubicBezTo>
                  <a:cubicBezTo>
                    <a:pt x="5482" y="2029"/>
                    <a:pt x="4809" y="827"/>
                    <a:pt x="2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6" name="Google Shape;3416;g2ed5c84bb7d_0_506"/>
            <p:cNvSpPr/>
            <p:nvPr/>
          </p:nvSpPr>
          <p:spPr>
            <a:xfrm>
              <a:off x="7105323" y="2913739"/>
              <a:ext cx="170384" cy="97788"/>
            </a:xfrm>
            <a:custGeom>
              <a:avLst/>
              <a:gdLst/>
              <a:ahLst/>
              <a:cxnLst/>
              <a:rect l="l" t="t" r="r" b="b"/>
              <a:pathLst>
                <a:path w="6520" h="3742" extrusionOk="0">
                  <a:moveTo>
                    <a:pt x="6520" y="1"/>
                  </a:moveTo>
                  <a:lnTo>
                    <a:pt x="0" y="1443"/>
                  </a:lnTo>
                  <a:lnTo>
                    <a:pt x="0" y="3741"/>
                  </a:lnTo>
                  <a:lnTo>
                    <a:pt x="6520" y="2289"/>
                  </a:lnTo>
                  <a:lnTo>
                    <a:pt x="6520" y="1"/>
                  </a:ln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7" name="Google Shape;3417;g2ed5c84bb7d_0_506"/>
            <p:cNvSpPr/>
            <p:nvPr/>
          </p:nvSpPr>
          <p:spPr>
            <a:xfrm>
              <a:off x="7082196" y="2913503"/>
              <a:ext cx="193511" cy="267884"/>
            </a:xfrm>
            <a:custGeom>
              <a:avLst/>
              <a:gdLst/>
              <a:ahLst/>
              <a:cxnLst/>
              <a:rect l="l" t="t" r="r" b="b"/>
              <a:pathLst>
                <a:path w="7405" h="10251" extrusionOk="0">
                  <a:moveTo>
                    <a:pt x="7405" y="0"/>
                  </a:moveTo>
                  <a:lnTo>
                    <a:pt x="885" y="1443"/>
                  </a:lnTo>
                  <a:lnTo>
                    <a:pt x="885" y="3741"/>
                  </a:lnTo>
                  <a:lnTo>
                    <a:pt x="1231" y="3664"/>
                  </a:lnTo>
                  <a:lnTo>
                    <a:pt x="1231" y="9058"/>
                  </a:lnTo>
                  <a:cubicBezTo>
                    <a:pt x="1231" y="9376"/>
                    <a:pt x="953" y="10135"/>
                    <a:pt x="1" y="10241"/>
                  </a:cubicBezTo>
                  <a:cubicBezTo>
                    <a:pt x="68" y="10251"/>
                    <a:pt x="126" y="10251"/>
                    <a:pt x="193" y="10251"/>
                  </a:cubicBezTo>
                  <a:cubicBezTo>
                    <a:pt x="1318" y="10251"/>
                    <a:pt x="1645" y="9395"/>
                    <a:pt x="1645" y="9058"/>
                  </a:cubicBezTo>
                  <a:lnTo>
                    <a:pt x="1645" y="3577"/>
                  </a:lnTo>
                  <a:lnTo>
                    <a:pt x="6241" y="2558"/>
                  </a:lnTo>
                  <a:lnTo>
                    <a:pt x="6991" y="2395"/>
                  </a:lnTo>
                  <a:lnTo>
                    <a:pt x="6991" y="7529"/>
                  </a:lnTo>
                  <a:cubicBezTo>
                    <a:pt x="6991" y="7981"/>
                    <a:pt x="6607" y="8645"/>
                    <a:pt x="5761" y="8751"/>
                  </a:cubicBezTo>
                  <a:cubicBezTo>
                    <a:pt x="5828" y="8751"/>
                    <a:pt x="5886" y="8760"/>
                    <a:pt x="5953" y="8760"/>
                  </a:cubicBezTo>
                  <a:cubicBezTo>
                    <a:pt x="6953" y="8760"/>
                    <a:pt x="7405" y="8020"/>
                    <a:pt x="7405" y="7529"/>
                  </a:cubicBezTo>
                  <a:lnTo>
                    <a:pt x="7405" y="2298"/>
                  </a:lnTo>
                  <a:lnTo>
                    <a:pt x="7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8" name="Google Shape;3418;g2ed5c84bb7d_0_506"/>
            <p:cNvSpPr/>
            <p:nvPr/>
          </p:nvSpPr>
          <p:spPr>
            <a:xfrm>
              <a:off x="7354601" y="3215961"/>
              <a:ext cx="50775" cy="17195"/>
            </a:xfrm>
            <a:custGeom>
              <a:avLst/>
              <a:gdLst/>
              <a:ahLst/>
              <a:cxnLst/>
              <a:rect l="l" t="t" r="r" b="b"/>
              <a:pathLst>
                <a:path w="1943" h="658" extrusionOk="0">
                  <a:moveTo>
                    <a:pt x="1689" y="0"/>
                  </a:moveTo>
                  <a:cubicBezTo>
                    <a:pt x="1664" y="0"/>
                    <a:pt x="1639" y="5"/>
                    <a:pt x="1616" y="13"/>
                  </a:cubicBezTo>
                  <a:cubicBezTo>
                    <a:pt x="1424" y="90"/>
                    <a:pt x="1000" y="215"/>
                    <a:pt x="202" y="254"/>
                  </a:cubicBezTo>
                  <a:cubicBezTo>
                    <a:pt x="96" y="254"/>
                    <a:pt x="0" y="340"/>
                    <a:pt x="0" y="456"/>
                  </a:cubicBezTo>
                  <a:cubicBezTo>
                    <a:pt x="0" y="571"/>
                    <a:pt x="96" y="658"/>
                    <a:pt x="202" y="658"/>
                  </a:cubicBezTo>
                  <a:lnTo>
                    <a:pt x="212" y="658"/>
                  </a:lnTo>
                  <a:cubicBezTo>
                    <a:pt x="1039" y="619"/>
                    <a:pt x="1510" y="504"/>
                    <a:pt x="1760" y="408"/>
                  </a:cubicBezTo>
                  <a:cubicBezTo>
                    <a:pt x="1904" y="350"/>
                    <a:pt x="1943" y="187"/>
                    <a:pt x="1847" y="71"/>
                  </a:cubicBezTo>
                  <a:cubicBezTo>
                    <a:pt x="1806" y="24"/>
                    <a:pt x="1747" y="0"/>
                    <a:pt x="16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9" name="Google Shape;3419;g2ed5c84bb7d_0_506"/>
            <p:cNvSpPr/>
            <p:nvPr/>
          </p:nvSpPr>
          <p:spPr>
            <a:xfrm>
              <a:off x="7050889" y="3195813"/>
              <a:ext cx="197431" cy="26786"/>
            </a:xfrm>
            <a:custGeom>
              <a:avLst/>
              <a:gdLst/>
              <a:ahLst/>
              <a:cxnLst/>
              <a:rect l="l" t="t" r="r" b="b"/>
              <a:pathLst>
                <a:path w="7555" h="1025" extrusionOk="0">
                  <a:moveTo>
                    <a:pt x="2504" y="0"/>
                  </a:moveTo>
                  <a:cubicBezTo>
                    <a:pt x="1357" y="0"/>
                    <a:pt x="655" y="173"/>
                    <a:pt x="227" y="371"/>
                  </a:cubicBezTo>
                  <a:cubicBezTo>
                    <a:pt x="1" y="463"/>
                    <a:pt x="111" y="767"/>
                    <a:pt x="308" y="767"/>
                  </a:cubicBezTo>
                  <a:cubicBezTo>
                    <a:pt x="337" y="767"/>
                    <a:pt x="368" y="761"/>
                    <a:pt x="400" y="746"/>
                  </a:cubicBezTo>
                  <a:cubicBezTo>
                    <a:pt x="927" y="505"/>
                    <a:pt x="1669" y="416"/>
                    <a:pt x="2477" y="416"/>
                  </a:cubicBezTo>
                  <a:cubicBezTo>
                    <a:pt x="3826" y="416"/>
                    <a:pt x="5360" y="663"/>
                    <a:pt x="6382" y="861"/>
                  </a:cubicBezTo>
                  <a:cubicBezTo>
                    <a:pt x="6670" y="919"/>
                    <a:pt x="6959" y="977"/>
                    <a:pt x="7237" y="1025"/>
                  </a:cubicBezTo>
                  <a:lnTo>
                    <a:pt x="7276" y="1025"/>
                  </a:lnTo>
                  <a:cubicBezTo>
                    <a:pt x="7526" y="1025"/>
                    <a:pt x="7555" y="669"/>
                    <a:pt x="7305" y="621"/>
                  </a:cubicBezTo>
                  <a:cubicBezTo>
                    <a:pt x="7035" y="573"/>
                    <a:pt x="6747" y="515"/>
                    <a:pt x="6459" y="458"/>
                  </a:cubicBezTo>
                  <a:cubicBezTo>
                    <a:pt x="4755" y="123"/>
                    <a:pt x="3471" y="0"/>
                    <a:pt x="25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0" name="Google Shape;3420;g2ed5c84bb7d_0_506"/>
            <p:cNvSpPr/>
            <p:nvPr/>
          </p:nvSpPr>
          <p:spPr>
            <a:xfrm>
              <a:off x="7357371" y="3166361"/>
              <a:ext cx="47509" cy="16803"/>
            </a:xfrm>
            <a:custGeom>
              <a:avLst/>
              <a:gdLst/>
              <a:ahLst/>
              <a:cxnLst/>
              <a:rect l="l" t="t" r="r" b="b"/>
              <a:pathLst>
                <a:path w="1818" h="643" extrusionOk="0">
                  <a:moveTo>
                    <a:pt x="1579" y="0"/>
                  </a:moveTo>
                  <a:cubicBezTo>
                    <a:pt x="1553" y="0"/>
                    <a:pt x="1526" y="6"/>
                    <a:pt x="1500" y="17"/>
                  </a:cubicBezTo>
                  <a:cubicBezTo>
                    <a:pt x="1096" y="152"/>
                    <a:pt x="673" y="219"/>
                    <a:pt x="250" y="238"/>
                  </a:cubicBezTo>
                  <a:cubicBezTo>
                    <a:pt x="0" y="257"/>
                    <a:pt x="10" y="633"/>
                    <a:pt x="269" y="642"/>
                  </a:cubicBezTo>
                  <a:lnTo>
                    <a:pt x="279" y="642"/>
                  </a:lnTo>
                  <a:cubicBezTo>
                    <a:pt x="741" y="623"/>
                    <a:pt x="1202" y="546"/>
                    <a:pt x="1644" y="392"/>
                  </a:cubicBezTo>
                  <a:cubicBezTo>
                    <a:pt x="1769" y="344"/>
                    <a:pt x="1818" y="190"/>
                    <a:pt x="1741" y="84"/>
                  </a:cubicBezTo>
                  <a:cubicBezTo>
                    <a:pt x="1700" y="30"/>
                    <a:pt x="1641" y="0"/>
                    <a:pt x="1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1" name="Google Shape;3421;g2ed5c84bb7d_0_506"/>
            <p:cNvSpPr/>
            <p:nvPr/>
          </p:nvSpPr>
          <p:spPr>
            <a:xfrm>
              <a:off x="7145855" y="3147938"/>
              <a:ext cx="145872" cy="31464"/>
            </a:xfrm>
            <a:custGeom>
              <a:avLst/>
              <a:gdLst/>
              <a:ahLst/>
              <a:cxnLst/>
              <a:rect l="l" t="t" r="r" b="b"/>
              <a:pathLst>
                <a:path w="5582" h="1204" extrusionOk="0">
                  <a:moveTo>
                    <a:pt x="286" y="1"/>
                  </a:moveTo>
                  <a:cubicBezTo>
                    <a:pt x="35" y="1"/>
                    <a:pt x="1" y="376"/>
                    <a:pt x="257" y="414"/>
                  </a:cubicBezTo>
                  <a:cubicBezTo>
                    <a:pt x="1007" y="482"/>
                    <a:pt x="1844" y="616"/>
                    <a:pt x="2748" y="789"/>
                  </a:cubicBezTo>
                  <a:cubicBezTo>
                    <a:pt x="3652" y="962"/>
                    <a:pt x="4498" y="1107"/>
                    <a:pt x="5277" y="1203"/>
                  </a:cubicBezTo>
                  <a:lnTo>
                    <a:pt x="5296" y="1203"/>
                  </a:lnTo>
                  <a:cubicBezTo>
                    <a:pt x="5299" y="1203"/>
                    <a:pt x="5302" y="1203"/>
                    <a:pt x="5305" y="1203"/>
                  </a:cubicBezTo>
                  <a:cubicBezTo>
                    <a:pt x="5556" y="1203"/>
                    <a:pt x="5581" y="818"/>
                    <a:pt x="5325" y="799"/>
                  </a:cubicBezTo>
                  <a:cubicBezTo>
                    <a:pt x="4555" y="703"/>
                    <a:pt x="3719" y="559"/>
                    <a:pt x="2825" y="386"/>
                  </a:cubicBezTo>
                  <a:cubicBezTo>
                    <a:pt x="1911" y="203"/>
                    <a:pt x="1055" y="78"/>
                    <a:pt x="296" y="1"/>
                  </a:cubicBezTo>
                  <a:cubicBezTo>
                    <a:pt x="292" y="1"/>
                    <a:pt x="289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2" name="Google Shape;3422;g2ed5c84bb7d_0_506"/>
          <p:cNvGrpSpPr/>
          <p:nvPr/>
        </p:nvGrpSpPr>
        <p:grpSpPr>
          <a:xfrm rot="-1490147">
            <a:off x="4183109" y="4147123"/>
            <a:ext cx="693941" cy="589166"/>
            <a:chOff x="8039217" y="153473"/>
            <a:chExt cx="898762" cy="763062"/>
          </a:xfrm>
        </p:grpSpPr>
        <p:sp>
          <p:nvSpPr>
            <p:cNvPr id="3423" name="Google Shape;3423;g2ed5c84bb7d_0_506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4" name="Google Shape;3424;g2ed5c84bb7d_0_506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5" name="Google Shape;3425;g2ed5c84bb7d_0_506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6" name="Google Shape;3426;g2ed5c84bb7d_0_506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7" name="Google Shape;3427;g2ed5c84bb7d_0_506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8" name="Google Shape;3428;g2ed5c84bb7d_0_506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9" name="Google Shape;3429;g2ed5c84bb7d_0_506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0" name="Google Shape;3430;g2ed5c84bb7d_0_506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1" name="Google Shape;3431;g2ed5c84bb7d_0_506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2" name="Google Shape;3432;g2ed5c84bb7d_0_506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3" name="Google Shape;3433;g2ed5c84bb7d_0_506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4" name="Google Shape;3434;g2ed5c84bb7d_0_506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5" name="Google Shape;3435;g2ed5c84bb7d_0_506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5"/>
          <p:cNvGrpSpPr/>
          <p:nvPr/>
        </p:nvGrpSpPr>
        <p:grpSpPr>
          <a:xfrm flipH="1">
            <a:off x="5028775" y="3174275"/>
            <a:ext cx="3753450" cy="1969225"/>
            <a:chOff x="143902" y="3174400"/>
            <a:chExt cx="3753450" cy="1969225"/>
          </a:xfrm>
        </p:grpSpPr>
        <p:sp>
          <p:nvSpPr>
            <p:cNvPr id="772" name="Google Shape;772;p5"/>
            <p:cNvSpPr/>
            <p:nvPr/>
          </p:nvSpPr>
          <p:spPr>
            <a:xfrm>
              <a:off x="416350" y="4817825"/>
              <a:ext cx="136200" cy="32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3" name="Google Shape;773;p5"/>
            <p:cNvGrpSpPr/>
            <p:nvPr/>
          </p:nvGrpSpPr>
          <p:grpSpPr>
            <a:xfrm>
              <a:off x="143902" y="3174400"/>
              <a:ext cx="3753450" cy="1909665"/>
              <a:chOff x="143902" y="3174400"/>
              <a:chExt cx="3753450" cy="1909665"/>
            </a:xfrm>
          </p:grpSpPr>
          <p:sp>
            <p:nvSpPr>
              <p:cNvPr id="774" name="Google Shape;774;p5"/>
              <p:cNvSpPr/>
              <p:nvPr/>
            </p:nvSpPr>
            <p:spPr>
              <a:xfrm>
                <a:off x="488377" y="3174400"/>
                <a:ext cx="3408975" cy="1596450"/>
              </a:xfrm>
              <a:custGeom>
                <a:avLst/>
                <a:gdLst/>
                <a:ahLst/>
                <a:cxnLst/>
                <a:rect l="l" t="t" r="r" b="b"/>
                <a:pathLst>
                  <a:path w="136359" h="63858" extrusionOk="0">
                    <a:moveTo>
                      <a:pt x="0" y="53244"/>
                    </a:moveTo>
                    <a:lnTo>
                      <a:pt x="35284" y="0"/>
                    </a:lnTo>
                    <a:lnTo>
                      <a:pt x="136359" y="234"/>
                    </a:lnTo>
                    <a:lnTo>
                      <a:pt x="3746" y="63858"/>
                    </a:lnTo>
                    <a:close/>
                  </a:path>
                </a:pathLst>
              </a:custGeom>
              <a:solidFill>
                <a:srgbClr val="9E855C">
                  <a:alpha val="14509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775" name="Google Shape;775;p5"/>
              <p:cNvGrpSpPr/>
              <p:nvPr/>
            </p:nvGrpSpPr>
            <p:grpSpPr>
              <a:xfrm rot="-3088787">
                <a:off x="247795" y="4300754"/>
                <a:ext cx="725754" cy="615483"/>
                <a:chOff x="5417612" y="4008755"/>
                <a:chExt cx="725743" cy="615474"/>
              </a:xfrm>
            </p:grpSpPr>
            <p:sp>
              <p:nvSpPr>
                <p:cNvPr id="776" name="Google Shape;776;p5"/>
                <p:cNvSpPr/>
                <p:nvPr/>
              </p:nvSpPr>
              <p:spPr>
                <a:xfrm>
                  <a:off x="5417612" y="4008755"/>
                  <a:ext cx="725743" cy="61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9" h="16248" extrusionOk="0">
                      <a:moveTo>
                        <a:pt x="9796" y="1"/>
                      </a:moveTo>
                      <a:lnTo>
                        <a:pt x="8616" y="2155"/>
                      </a:lnTo>
                      <a:lnTo>
                        <a:pt x="5125" y="80"/>
                      </a:lnTo>
                      <a:cubicBezTo>
                        <a:pt x="5125" y="80"/>
                        <a:pt x="1358" y="778"/>
                        <a:pt x="1643" y="5184"/>
                      </a:cubicBezTo>
                      <a:lnTo>
                        <a:pt x="1" y="9452"/>
                      </a:lnTo>
                      <a:lnTo>
                        <a:pt x="3935" y="11281"/>
                      </a:lnTo>
                      <a:lnTo>
                        <a:pt x="2961" y="13130"/>
                      </a:lnTo>
                      <a:lnTo>
                        <a:pt x="5685" y="11901"/>
                      </a:lnTo>
                      <a:lnTo>
                        <a:pt x="5439" y="15540"/>
                      </a:lnTo>
                      <a:lnTo>
                        <a:pt x="10554" y="14920"/>
                      </a:lnTo>
                      <a:lnTo>
                        <a:pt x="9767" y="10711"/>
                      </a:lnTo>
                      <a:lnTo>
                        <a:pt x="13179" y="16248"/>
                      </a:lnTo>
                      <a:lnTo>
                        <a:pt x="19159" y="5459"/>
                      </a:lnTo>
                      <a:lnTo>
                        <a:pt x="11999" y="5705"/>
                      </a:lnTo>
                      <a:lnTo>
                        <a:pt x="16887" y="3059"/>
                      </a:lnTo>
                      <a:lnTo>
                        <a:pt x="13130" y="965"/>
                      </a:lnTo>
                      <a:lnTo>
                        <a:pt x="10347" y="3669"/>
                      </a:lnTo>
                      <a:lnTo>
                        <a:pt x="9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5"/>
                <p:cNvSpPr/>
                <p:nvPr/>
              </p:nvSpPr>
              <p:spPr>
                <a:xfrm>
                  <a:off x="5673949" y="4155542"/>
                  <a:ext cx="193377" cy="232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6125" extrusionOk="0">
                      <a:moveTo>
                        <a:pt x="3442" y="1"/>
                      </a:moveTo>
                      <a:lnTo>
                        <a:pt x="0" y="6098"/>
                      </a:lnTo>
                      <a:cubicBezTo>
                        <a:pt x="0" y="6098"/>
                        <a:pt x="127" y="6125"/>
                        <a:pt x="342" y="6125"/>
                      </a:cubicBezTo>
                      <a:cubicBezTo>
                        <a:pt x="1038" y="6125"/>
                        <a:pt x="2655" y="5849"/>
                        <a:pt x="3865" y="3512"/>
                      </a:cubicBezTo>
                      <a:cubicBezTo>
                        <a:pt x="5104" y="1142"/>
                        <a:pt x="3442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778;p5"/>
                <p:cNvSpPr/>
                <p:nvPr/>
              </p:nvSpPr>
              <p:spPr>
                <a:xfrm>
                  <a:off x="5529776" y="4008755"/>
                  <a:ext cx="258569" cy="49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6" h="13131" fill="none" extrusionOk="0">
                      <a:moveTo>
                        <a:pt x="6825" y="1"/>
                      </a:moveTo>
                      <a:lnTo>
                        <a:pt x="0" y="13130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779;p5"/>
                <p:cNvSpPr/>
                <p:nvPr/>
              </p:nvSpPr>
              <p:spPr>
                <a:xfrm>
                  <a:off x="5632963" y="4147359"/>
                  <a:ext cx="176256" cy="31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3" h="8242" fill="none" extrusionOk="0">
                      <a:moveTo>
                        <a:pt x="4652" y="0"/>
                      </a:moveTo>
                      <a:lnTo>
                        <a:pt x="0" y="8242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780" name="Google Shape;780;p5"/>
          <p:cNvSpPr txBox="1">
            <a:spLocks noGrp="1"/>
          </p:cNvSpPr>
          <p:nvPr>
            <p:ph type="title"/>
          </p:nvPr>
        </p:nvSpPr>
        <p:spPr>
          <a:xfrm>
            <a:off x="4891077" y="2568000"/>
            <a:ext cx="31599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Introduzione</a:t>
            </a:r>
            <a:endParaRPr/>
          </a:p>
        </p:txBody>
      </p:sp>
      <p:sp>
        <p:nvSpPr>
          <p:cNvPr id="781" name="Google Shape;781;p5"/>
          <p:cNvSpPr txBox="1">
            <a:spLocks noGrp="1"/>
          </p:cNvSpPr>
          <p:nvPr>
            <p:ph type="title" idx="2"/>
          </p:nvPr>
        </p:nvSpPr>
        <p:spPr>
          <a:xfrm>
            <a:off x="4891063" y="1333488"/>
            <a:ext cx="2796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82" name="Google Shape;782;p5"/>
          <p:cNvGrpSpPr/>
          <p:nvPr/>
        </p:nvGrpSpPr>
        <p:grpSpPr>
          <a:xfrm>
            <a:off x="1153627" y="880589"/>
            <a:ext cx="2890816" cy="3382302"/>
            <a:chOff x="1216125" y="955275"/>
            <a:chExt cx="2763158" cy="3232940"/>
          </a:xfrm>
        </p:grpSpPr>
        <p:sp>
          <p:nvSpPr>
            <p:cNvPr id="783" name="Google Shape;783;p5"/>
            <p:cNvSpPr/>
            <p:nvPr/>
          </p:nvSpPr>
          <p:spPr>
            <a:xfrm>
              <a:off x="1216125" y="955275"/>
              <a:ext cx="2730457" cy="3232940"/>
            </a:xfrm>
            <a:custGeom>
              <a:avLst/>
              <a:gdLst/>
              <a:ahLst/>
              <a:cxnLst/>
              <a:rect l="l" t="t" r="r" b="b"/>
              <a:pathLst>
                <a:path w="49264" h="58330" extrusionOk="0">
                  <a:moveTo>
                    <a:pt x="28737" y="0"/>
                  </a:moveTo>
                  <a:cubicBezTo>
                    <a:pt x="26218" y="0"/>
                    <a:pt x="23877" y="1474"/>
                    <a:pt x="22827" y="3845"/>
                  </a:cubicBezTo>
                  <a:lnTo>
                    <a:pt x="10180" y="3845"/>
                  </a:lnTo>
                  <a:cubicBezTo>
                    <a:pt x="9926" y="2957"/>
                    <a:pt x="9120" y="2341"/>
                    <a:pt x="8195" y="2341"/>
                  </a:cubicBezTo>
                  <a:cubicBezTo>
                    <a:pt x="8188" y="2341"/>
                    <a:pt x="8181" y="2341"/>
                    <a:pt x="8173" y="2341"/>
                  </a:cubicBezTo>
                  <a:cubicBezTo>
                    <a:pt x="7239" y="2341"/>
                    <a:pt x="6423" y="2970"/>
                    <a:pt x="6177" y="3865"/>
                  </a:cubicBezTo>
                  <a:cubicBezTo>
                    <a:pt x="5016" y="4022"/>
                    <a:pt x="4161" y="5006"/>
                    <a:pt x="4151" y="6176"/>
                  </a:cubicBezTo>
                  <a:lnTo>
                    <a:pt x="4151" y="11831"/>
                  </a:lnTo>
                  <a:cubicBezTo>
                    <a:pt x="2046" y="14536"/>
                    <a:pt x="955" y="18116"/>
                    <a:pt x="1102" y="21823"/>
                  </a:cubicBezTo>
                  <a:cubicBezTo>
                    <a:pt x="296" y="22885"/>
                    <a:pt x="1" y="24233"/>
                    <a:pt x="335" y="25413"/>
                  </a:cubicBezTo>
                  <a:cubicBezTo>
                    <a:pt x="483" y="25924"/>
                    <a:pt x="758" y="26406"/>
                    <a:pt x="1132" y="26800"/>
                  </a:cubicBezTo>
                  <a:cubicBezTo>
                    <a:pt x="1112" y="28059"/>
                    <a:pt x="1535" y="29249"/>
                    <a:pt x="2322" y="30104"/>
                  </a:cubicBezTo>
                  <a:cubicBezTo>
                    <a:pt x="2961" y="30802"/>
                    <a:pt x="3836" y="31255"/>
                    <a:pt x="4780" y="31383"/>
                  </a:cubicBezTo>
                  <a:cubicBezTo>
                    <a:pt x="5961" y="32927"/>
                    <a:pt x="7318" y="34343"/>
                    <a:pt x="8813" y="35592"/>
                  </a:cubicBezTo>
                  <a:lnTo>
                    <a:pt x="2863" y="37156"/>
                  </a:lnTo>
                  <a:cubicBezTo>
                    <a:pt x="2223" y="37333"/>
                    <a:pt x="1761" y="37893"/>
                    <a:pt x="1722" y="38562"/>
                  </a:cubicBezTo>
                  <a:lnTo>
                    <a:pt x="1633" y="40214"/>
                  </a:lnTo>
                  <a:lnTo>
                    <a:pt x="1633" y="40303"/>
                  </a:lnTo>
                  <a:lnTo>
                    <a:pt x="610" y="55861"/>
                  </a:lnTo>
                  <a:cubicBezTo>
                    <a:pt x="551" y="56727"/>
                    <a:pt x="1220" y="57474"/>
                    <a:pt x="2086" y="57514"/>
                  </a:cubicBezTo>
                  <a:lnTo>
                    <a:pt x="10603" y="57848"/>
                  </a:lnTo>
                  <a:cubicBezTo>
                    <a:pt x="10652" y="57858"/>
                    <a:pt x="10711" y="57858"/>
                    <a:pt x="10770" y="57858"/>
                  </a:cubicBezTo>
                  <a:lnTo>
                    <a:pt x="12137" y="57907"/>
                  </a:lnTo>
                  <a:lnTo>
                    <a:pt x="22926" y="58330"/>
                  </a:lnTo>
                  <a:lnTo>
                    <a:pt x="22985" y="58330"/>
                  </a:lnTo>
                  <a:cubicBezTo>
                    <a:pt x="23122" y="58330"/>
                    <a:pt x="23250" y="58320"/>
                    <a:pt x="23378" y="58281"/>
                  </a:cubicBezTo>
                  <a:lnTo>
                    <a:pt x="23889" y="58300"/>
                  </a:lnTo>
                  <a:lnTo>
                    <a:pt x="23939" y="58300"/>
                  </a:lnTo>
                  <a:cubicBezTo>
                    <a:pt x="24755" y="58300"/>
                    <a:pt x="25433" y="57661"/>
                    <a:pt x="25483" y="56845"/>
                  </a:cubicBezTo>
                  <a:lnTo>
                    <a:pt x="25581" y="55065"/>
                  </a:lnTo>
                  <a:cubicBezTo>
                    <a:pt x="25649" y="55074"/>
                    <a:pt x="25716" y="55078"/>
                    <a:pt x="25783" y="55078"/>
                  </a:cubicBezTo>
                  <a:cubicBezTo>
                    <a:pt x="26088" y="55078"/>
                    <a:pt x="26385" y="54988"/>
                    <a:pt x="26643" y="54819"/>
                  </a:cubicBezTo>
                  <a:lnTo>
                    <a:pt x="27076" y="54524"/>
                  </a:lnTo>
                  <a:cubicBezTo>
                    <a:pt x="27784" y="54052"/>
                    <a:pt x="27971" y="53088"/>
                    <a:pt x="27499" y="52380"/>
                  </a:cubicBezTo>
                  <a:lnTo>
                    <a:pt x="25876" y="49970"/>
                  </a:lnTo>
                  <a:lnTo>
                    <a:pt x="25896" y="49538"/>
                  </a:lnTo>
                  <a:lnTo>
                    <a:pt x="26132" y="49164"/>
                  </a:lnTo>
                  <a:lnTo>
                    <a:pt x="31285" y="56796"/>
                  </a:lnTo>
                  <a:cubicBezTo>
                    <a:pt x="31511" y="57130"/>
                    <a:pt x="31865" y="57366"/>
                    <a:pt x="32269" y="57445"/>
                  </a:cubicBezTo>
                  <a:cubicBezTo>
                    <a:pt x="32367" y="57464"/>
                    <a:pt x="32465" y="57474"/>
                    <a:pt x="32564" y="57474"/>
                  </a:cubicBezTo>
                  <a:cubicBezTo>
                    <a:pt x="32869" y="57474"/>
                    <a:pt x="33173" y="57376"/>
                    <a:pt x="33419" y="57209"/>
                  </a:cubicBezTo>
                  <a:lnTo>
                    <a:pt x="33852" y="56914"/>
                  </a:lnTo>
                  <a:cubicBezTo>
                    <a:pt x="34088" y="56766"/>
                    <a:pt x="34265" y="56550"/>
                    <a:pt x="34393" y="56304"/>
                  </a:cubicBezTo>
                  <a:cubicBezTo>
                    <a:pt x="35622" y="56756"/>
                    <a:pt x="36930" y="56992"/>
                    <a:pt x="38248" y="57022"/>
                  </a:cubicBezTo>
                  <a:lnTo>
                    <a:pt x="38484" y="57022"/>
                  </a:lnTo>
                  <a:cubicBezTo>
                    <a:pt x="41651" y="57022"/>
                    <a:pt x="43874" y="55743"/>
                    <a:pt x="43962" y="55694"/>
                  </a:cubicBezTo>
                  <a:cubicBezTo>
                    <a:pt x="44523" y="55370"/>
                    <a:pt x="44818" y="54730"/>
                    <a:pt x="44710" y="54091"/>
                  </a:cubicBezTo>
                  <a:lnTo>
                    <a:pt x="44631" y="53629"/>
                  </a:lnTo>
                  <a:cubicBezTo>
                    <a:pt x="44670" y="53304"/>
                    <a:pt x="44611" y="52970"/>
                    <a:pt x="44464" y="52685"/>
                  </a:cubicBezTo>
                  <a:lnTo>
                    <a:pt x="42123" y="39162"/>
                  </a:lnTo>
                  <a:cubicBezTo>
                    <a:pt x="43539" y="37608"/>
                    <a:pt x="44110" y="35474"/>
                    <a:pt x="43667" y="33418"/>
                  </a:cubicBezTo>
                  <a:cubicBezTo>
                    <a:pt x="48113" y="27586"/>
                    <a:pt x="49263" y="20171"/>
                    <a:pt x="46627" y="13867"/>
                  </a:cubicBezTo>
                  <a:cubicBezTo>
                    <a:pt x="46608" y="13828"/>
                    <a:pt x="46598" y="13798"/>
                    <a:pt x="46578" y="13759"/>
                  </a:cubicBezTo>
                  <a:cubicBezTo>
                    <a:pt x="44434" y="9618"/>
                    <a:pt x="39871" y="6638"/>
                    <a:pt x="35199" y="6255"/>
                  </a:cubicBezTo>
                  <a:cubicBezTo>
                    <a:pt x="35101" y="3245"/>
                    <a:pt x="32928" y="698"/>
                    <a:pt x="29967" y="118"/>
                  </a:cubicBezTo>
                  <a:cubicBezTo>
                    <a:pt x="29556" y="39"/>
                    <a:pt x="29144" y="0"/>
                    <a:pt x="28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1290838" y="1388755"/>
              <a:ext cx="2688445" cy="1812453"/>
            </a:xfrm>
            <a:custGeom>
              <a:avLst/>
              <a:gdLst/>
              <a:ahLst/>
              <a:cxnLst/>
              <a:rect l="l" t="t" r="r" b="b"/>
              <a:pathLst>
                <a:path w="48506" h="32701" extrusionOk="0">
                  <a:moveTo>
                    <a:pt x="32942" y="0"/>
                  </a:moveTo>
                  <a:cubicBezTo>
                    <a:pt x="32740" y="0"/>
                    <a:pt x="32538" y="6"/>
                    <a:pt x="32337" y="17"/>
                  </a:cubicBezTo>
                  <a:cubicBezTo>
                    <a:pt x="28093" y="383"/>
                    <a:pt x="24441" y="3877"/>
                    <a:pt x="20243" y="3877"/>
                  </a:cubicBezTo>
                  <a:cubicBezTo>
                    <a:pt x="20043" y="3877"/>
                    <a:pt x="19842" y="3869"/>
                    <a:pt x="19640" y="3853"/>
                  </a:cubicBezTo>
                  <a:cubicBezTo>
                    <a:pt x="16614" y="3314"/>
                    <a:pt x="13458" y="1573"/>
                    <a:pt x="10391" y="1573"/>
                  </a:cubicBezTo>
                  <a:cubicBezTo>
                    <a:pt x="8983" y="1573"/>
                    <a:pt x="7594" y="1940"/>
                    <a:pt x="6245" y="2958"/>
                  </a:cubicBezTo>
                  <a:cubicBezTo>
                    <a:pt x="984" y="6852"/>
                    <a:pt x="0" y="15202"/>
                    <a:pt x="3324" y="20552"/>
                  </a:cubicBezTo>
                  <a:cubicBezTo>
                    <a:pt x="7781" y="27983"/>
                    <a:pt x="16367" y="32700"/>
                    <a:pt x="24944" y="32700"/>
                  </a:cubicBezTo>
                  <a:cubicBezTo>
                    <a:pt x="26379" y="32700"/>
                    <a:pt x="27814" y="32568"/>
                    <a:pt x="29229" y="32295"/>
                  </a:cubicBezTo>
                  <a:cubicBezTo>
                    <a:pt x="40451" y="30161"/>
                    <a:pt x="48505" y="17592"/>
                    <a:pt x="43962" y="6705"/>
                  </a:cubicBezTo>
                  <a:cubicBezTo>
                    <a:pt x="41929" y="2772"/>
                    <a:pt x="37403" y="0"/>
                    <a:pt x="329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2541290" y="1044620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7" y="1"/>
                  </a:moveTo>
                  <a:cubicBezTo>
                    <a:pt x="2203" y="1"/>
                    <a:pt x="0" y="2204"/>
                    <a:pt x="0" y="4918"/>
                  </a:cubicBezTo>
                  <a:cubicBezTo>
                    <a:pt x="0" y="7643"/>
                    <a:pt x="2203" y="9845"/>
                    <a:pt x="4927" y="9845"/>
                  </a:cubicBezTo>
                  <a:cubicBezTo>
                    <a:pt x="7642" y="9845"/>
                    <a:pt x="9845" y="7643"/>
                    <a:pt x="9845" y="4918"/>
                  </a:cubicBezTo>
                  <a:cubicBezTo>
                    <a:pt x="9845" y="2204"/>
                    <a:pt x="7642" y="1"/>
                    <a:pt x="4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3018779" y="2614483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8" y="1"/>
                  </a:moveTo>
                  <a:cubicBezTo>
                    <a:pt x="2203" y="1"/>
                    <a:pt x="0" y="2204"/>
                    <a:pt x="0" y="4928"/>
                  </a:cubicBezTo>
                  <a:cubicBezTo>
                    <a:pt x="0" y="7643"/>
                    <a:pt x="2203" y="9846"/>
                    <a:pt x="4928" y="9846"/>
                  </a:cubicBezTo>
                  <a:cubicBezTo>
                    <a:pt x="7642" y="9846"/>
                    <a:pt x="9845" y="7643"/>
                    <a:pt x="9845" y="4928"/>
                  </a:cubicBezTo>
                  <a:cubicBezTo>
                    <a:pt x="9845" y="2204"/>
                    <a:pt x="7642" y="1"/>
                    <a:pt x="49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1785232" y="2424264"/>
              <a:ext cx="1100020" cy="1484891"/>
            </a:xfrm>
            <a:custGeom>
              <a:avLst/>
              <a:gdLst/>
              <a:ahLst/>
              <a:cxnLst/>
              <a:rect l="l" t="t" r="r" b="b"/>
              <a:pathLst>
                <a:path w="19847" h="26791" fill="none" extrusionOk="0">
                  <a:moveTo>
                    <a:pt x="19847" y="1"/>
                  </a:moveTo>
                  <a:lnTo>
                    <a:pt x="0" y="26790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2599043" y="1173816"/>
              <a:ext cx="820955" cy="1185097"/>
            </a:xfrm>
            <a:custGeom>
              <a:avLst/>
              <a:gdLst/>
              <a:ahLst/>
              <a:cxnLst/>
              <a:rect l="l" t="t" r="r" b="b"/>
              <a:pathLst>
                <a:path w="14812" h="21382" extrusionOk="0">
                  <a:moveTo>
                    <a:pt x="2371" y="1"/>
                  </a:moveTo>
                  <a:cubicBezTo>
                    <a:pt x="2105" y="1"/>
                    <a:pt x="1840" y="178"/>
                    <a:pt x="1840" y="532"/>
                  </a:cubicBezTo>
                  <a:lnTo>
                    <a:pt x="1840" y="13248"/>
                  </a:lnTo>
                  <a:lnTo>
                    <a:pt x="20" y="13120"/>
                  </a:lnTo>
                  <a:lnTo>
                    <a:pt x="1" y="14418"/>
                  </a:lnTo>
                  <a:lnTo>
                    <a:pt x="1840" y="14891"/>
                  </a:lnTo>
                  <a:lnTo>
                    <a:pt x="1840" y="21381"/>
                  </a:lnTo>
                  <a:lnTo>
                    <a:pt x="2902" y="21381"/>
                  </a:lnTo>
                  <a:lnTo>
                    <a:pt x="2902" y="15156"/>
                  </a:lnTo>
                  <a:lnTo>
                    <a:pt x="12363" y="17556"/>
                  </a:lnTo>
                  <a:lnTo>
                    <a:pt x="14812" y="17556"/>
                  </a:lnTo>
                  <a:lnTo>
                    <a:pt x="14812" y="16326"/>
                  </a:lnTo>
                  <a:lnTo>
                    <a:pt x="2902" y="13494"/>
                  </a:lnTo>
                  <a:lnTo>
                    <a:pt x="2902" y="532"/>
                  </a:lnTo>
                  <a:cubicBezTo>
                    <a:pt x="2902" y="178"/>
                    <a:pt x="2636" y="1"/>
                    <a:pt x="2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1483774" y="1173816"/>
              <a:ext cx="713043" cy="1185097"/>
            </a:xfrm>
            <a:custGeom>
              <a:avLst/>
              <a:gdLst/>
              <a:ahLst/>
              <a:cxnLst/>
              <a:rect l="l" t="t" r="r" b="b"/>
              <a:pathLst>
                <a:path w="12865" h="21382" extrusionOk="0">
                  <a:moveTo>
                    <a:pt x="3462" y="1"/>
                  </a:moveTo>
                  <a:cubicBezTo>
                    <a:pt x="3197" y="1"/>
                    <a:pt x="2931" y="178"/>
                    <a:pt x="2931" y="532"/>
                  </a:cubicBezTo>
                  <a:lnTo>
                    <a:pt x="2931" y="13248"/>
                  </a:lnTo>
                  <a:lnTo>
                    <a:pt x="1604" y="12933"/>
                  </a:lnTo>
                  <a:lnTo>
                    <a:pt x="1" y="12815"/>
                  </a:lnTo>
                  <a:lnTo>
                    <a:pt x="1" y="14064"/>
                  </a:lnTo>
                  <a:lnTo>
                    <a:pt x="2931" y="14851"/>
                  </a:lnTo>
                  <a:lnTo>
                    <a:pt x="2931" y="21381"/>
                  </a:lnTo>
                  <a:lnTo>
                    <a:pt x="3994" y="21381"/>
                  </a:lnTo>
                  <a:lnTo>
                    <a:pt x="3994" y="15146"/>
                  </a:lnTo>
                  <a:lnTo>
                    <a:pt x="10789" y="16985"/>
                  </a:lnTo>
                  <a:lnTo>
                    <a:pt x="12864" y="16680"/>
                  </a:lnTo>
                  <a:lnTo>
                    <a:pt x="12864" y="15618"/>
                  </a:lnTo>
                  <a:lnTo>
                    <a:pt x="3994" y="13504"/>
                  </a:lnTo>
                  <a:lnTo>
                    <a:pt x="3994" y="532"/>
                  </a:lnTo>
                  <a:cubicBezTo>
                    <a:pt x="3994" y="178"/>
                    <a:pt x="3728" y="1"/>
                    <a:pt x="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1538313" y="1257786"/>
              <a:ext cx="80699" cy="538066"/>
            </a:xfrm>
            <a:custGeom>
              <a:avLst/>
              <a:gdLst/>
              <a:ahLst/>
              <a:cxnLst/>
              <a:rect l="l" t="t" r="r" b="b"/>
              <a:pathLst>
                <a:path w="1456" h="9708" extrusionOk="0">
                  <a:moveTo>
                    <a:pt x="777" y="0"/>
                  </a:moveTo>
                  <a:cubicBezTo>
                    <a:pt x="344" y="0"/>
                    <a:pt x="0" y="345"/>
                    <a:pt x="0" y="777"/>
                  </a:cubicBezTo>
                  <a:lnTo>
                    <a:pt x="0" y="8930"/>
                  </a:lnTo>
                  <a:cubicBezTo>
                    <a:pt x="0" y="9363"/>
                    <a:pt x="344" y="9707"/>
                    <a:pt x="777" y="9707"/>
                  </a:cubicBezTo>
                  <a:lnTo>
                    <a:pt x="1456" y="9707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1483774" y="1876996"/>
              <a:ext cx="714650" cy="175586"/>
            </a:xfrm>
            <a:custGeom>
              <a:avLst/>
              <a:gdLst/>
              <a:ahLst/>
              <a:cxnLst/>
              <a:rect l="l" t="t" r="r" b="b"/>
              <a:pathLst>
                <a:path w="12894" h="3168" extrusionOk="0">
                  <a:moveTo>
                    <a:pt x="1427" y="1"/>
                  </a:moveTo>
                  <a:lnTo>
                    <a:pt x="1" y="138"/>
                  </a:lnTo>
                  <a:lnTo>
                    <a:pt x="11025" y="3167"/>
                  </a:lnTo>
                  <a:lnTo>
                    <a:pt x="12894" y="295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618956" y="2356700"/>
              <a:ext cx="1726378" cy="1725768"/>
            </a:xfrm>
            <a:custGeom>
              <a:avLst/>
              <a:gdLst/>
              <a:ahLst/>
              <a:cxnLst/>
              <a:rect l="l" t="t" r="r" b="b"/>
              <a:pathLst>
                <a:path w="31148" h="31137" extrusionOk="0">
                  <a:moveTo>
                    <a:pt x="29210" y="3796"/>
                  </a:moveTo>
                  <a:lnTo>
                    <a:pt x="18913" y="20152"/>
                  </a:lnTo>
                  <a:lnTo>
                    <a:pt x="8055" y="4052"/>
                  </a:lnTo>
                  <a:lnTo>
                    <a:pt x="29210" y="3796"/>
                  </a:lnTo>
                  <a:close/>
                  <a:moveTo>
                    <a:pt x="1328" y="1711"/>
                  </a:moveTo>
                  <a:lnTo>
                    <a:pt x="6934" y="4052"/>
                  </a:lnTo>
                  <a:lnTo>
                    <a:pt x="7436" y="4052"/>
                  </a:lnTo>
                  <a:lnTo>
                    <a:pt x="18608" y="20643"/>
                  </a:lnTo>
                  <a:lnTo>
                    <a:pt x="16415" y="24105"/>
                  </a:lnTo>
                  <a:lnTo>
                    <a:pt x="1328" y="1711"/>
                  </a:lnTo>
                  <a:close/>
                  <a:moveTo>
                    <a:pt x="1" y="0"/>
                  </a:moveTo>
                  <a:lnTo>
                    <a:pt x="1" y="1161"/>
                  </a:lnTo>
                  <a:lnTo>
                    <a:pt x="443" y="1348"/>
                  </a:lnTo>
                  <a:lnTo>
                    <a:pt x="16110" y="24587"/>
                  </a:lnTo>
                  <a:lnTo>
                    <a:pt x="12156" y="30862"/>
                  </a:lnTo>
                  <a:lnTo>
                    <a:pt x="12599" y="31137"/>
                  </a:lnTo>
                  <a:lnTo>
                    <a:pt x="16435" y="25059"/>
                  </a:lnTo>
                  <a:lnTo>
                    <a:pt x="18618" y="28295"/>
                  </a:lnTo>
                  <a:lnTo>
                    <a:pt x="19051" y="28009"/>
                  </a:lnTo>
                  <a:lnTo>
                    <a:pt x="16739" y="24577"/>
                  </a:lnTo>
                  <a:lnTo>
                    <a:pt x="18923" y="21105"/>
                  </a:lnTo>
                  <a:lnTo>
                    <a:pt x="25394" y="30704"/>
                  </a:lnTo>
                  <a:lnTo>
                    <a:pt x="25827" y="30419"/>
                  </a:lnTo>
                  <a:lnTo>
                    <a:pt x="19228" y="20624"/>
                  </a:lnTo>
                  <a:lnTo>
                    <a:pt x="29830" y="3787"/>
                  </a:lnTo>
                  <a:lnTo>
                    <a:pt x="31147" y="3767"/>
                  </a:lnTo>
                  <a:lnTo>
                    <a:pt x="31059" y="26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618956" y="2346890"/>
              <a:ext cx="1721445" cy="161952"/>
            </a:xfrm>
            <a:custGeom>
              <a:avLst/>
              <a:gdLst/>
              <a:ahLst/>
              <a:cxnLst/>
              <a:rect l="l" t="t" r="r" b="b"/>
              <a:pathLst>
                <a:path w="31059" h="2922" extrusionOk="0">
                  <a:moveTo>
                    <a:pt x="20988" y="0"/>
                  </a:moveTo>
                  <a:lnTo>
                    <a:pt x="1" y="177"/>
                  </a:lnTo>
                  <a:lnTo>
                    <a:pt x="6924" y="2921"/>
                  </a:lnTo>
                  <a:lnTo>
                    <a:pt x="31059" y="2833"/>
                  </a:lnTo>
                  <a:lnTo>
                    <a:pt x="20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2600151" y="1892237"/>
              <a:ext cx="820955" cy="188112"/>
            </a:xfrm>
            <a:custGeom>
              <a:avLst/>
              <a:gdLst/>
              <a:ahLst/>
              <a:cxnLst/>
              <a:rect l="l" t="t" r="r" b="b"/>
              <a:pathLst>
                <a:path w="14812" h="3394" extrusionOk="0">
                  <a:moveTo>
                    <a:pt x="1633" y="1"/>
                  </a:moveTo>
                  <a:lnTo>
                    <a:pt x="0" y="158"/>
                  </a:lnTo>
                  <a:lnTo>
                    <a:pt x="12717" y="3374"/>
                  </a:lnTo>
                  <a:lnTo>
                    <a:pt x="14811" y="3394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568242" y="1257786"/>
              <a:ext cx="1289795" cy="538066"/>
            </a:xfrm>
            <a:custGeom>
              <a:avLst/>
              <a:gdLst/>
              <a:ahLst/>
              <a:cxnLst/>
              <a:rect l="l" t="t" r="r" b="b"/>
              <a:pathLst>
                <a:path w="23271" h="9708" extrusionOk="0">
                  <a:moveTo>
                    <a:pt x="1073" y="0"/>
                  </a:moveTo>
                  <a:cubicBezTo>
                    <a:pt x="965" y="0"/>
                    <a:pt x="866" y="30"/>
                    <a:pt x="778" y="79"/>
                  </a:cubicBezTo>
                  <a:cubicBezTo>
                    <a:pt x="296" y="354"/>
                    <a:pt x="1" y="876"/>
                    <a:pt x="1" y="1426"/>
                  </a:cubicBezTo>
                  <a:lnTo>
                    <a:pt x="30" y="8684"/>
                  </a:lnTo>
                  <a:cubicBezTo>
                    <a:pt x="30" y="8852"/>
                    <a:pt x="99" y="9009"/>
                    <a:pt x="227" y="9117"/>
                  </a:cubicBezTo>
                  <a:lnTo>
                    <a:pt x="719" y="9560"/>
                  </a:lnTo>
                  <a:cubicBezTo>
                    <a:pt x="827" y="9658"/>
                    <a:pt x="965" y="9707"/>
                    <a:pt x="1112" y="9707"/>
                  </a:cubicBezTo>
                  <a:lnTo>
                    <a:pt x="22680" y="9707"/>
                  </a:lnTo>
                  <a:cubicBezTo>
                    <a:pt x="23014" y="9707"/>
                    <a:pt x="23270" y="9442"/>
                    <a:pt x="23270" y="9117"/>
                  </a:cubicBezTo>
                  <a:lnTo>
                    <a:pt x="23270" y="590"/>
                  </a:lnTo>
                  <a:cubicBezTo>
                    <a:pt x="23270" y="266"/>
                    <a:pt x="23005" y="0"/>
                    <a:pt x="2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3040007" y="2722451"/>
              <a:ext cx="575699" cy="1311078"/>
            </a:xfrm>
            <a:custGeom>
              <a:avLst/>
              <a:gdLst/>
              <a:ahLst/>
              <a:cxnLst/>
              <a:rect l="l" t="t" r="r" b="b"/>
              <a:pathLst>
                <a:path w="10387" h="23655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20"/>
                    <a:pt x="3856" y="23623"/>
                    <a:pt x="5479" y="23653"/>
                  </a:cubicBezTo>
                  <a:cubicBezTo>
                    <a:pt x="5550" y="23654"/>
                    <a:pt x="5621" y="23655"/>
                    <a:pt x="5691" y="23655"/>
                  </a:cubicBezTo>
                  <a:cubicBezTo>
                    <a:pt x="8468" y="23655"/>
                    <a:pt x="10386" y="22541"/>
                    <a:pt x="10386" y="22541"/>
                  </a:cubicBezTo>
                  <a:lnTo>
                    <a:pt x="6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3040007" y="2722451"/>
              <a:ext cx="303674" cy="1310968"/>
            </a:xfrm>
            <a:custGeom>
              <a:avLst/>
              <a:gdLst/>
              <a:ahLst/>
              <a:cxnLst/>
              <a:rect l="l" t="t" r="r" b="b"/>
              <a:pathLst>
                <a:path w="5479" h="23653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10"/>
                    <a:pt x="3856" y="23623"/>
                    <a:pt x="5479" y="23653"/>
                  </a:cubicBezTo>
                  <a:lnTo>
                    <a:pt x="4967" y="69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000000">
                <a:alpha val="1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3036238" y="3180318"/>
              <a:ext cx="181018" cy="351616"/>
            </a:xfrm>
            <a:custGeom>
              <a:avLst/>
              <a:gdLst/>
              <a:ahLst/>
              <a:cxnLst/>
              <a:rect l="l" t="t" r="r" b="b"/>
              <a:pathLst>
                <a:path w="3266" h="6344" fill="none" extrusionOk="0">
                  <a:moveTo>
                    <a:pt x="3265" y="0"/>
                  </a:moveTo>
                  <a:lnTo>
                    <a:pt x="2370" y="10"/>
                  </a:lnTo>
                  <a:cubicBezTo>
                    <a:pt x="1308" y="30"/>
                    <a:pt x="433" y="836"/>
                    <a:pt x="325" y="1889"/>
                  </a:cubicBezTo>
                  <a:lnTo>
                    <a:pt x="108" y="3993"/>
                  </a:lnTo>
                  <a:cubicBezTo>
                    <a:pt x="0" y="5154"/>
                    <a:pt x="856" y="6186"/>
                    <a:pt x="2026" y="6285"/>
                  </a:cubicBezTo>
                  <a:lnTo>
                    <a:pt x="2734" y="634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3047655" y="3895469"/>
              <a:ext cx="555525" cy="84024"/>
            </a:xfrm>
            <a:custGeom>
              <a:avLst/>
              <a:gdLst/>
              <a:ahLst/>
              <a:cxnLst/>
              <a:rect l="l" t="t" r="r" b="b"/>
              <a:pathLst>
                <a:path w="10023" h="1516" fill="none" extrusionOk="0">
                  <a:moveTo>
                    <a:pt x="1" y="1"/>
                  </a:moveTo>
                  <a:cubicBezTo>
                    <a:pt x="1" y="1"/>
                    <a:pt x="2440" y="1515"/>
                    <a:pt x="5282" y="1515"/>
                  </a:cubicBezTo>
                  <a:cubicBezTo>
                    <a:pt x="8075" y="1515"/>
                    <a:pt x="10022" y="443"/>
                    <a:pt x="10022" y="443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3432030" y="3475180"/>
              <a:ext cx="95386" cy="226855"/>
            </a:xfrm>
            <a:custGeom>
              <a:avLst/>
              <a:gdLst/>
              <a:ahLst/>
              <a:cxnLst/>
              <a:rect l="l" t="t" r="r" b="b"/>
              <a:pathLst>
                <a:path w="1721" h="4093" extrusionOk="0">
                  <a:moveTo>
                    <a:pt x="694" y="0"/>
                  </a:moveTo>
                  <a:cubicBezTo>
                    <a:pt x="306" y="0"/>
                    <a:pt x="0" y="337"/>
                    <a:pt x="38" y="729"/>
                  </a:cubicBezTo>
                  <a:lnTo>
                    <a:pt x="304" y="3492"/>
                  </a:lnTo>
                  <a:cubicBezTo>
                    <a:pt x="334" y="3827"/>
                    <a:pt x="619" y="4092"/>
                    <a:pt x="963" y="4092"/>
                  </a:cubicBezTo>
                  <a:lnTo>
                    <a:pt x="1012" y="4092"/>
                  </a:lnTo>
                  <a:cubicBezTo>
                    <a:pt x="1406" y="4092"/>
                    <a:pt x="1720" y="3748"/>
                    <a:pt x="1671" y="3355"/>
                  </a:cubicBezTo>
                  <a:lnTo>
                    <a:pt x="1356" y="591"/>
                  </a:lnTo>
                  <a:cubicBezTo>
                    <a:pt x="1317" y="267"/>
                    <a:pt x="1051" y="21"/>
                    <a:pt x="727" y="1"/>
                  </a:cubicBezTo>
                  <a:cubicBezTo>
                    <a:pt x="716" y="0"/>
                    <a:pt x="705" y="0"/>
                    <a:pt x="694" y="0"/>
                  </a:cubicBezTo>
                  <a:close/>
                </a:path>
              </a:pathLst>
            </a:custGeom>
            <a:solidFill>
              <a:srgbClr val="FFFFFF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3421056" y="3305413"/>
              <a:ext cx="72995" cy="125759"/>
            </a:xfrm>
            <a:custGeom>
              <a:avLst/>
              <a:gdLst/>
              <a:ahLst/>
              <a:cxnLst/>
              <a:rect l="l" t="t" r="r" b="b"/>
              <a:pathLst>
                <a:path w="1317" h="2269" extrusionOk="0">
                  <a:moveTo>
                    <a:pt x="574" y="1"/>
                  </a:moveTo>
                  <a:cubicBezTo>
                    <a:pt x="550" y="1"/>
                    <a:pt x="526" y="2"/>
                    <a:pt x="502" y="5"/>
                  </a:cubicBezTo>
                  <a:cubicBezTo>
                    <a:pt x="207" y="45"/>
                    <a:pt x="0" y="291"/>
                    <a:pt x="10" y="576"/>
                  </a:cubicBezTo>
                  <a:lnTo>
                    <a:pt x="20" y="1707"/>
                  </a:lnTo>
                  <a:cubicBezTo>
                    <a:pt x="30" y="2002"/>
                    <a:pt x="266" y="2248"/>
                    <a:pt x="561" y="2258"/>
                  </a:cubicBezTo>
                  <a:lnTo>
                    <a:pt x="679" y="2267"/>
                  </a:lnTo>
                  <a:cubicBezTo>
                    <a:pt x="690" y="2268"/>
                    <a:pt x="701" y="2268"/>
                    <a:pt x="711" y="2268"/>
                  </a:cubicBezTo>
                  <a:cubicBezTo>
                    <a:pt x="1050" y="2268"/>
                    <a:pt x="1317" y="1971"/>
                    <a:pt x="1269" y="1628"/>
                  </a:cubicBezTo>
                  <a:lnTo>
                    <a:pt x="1131" y="497"/>
                  </a:lnTo>
                  <a:cubicBezTo>
                    <a:pt x="1095" y="207"/>
                    <a:pt x="850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542081" y="3202100"/>
              <a:ext cx="1055902" cy="902208"/>
            </a:xfrm>
            <a:custGeom>
              <a:avLst/>
              <a:gdLst/>
              <a:ahLst/>
              <a:cxnLst/>
              <a:rect l="l" t="t" r="r" b="b"/>
              <a:pathLst>
                <a:path w="19051" h="16278" extrusionOk="0">
                  <a:moveTo>
                    <a:pt x="1" y="1"/>
                  </a:moveTo>
                  <a:lnTo>
                    <a:pt x="1368" y="15195"/>
                  </a:lnTo>
                  <a:lnTo>
                    <a:pt x="5046" y="15835"/>
                  </a:lnTo>
                  <a:lnTo>
                    <a:pt x="18166" y="16277"/>
                  </a:lnTo>
                  <a:lnTo>
                    <a:pt x="19051" y="630"/>
                  </a:lnTo>
                  <a:lnTo>
                    <a:pt x="11763" y="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460329" y="2821108"/>
              <a:ext cx="1027025" cy="375061"/>
            </a:xfrm>
            <a:custGeom>
              <a:avLst/>
              <a:gdLst/>
              <a:ahLst/>
              <a:cxnLst/>
              <a:rect l="l" t="t" r="r" b="b"/>
              <a:pathLst>
                <a:path w="18530" h="6767" extrusionOk="0">
                  <a:moveTo>
                    <a:pt x="18156" y="0"/>
                  </a:moveTo>
                  <a:lnTo>
                    <a:pt x="1643" y="4446"/>
                  </a:lnTo>
                  <a:lnTo>
                    <a:pt x="1" y="5183"/>
                  </a:lnTo>
                  <a:lnTo>
                    <a:pt x="355" y="6767"/>
                  </a:lnTo>
                  <a:lnTo>
                    <a:pt x="18529" y="1702"/>
                  </a:lnTo>
                  <a:lnTo>
                    <a:pt x="18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393043" y="2849468"/>
              <a:ext cx="1057010" cy="357048"/>
            </a:xfrm>
            <a:custGeom>
              <a:avLst/>
              <a:gdLst/>
              <a:ahLst/>
              <a:cxnLst/>
              <a:rect l="l" t="t" r="r" b="b"/>
              <a:pathLst>
                <a:path w="19071" h="6442" extrusionOk="0">
                  <a:moveTo>
                    <a:pt x="17162" y="0"/>
                  </a:moveTo>
                  <a:lnTo>
                    <a:pt x="15363" y="472"/>
                  </a:lnTo>
                  <a:lnTo>
                    <a:pt x="14133" y="1151"/>
                  </a:lnTo>
                  <a:lnTo>
                    <a:pt x="13278" y="1033"/>
                  </a:lnTo>
                  <a:lnTo>
                    <a:pt x="11399" y="1525"/>
                  </a:lnTo>
                  <a:lnTo>
                    <a:pt x="10091" y="2262"/>
                  </a:lnTo>
                  <a:lnTo>
                    <a:pt x="9304" y="2075"/>
                  </a:lnTo>
                  <a:lnTo>
                    <a:pt x="7613" y="2518"/>
                  </a:lnTo>
                  <a:lnTo>
                    <a:pt x="6216" y="3256"/>
                  </a:lnTo>
                  <a:lnTo>
                    <a:pt x="5518" y="3069"/>
                  </a:lnTo>
                  <a:lnTo>
                    <a:pt x="89" y="4505"/>
                  </a:lnTo>
                  <a:lnTo>
                    <a:pt x="1" y="6147"/>
                  </a:lnTo>
                  <a:lnTo>
                    <a:pt x="905" y="6442"/>
                  </a:lnTo>
                  <a:lnTo>
                    <a:pt x="4171" y="5518"/>
                  </a:lnTo>
                  <a:lnTo>
                    <a:pt x="5626" y="4839"/>
                  </a:lnTo>
                  <a:lnTo>
                    <a:pt x="6305" y="4918"/>
                  </a:lnTo>
                  <a:lnTo>
                    <a:pt x="7996" y="4446"/>
                  </a:lnTo>
                  <a:lnTo>
                    <a:pt x="9472" y="3816"/>
                  </a:lnTo>
                  <a:lnTo>
                    <a:pt x="10131" y="3846"/>
                  </a:lnTo>
                  <a:lnTo>
                    <a:pt x="12009" y="3315"/>
                  </a:lnTo>
                  <a:lnTo>
                    <a:pt x="13710" y="2272"/>
                  </a:lnTo>
                  <a:lnTo>
                    <a:pt x="14143" y="2715"/>
                  </a:lnTo>
                  <a:lnTo>
                    <a:pt x="15943" y="2213"/>
                  </a:lnTo>
                  <a:lnTo>
                    <a:pt x="17231" y="1426"/>
                  </a:lnTo>
                  <a:lnTo>
                    <a:pt x="18077" y="1603"/>
                  </a:lnTo>
                  <a:lnTo>
                    <a:pt x="19070" y="1328"/>
                  </a:lnTo>
                  <a:lnTo>
                    <a:pt x="18815" y="256"/>
                  </a:lnTo>
                  <a:lnTo>
                    <a:pt x="17792" y="590"/>
                  </a:lnTo>
                  <a:lnTo>
                    <a:pt x="17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336343" y="3181963"/>
              <a:ext cx="1197623" cy="922327"/>
            </a:xfrm>
            <a:custGeom>
              <a:avLst/>
              <a:gdLst/>
              <a:ahLst/>
              <a:cxnLst/>
              <a:rect l="l" t="t" r="r" b="b"/>
              <a:pathLst>
                <a:path w="21608" h="16641" extrusionOk="0">
                  <a:moveTo>
                    <a:pt x="1034" y="0"/>
                  </a:moveTo>
                  <a:lnTo>
                    <a:pt x="1" y="15815"/>
                  </a:lnTo>
                  <a:lnTo>
                    <a:pt x="20841" y="16641"/>
                  </a:lnTo>
                  <a:lnTo>
                    <a:pt x="21460" y="5036"/>
                  </a:lnTo>
                  <a:lnTo>
                    <a:pt x="21510" y="4013"/>
                  </a:lnTo>
                  <a:lnTo>
                    <a:pt x="21608" y="2312"/>
                  </a:lnTo>
                  <a:lnTo>
                    <a:pt x="21401" y="1299"/>
                  </a:lnTo>
                  <a:lnTo>
                    <a:pt x="20251" y="817"/>
                  </a:lnTo>
                  <a:lnTo>
                    <a:pt x="18559" y="748"/>
                  </a:lnTo>
                  <a:lnTo>
                    <a:pt x="18195" y="1466"/>
                  </a:lnTo>
                  <a:lnTo>
                    <a:pt x="16533" y="659"/>
                  </a:lnTo>
                  <a:lnTo>
                    <a:pt x="14851" y="591"/>
                  </a:lnTo>
                  <a:lnTo>
                    <a:pt x="14517" y="1240"/>
                  </a:lnTo>
                  <a:lnTo>
                    <a:pt x="12835" y="502"/>
                  </a:lnTo>
                  <a:lnTo>
                    <a:pt x="10888" y="414"/>
                  </a:lnTo>
                  <a:lnTo>
                    <a:pt x="10711" y="1348"/>
                  </a:lnTo>
                  <a:lnTo>
                    <a:pt x="8872" y="335"/>
                  </a:lnTo>
                  <a:lnTo>
                    <a:pt x="7023" y="256"/>
                  </a:lnTo>
                  <a:lnTo>
                    <a:pt x="6393" y="777"/>
                  </a:lnTo>
                  <a:lnTo>
                    <a:pt x="4997" y="16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587996" y="3693236"/>
              <a:ext cx="60469" cy="61189"/>
            </a:xfrm>
            <a:custGeom>
              <a:avLst/>
              <a:gdLst/>
              <a:ahLst/>
              <a:cxnLst/>
              <a:rect l="l" t="t" r="r" b="b"/>
              <a:pathLst>
                <a:path w="1091" h="1104" extrusionOk="0">
                  <a:moveTo>
                    <a:pt x="158" y="109"/>
                  </a:moveTo>
                  <a:lnTo>
                    <a:pt x="483" y="119"/>
                  </a:lnTo>
                  <a:cubicBezTo>
                    <a:pt x="489" y="118"/>
                    <a:pt x="495" y="118"/>
                    <a:pt x="501" y="118"/>
                  </a:cubicBezTo>
                  <a:cubicBezTo>
                    <a:pt x="1090" y="118"/>
                    <a:pt x="1069" y="1007"/>
                    <a:pt x="506" y="1007"/>
                  </a:cubicBezTo>
                  <a:cubicBezTo>
                    <a:pt x="486" y="1007"/>
                    <a:pt x="465" y="1006"/>
                    <a:pt x="443" y="1004"/>
                  </a:cubicBezTo>
                  <a:lnTo>
                    <a:pt x="119" y="994"/>
                  </a:lnTo>
                  <a:lnTo>
                    <a:pt x="158" y="109"/>
                  </a:lnTo>
                  <a:close/>
                  <a:moveTo>
                    <a:pt x="50" y="1"/>
                  </a:moveTo>
                  <a:lnTo>
                    <a:pt x="1" y="1082"/>
                  </a:lnTo>
                  <a:lnTo>
                    <a:pt x="443" y="1102"/>
                  </a:lnTo>
                  <a:cubicBezTo>
                    <a:pt x="458" y="1103"/>
                    <a:pt x="473" y="1103"/>
                    <a:pt x="487" y="1103"/>
                  </a:cubicBezTo>
                  <a:cubicBezTo>
                    <a:pt x="817" y="1103"/>
                    <a:pt x="1034" y="892"/>
                    <a:pt x="1053" y="591"/>
                  </a:cubicBezTo>
                  <a:cubicBezTo>
                    <a:pt x="1063" y="266"/>
                    <a:pt x="837" y="30"/>
                    <a:pt x="492" y="2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65425" y="3696506"/>
              <a:ext cx="9311" cy="60025"/>
            </a:xfrm>
            <a:custGeom>
              <a:avLst/>
              <a:gdLst/>
              <a:ahLst/>
              <a:cxnLst/>
              <a:rect l="l" t="t" r="r" b="b"/>
              <a:pathLst>
                <a:path w="168" h="1083" extrusionOk="0">
                  <a:moveTo>
                    <a:pt x="49" y="1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698126" y="3698169"/>
              <a:ext cx="49661" cy="62187"/>
            </a:xfrm>
            <a:custGeom>
              <a:avLst/>
              <a:gdLst/>
              <a:ahLst/>
              <a:cxnLst/>
              <a:rect l="l" t="t" r="r" b="b"/>
              <a:pathLst>
                <a:path w="896" h="1122" extrusionOk="0">
                  <a:moveTo>
                    <a:pt x="158" y="98"/>
                  </a:moveTo>
                  <a:lnTo>
                    <a:pt x="443" y="108"/>
                  </a:lnTo>
                  <a:cubicBezTo>
                    <a:pt x="659" y="118"/>
                    <a:pt x="777" y="226"/>
                    <a:pt x="767" y="393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1"/>
                    <a:pt x="423" y="649"/>
                  </a:cubicBezTo>
                  <a:lnTo>
                    <a:pt x="138" y="639"/>
                  </a:lnTo>
                  <a:lnTo>
                    <a:pt x="158" y="98"/>
                  </a:lnTo>
                  <a:close/>
                  <a:moveTo>
                    <a:pt x="49" y="0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28" y="738"/>
                  </a:lnTo>
                  <a:lnTo>
                    <a:pt x="423" y="747"/>
                  </a:lnTo>
                  <a:lnTo>
                    <a:pt x="512" y="747"/>
                  </a:lnTo>
                  <a:lnTo>
                    <a:pt x="748" y="1111"/>
                  </a:lnTo>
                  <a:lnTo>
                    <a:pt x="866" y="1121"/>
                  </a:lnTo>
                  <a:lnTo>
                    <a:pt x="620" y="738"/>
                  </a:lnTo>
                  <a:cubicBezTo>
                    <a:pt x="777" y="698"/>
                    <a:pt x="885" y="561"/>
                    <a:pt x="885" y="403"/>
                  </a:cubicBezTo>
                  <a:cubicBezTo>
                    <a:pt x="895" y="167"/>
                    <a:pt x="728" y="30"/>
                    <a:pt x="453" y="1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766798" y="3700330"/>
              <a:ext cx="43675" cy="62187"/>
            </a:xfrm>
            <a:custGeom>
              <a:avLst/>
              <a:gdLst/>
              <a:ahLst/>
              <a:cxnLst/>
              <a:rect l="l" t="t" r="r" b="b"/>
              <a:pathLst>
                <a:path w="788" h="1122" extrusionOk="0">
                  <a:moveTo>
                    <a:pt x="50" y="0"/>
                  </a:moveTo>
                  <a:lnTo>
                    <a:pt x="1" y="1092"/>
                  </a:lnTo>
                  <a:lnTo>
                    <a:pt x="768" y="1122"/>
                  </a:lnTo>
                  <a:lnTo>
                    <a:pt x="768" y="1023"/>
                  </a:lnTo>
                  <a:lnTo>
                    <a:pt x="119" y="994"/>
                  </a:lnTo>
                  <a:lnTo>
                    <a:pt x="138" y="590"/>
                  </a:lnTo>
                  <a:lnTo>
                    <a:pt x="699" y="610"/>
                  </a:lnTo>
                  <a:lnTo>
                    <a:pt x="699" y="522"/>
                  </a:lnTo>
                  <a:lnTo>
                    <a:pt x="138" y="492"/>
                  </a:lnTo>
                  <a:lnTo>
                    <a:pt x="158" y="109"/>
                  </a:lnTo>
                  <a:lnTo>
                    <a:pt x="787" y="138"/>
                  </a:lnTo>
                  <a:lnTo>
                    <a:pt x="787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1823997" y="3703545"/>
              <a:ext cx="56755" cy="61245"/>
            </a:xfrm>
            <a:custGeom>
              <a:avLst/>
              <a:gdLst/>
              <a:ahLst/>
              <a:cxnLst/>
              <a:rect l="l" t="t" r="r" b="b"/>
              <a:pathLst>
                <a:path w="1024" h="1105" extrusionOk="0">
                  <a:moveTo>
                    <a:pt x="594" y="0"/>
                  </a:moveTo>
                  <a:cubicBezTo>
                    <a:pt x="296" y="0"/>
                    <a:pt x="50" y="230"/>
                    <a:pt x="41" y="532"/>
                  </a:cubicBezTo>
                  <a:cubicBezTo>
                    <a:pt x="21" y="847"/>
                    <a:pt x="277" y="1103"/>
                    <a:pt x="581" y="1103"/>
                  </a:cubicBezTo>
                  <a:cubicBezTo>
                    <a:pt x="595" y="1104"/>
                    <a:pt x="608" y="1104"/>
                    <a:pt x="620" y="1104"/>
                  </a:cubicBezTo>
                  <a:cubicBezTo>
                    <a:pt x="762" y="1104"/>
                    <a:pt x="885" y="1055"/>
                    <a:pt x="985" y="955"/>
                  </a:cubicBezTo>
                  <a:lnTo>
                    <a:pt x="916" y="887"/>
                  </a:lnTo>
                  <a:cubicBezTo>
                    <a:pt x="844" y="959"/>
                    <a:pt x="739" y="1006"/>
                    <a:pt x="624" y="1006"/>
                  </a:cubicBezTo>
                  <a:cubicBezTo>
                    <a:pt x="613" y="1006"/>
                    <a:pt x="602" y="1005"/>
                    <a:pt x="591" y="1005"/>
                  </a:cubicBezTo>
                  <a:cubicBezTo>
                    <a:pt x="1" y="985"/>
                    <a:pt x="30" y="109"/>
                    <a:pt x="602" y="109"/>
                  </a:cubicBezTo>
                  <a:cubicBezTo>
                    <a:pt x="611" y="109"/>
                    <a:pt x="621" y="109"/>
                    <a:pt x="631" y="110"/>
                  </a:cubicBezTo>
                  <a:cubicBezTo>
                    <a:pt x="749" y="110"/>
                    <a:pt x="867" y="159"/>
                    <a:pt x="945" y="247"/>
                  </a:cubicBezTo>
                  <a:lnTo>
                    <a:pt x="1024" y="178"/>
                  </a:lnTo>
                  <a:cubicBezTo>
                    <a:pt x="926" y="70"/>
                    <a:pt x="778" y="1"/>
                    <a:pt x="631" y="1"/>
                  </a:cubicBezTo>
                  <a:cubicBezTo>
                    <a:pt x="618" y="1"/>
                    <a:pt x="606" y="0"/>
                    <a:pt x="59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890563" y="3705762"/>
              <a:ext cx="48552" cy="61134"/>
            </a:xfrm>
            <a:custGeom>
              <a:avLst/>
              <a:gdLst/>
              <a:ahLst/>
              <a:cxnLst/>
              <a:rect l="l" t="t" r="r" b="b"/>
              <a:pathLst>
                <a:path w="876" h="1103" extrusionOk="0">
                  <a:moveTo>
                    <a:pt x="0" y="1"/>
                  </a:moveTo>
                  <a:lnTo>
                    <a:pt x="0" y="99"/>
                  </a:lnTo>
                  <a:lnTo>
                    <a:pt x="384" y="109"/>
                  </a:lnTo>
                  <a:lnTo>
                    <a:pt x="344" y="1102"/>
                  </a:lnTo>
                  <a:lnTo>
                    <a:pt x="452" y="1102"/>
                  </a:lnTo>
                  <a:lnTo>
                    <a:pt x="492" y="119"/>
                  </a:lnTo>
                  <a:lnTo>
                    <a:pt x="875" y="129"/>
                  </a:lnTo>
                  <a:lnTo>
                    <a:pt x="875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1946654" y="3706704"/>
              <a:ext cx="75544" cy="63462"/>
            </a:xfrm>
            <a:custGeom>
              <a:avLst/>
              <a:gdLst/>
              <a:ahLst/>
              <a:cxnLst/>
              <a:rect l="l" t="t" r="r" b="b"/>
              <a:pathLst>
                <a:path w="1363" h="1145" extrusionOk="0">
                  <a:moveTo>
                    <a:pt x="605" y="128"/>
                  </a:moveTo>
                  <a:cubicBezTo>
                    <a:pt x="848" y="128"/>
                    <a:pt x="1077" y="323"/>
                    <a:pt x="1063" y="603"/>
                  </a:cubicBezTo>
                  <a:cubicBezTo>
                    <a:pt x="1054" y="847"/>
                    <a:pt x="857" y="1037"/>
                    <a:pt x="625" y="1037"/>
                  </a:cubicBezTo>
                  <a:cubicBezTo>
                    <a:pt x="614" y="1037"/>
                    <a:pt x="602" y="1037"/>
                    <a:pt x="591" y="1036"/>
                  </a:cubicBezTo>
                  <a:cubicBezTo>
                    <a:pt x="178" y="1026"/>
                    <a:pt x="1" y="525"/>
                    <a:pt x="296" y="249"/>
                  </a:cubicBezTo>
                  <a:cubicBezTo>
                    <a:pt x="389" y="165"/>
                    <a:pt x="498" y="128"/>
                    <a:pt x="605" y="128"/>
                  </a:cubicBezTo>
                  <a:close/>
                  <a:moveTo>
                    <a:pt x="611" y="0"/>
                  </a:moveTo>
                  <a:cubicBezTo>
                    <a:pt x="320" y="0"/>
                    <a:pt x="40" y="223"/>
                    <a:pt x="40" y="564"/>
                  </a:cubicBezTo>
                  <a:cubicBezTo>
                    <a:pt x="21" y="879"/>
                    <a:pt x="267" y="1144"/>
                    <a:pt x="581" y="1144"/>
                  </a:cubicBezTo>
                  <a:cubicBezTo>
                    <a:pt x="589" y="1145"/>
                    <a:pt x="597" y="1145"/>
                    <a:pt x="605" y="1145"/>
                  </a:cubicBezTo>
                  <a:cubicBezTo>
                    <a:pt x="1101" y="1145"/>
                    <a:pt x="1363" y="539"/>
                    <a:pt x="1024" y="180"/>
                  </a:cubicBezTo>
                  <a:cubicBezTo>
                    <a:pt x="906" y="56"/>
                    <a:pt x="757" y="0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031177" y="3711748"/>
              <a:ext cx="49661" cy="62242"/>
            </a:xfrm>
            <a:custGeom>
              <a:avLst/>
              <a:gdLst/>
              <a:ahLst/>
              <a:cxnLst/>
              <a:rect l="l" t="t" r="r" b="b"/>
              <a:pathLst>
                <a:path w="896" h="1123" extrusionOk="0">
                  <a:moveTo>
                    <a:pt x="158" y="99"/>
                  </a:moveTo>
                  <a:lnTo>
                    <a:pt x="443" y="109"/>
                  </a:lnTo>
                  <a:cubicBezTo>
                    <a:pt x="659" y="119"/>
                    <a:pt x="767" y="227"/>
                    <a:pt x="767" y="394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2"/>
                    <a:pt x="423" y="650"/>
                  </a:cubicBezTo>
                  <a:lnTo>
                    <a:pt x="138" y="640"/>
                  </a:lnTo>
                  <a:lnTo>
                    <a:pt x="158" y="99"/>
                  </a:lnTo>
                  <a:close/>
                  <a:moveTo>
                    <a:pt x="50" y="1"/>
                  </a:moveTo>
                  <a:lnTo>
                    <a:pt x="0" y="1083"/>
                  </a:lnTo>
                  <a:lnTo>
                    <a:pt x="118" y="1083"/>
                  </a:lnTo>
                  <a:lnTo>
                    <a:pt x="138" y="739"/>
                  </a:lnTo>
                  <a:lnTo>
                    <a:pt x="423" y="748"/>
                  </a:lnTo>
                  <a:lnTo>
                    <a:pt x="512" y="748"/>
                  </a:lnTo>
                  <a:lnTo>
                    <a:pt x="748" y="1112"/>
                  </a:lnTo>
                  <a:lnTo>
                    <a:pt x="866" y="1122"/>
                  </a:lnTo>
                  <a:lnTo>
                    <a:pt x="866" y="1122"/>
                  </a:lnTo>
                  <a:lnTo>
                    <a:pt x="620" y="739"/>
                  </a:lnTo>
                  <a:cubicBezTo>
                    <a:pt x="777" y="699"/>
                    <a:pt x="886" y="562"/>
                    <a:pt x="886" y="404"/>
                  </a:cubicBezTo>
                  <a:cubicBezTo>
                    <a:pt x="895" y="168"/>
                    <a:pt x="728" y="30"/>
                    <a:pt x="453" y="11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1477788" y="3435939"/>
              <a:ext cx="933800" cy="32756"/>
            </a:xfrm>
            <a:custGeom>
              <a:avLst/>
              <a:gdLst/>
              <a:ahLst/>
              <a:cxnLst/>
              <a:rect l="l" t="t" r="r" b="b"/>
              <a:pathLst>
                <a:path w="16848" h="591" fill="none" extrusionOk="0">
                  <a:moveTo>
                    <a:pt x="0" y="1"/>
                  </a:moveTo>
                  <a:lnTo>
                    <a:pt x="16847" y="591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475072" y="3614187"/>
              <a:ext cx="957245" cy="34973"/>
            </a:xfrm>
            <a:custGeom>
              <a:avLst/>
              <a:gdLst/>
              <a:ahLst/>
              <a:cxnLst/>
              <a:rect l="l" t="t" r="r" b="b"/>
              <a:pathLst>
                <a:path w="17271" h="631" fill="none" extrusionOk="0">
                  <a:moveTo>
                    <a:pt x="0" y="1"/>
                  </a:moveTo>
                  <a:lnTo>
                    <a:pt x="17270" y="63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803744" y="3449574"/>
              <a:ext cx="9866" cy="178302"/>
            </a:xfrm>
            <a:custGeom>
              <a:avLst/>
              <a:gdLst/>
              <a:ahLst/>
              <a:cxnLst/>
              <a:rect l="l" t="t" r="r" b="b"/>
              <a:pathLst>
                <a:path w="178" h="3217" fill="none" extrusionOk="0">
                  <a:moveTo>
                    <a:pt x="178" y="1"/>
                  </a:moveTo>
                  <a:lnTo>
                    <a:pt x="1" y="321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2174429" y="3463208"/>
              <a:ext cx="8757" cy="177194"/>
            </a:xfrm>
            <a:custGeom>
              <a:avLst/>
              <a:gdLst/>
              <a:ahLst/>
              <a:cxnLst/>
              <a:rect l="l" t="t" r="r" b="b"/>
              <a:pathLst>
                <a:path w="158" h="3197" fill="none" extrusionOk="0">
                  <a:moveTo>
                    <a:pt x="158" y="1"/>
                  </a:moveTo>
                  <a:lnTo>
                    <a:pt x="0" y="319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1461992" y="3816433"/>
              <a:ext cx="949042" cy="35472"/>
            </a:xfrm>
            <a:custGeom>
              <a:avLst/>
              <a:gdLst/>
              <a:ahLst/>
              <a:cxnLst/>
              <a:rect l="l" t="t" r="r" b="b"/>
              <a:pathLst>
                <a:path w="17123" h="640" fill="none" extrusionOk="0">
                  <a:moveTo>
                    <a:pt x="0" y="1"/>
                  </a:moveTo>
                  <a:lnTo>
                    <a:pt x="17123" y="64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1471802" y="3328581"/>
              <a:ext cx="1061333" cy="42566"/>
            </a:xfrm>
            <a:custGeom>
              <a:avLst/>
              <a:gdLst/>
              <a:ahLst/>
              <a:cxnLst/>
              <a:rect l="l" t="t" r="r" b="b"/>
              <a:pathLst>
                <a:path w="19149" h="768" fill="none" extrusionOk="0">
                  <a:moveTo>
                    <a:pt x="0" y="0"/>
                  </a:moveTo>
                  <a:lnTo>
                    <a:pt x="5036" y="197"/>
                  </a:lnTo>
                  <a:lnTo>
                    <a:pt x="7052" y="276"/>
                  </a:lnTo>
                  <a:lnTo>
                    <a:pt x="8901" y="355"/>
                  </a:lnTo>
                  <a:lnTo>
                    <a:pt x="10907" y="433"/>
                  </a:lnTo>
                  <a:lnTo>
                    <a:pt x="10907" y="433"/>
                  </a:lnTo>
                  <a:lnTo>
                    <a:pt x="12854" y="512"/>
                  </a:lnTo>
                  <a:lnTo>
                    <a:pt x="14861" y="591"/>
                  </a:lnTo>
                  <a:lnTo>
                    <a:pt x="16542" y="659"/>
                  </a:lnTo>
                  <a:lnTo>
                    <a:pt x="18558" y="738"/>
                  </a:lnTo>
                  <a:lnTo>
                    <a:pt x="19149" y="768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1617848" y="3192844"/>
              <a:ext cx="244812" cy="151033"/>
            </a:xfrm>
            <a:custGeom>
              <a:avLst/>
              <a:gdLst/>
              <a:ahLst/>
              <a:cxnLst/>
              <a:rect l="l" t="t" r="r" b="b"/>
              <a:pathLst>
                <a:path w="4417" h="2725" extrusionOk="0">
                  <a:moveTo>
                    <a:pt x="1" y="1"/>
                  </a:moveTo>
                  <a:lnTo>
                    <a:pt x="2401" y="2646"/>
                  </a:lnTo>
                  <a:lnTo>
                    <a:pt x="4417" y="2725"/>
                  </a:lnTo>
                  <a:lnTo>
                    <a:pt x="2027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1832621" y="3202100"/>
              <a:ext cx="243704" cy="150534"/>
            </a:xfrm>
            <a:custGeom>
              <a:avLst/>
              <a:gdLst/>
              <a:ahLst/>
              <a:cxnLst/>
              <a:rect l="l" t="t" r="r" b="b"/>
              <a:pathLst>
                <a:path w="4397" h="2716" extrusionOk="0">
                  <a:moveTo>
                    <a:pt x="1" y="1"/>
                  </a:moveTo>
                  <a:lnTo>
                    <a:pt x="2391" y="2637"/>
                  </a:lnTo>
                  <a:lnTo>
                    <a:pt x="4397" y="2715"/>
                  </a:lnTo>
                  <a:lnTo>
                    <a:pt x="4397" y="2715"/>
                  </a:lnTo>
                  <a:lnTo>
                    <a:pt x="2017" y="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052327" y="3211412"/>
              <a:ext cx="243149" cy="149925"/>
            </a:xfrm>
            <a:custGeom>
              <a:avLst/>
              <a:gdLst/>
              <a:ahLst/>
              <a:cxnLst/>
              <a:rect l="l" t="t" r="r" b="b"/>
              <a:pathLst>
                <a:path w="4387" h="2705" extrusionOk="0">
                  <a:moveTo>
                    <a:pt x="0" y="0"/>
                  </a:moveTo>
                  <a:lnTo>
                    <a:pt x="2380" y="2626"/>
                  </a:lnTo>
                  <a:lnTo>
                    <a:pt x="4387" y="2705"/>
                  </a:lnTo>
                  <a:lnTo>
                    <a:pt x="201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2257290" y="3220114"/>
              <a:ext cx="243149" cy="149426"/>
            </a:xfrm>
            <a:custGeom>
              <a:avLst/>
              <a:gdLst/>
              <a:ahLst/>
              <a:cxnLst/>
              <a:rect l="l" t="t" r="r" b="b"/>
              <a:pathLst>
                <a:path w="4387" h="2696" extrusionOk="0">
                  <a:moveTo>
                    <a:pt x="0" y="0"/>
                  </a:moveTo>
                  <a:lnTo>
                    <a:pt x="2370" y="2616"/>
                  </a:lnTo>
                  <a:lnTo>
                    <a:pt x="4386" y="2695"/>
                  </a:lnTo>
                  <a:lnTo>
                    <a:pt x="4386" y="2695"/>
                  </a:lnTo>
                  <a:lnTo>
                    <a:pt x="202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2463306" y="3228815"/>
              <a:ext cx="79091" cy="82916"/>
            </a:xfrm>
            <a:custGeom>
              <a:avLst/>
              <a:gdLst/>
              <a:ahLst/>
              <a:cxnLst/>
              <a:rect l="l" t="t" r="r" b="b"/>
              <a:pathLst>
                <a:path w="1427" h="1496" extrusionOk="0">
                  <a:moveTo>
                    <a:pt x="1" y="1"/>
                  </a:moveTo>
                  <a:lnTo>
                    <a:pt x="1358" y="1496"/>
                  </a:lnTo>
                  <a:lnTo>
                    <a:pt x="1427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1628767" y="2990598"/>
              <a:ext cx="190828" cy="166330"/>
            </a:xfrm>
            <a:custGeom>
              <a:avLst/>
              <a:gdLst/>
              <a:ahLst/>
              <a:cxnLst/>
              <a:rect l="l" t="t" r="r" b="b"/>
              <a:pathLst>
                <a:path w="3443" h="3001" extrusionOk="0">
                  <a:moveTo>
                    <a:pt x="3443" y="1"/>
                  </a:moveTo>
                  <a:lnTo>
                    <a:pt x="1348" y="552"/>
                  </a:lnTo>
                  <a:lnTo>
                    <a:pt x="1" y="3001"/>
                  </a:lnTo>
                  <a:lnTo>
                    <a:pt x="2135" y="2401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40824" y="2935561"/>
              <a:ext cx="188667" cy="161952"/>
            </a:xfrm>
            <a:custGeom>
              <a:avLst/>
              <a:gdLst/>
              <a:ahLst/>
              <a:cxnLst/>
              <a:rect l="l" t="t" r="r" b="b"/>
              <a:pathLst>
                <a:path w="3404" h="2922" extrusionOk="0">
                  <a:moveTo>
                    <a:pt x="3403" y="1"/>
                  </a:moveTo>
                  <a:lnTo>
                    <a:pt x="1308" y="55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2135" y="232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2063191" y="2877254"/>
              <a:ext cx="185951" cy="157573"/>
            </a:xfrm>
            <a:custGeom>
              <a:avLst/>
              <a:gdLst/>
              <a:ahLst/>
              <a:cxnLst/>
              <a:rect l="l" t="t" r="r" b="b"/>
              <a:pathLst>
                <a:path w="3355" h="2843" extrusionOk="0">
                  <a:moveTo>
                    <a:pt x="3355" y="0"/>
                  </a:moveTo>
                  <a:lnTo>
                    <a:pt x="1270" y="561"/>
                  </a:lnTo>
                  <a:lnTo>
                    <a:pt x="1" y="2843"/>
                  </a:lnTo>
                  <a:lnTo>
                    <a:pt x="1" y="2843"/>
                  </a:lnTo>
                  <a:lnTo>
                    <a:pt x="2135" y="2243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2281234" y="2829255"/>
              <a:ext cx="159236" cy="144548"/>
            </a:xfrm>
            <a:custGeom>
              <a:avLst/>
              <a:gdLst/>
              <a:ahLst/>
              <a:cxnLst/>
              <a:rect l="l" t="t" r="r" b="b"/>
              <a:pathLst>
                <a:path w="2873" h="2608" extrusionOk="0">
                  <a:moveTo>
                    <a:pt x="2715" y="1"/>
                  </a:moveTo>
                  <a:lnTo>
                    <a:pt x="1220" y="394"/>
                  </a:lnTo>
                  <a:lnTo>
                    <a:pt x="1" y="2607"/>
                  </a:lnTo>
                  <a:lnTo>
                    <a:pt x="2135" y="1997"/>
                  </a:lnTo>
                  <a:lnTo>
                    <a:pt x="2873" y="650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1563498" y="3493206"/>
              <a:ext cx="40349" cy="51268"/>
            </a:xfrm>
            <a:custGeom>
              <a:avLst/>
              <a:gdLst/>
              <a:ahLst/>
              <a:cxnLst/>
              <a:rect l="l" t="t" r="r" b="b"/>
              <a:pathLst>
                <a:path w="728" h="925" extrusionOk="0">
                  <a:moveTo>
                    <a:pt x="128" y="89"/>
                  </a:moveTo>
                  <a:lnTo>
                    <a:pt x="364" y="99"/>
                  </a:lnTo>
                  <a:cubicBezTo>
                    <a:pt x="541" y="99"/>
                    <a:pt x="630" y="187"/>
                    <a:pt x="630" y="335"/>
                  </a:cubicBezTo>
                  <a:cubicBezTo>
                    <a:pt x="620" y="465"/>
                    <a:pt x="532" y="542"/>
                    <a:pt x="373" y="542"/>
                  </a:cubicBezTo>
                  <a:cubicBezTo>
                    <a:pt x="364" y="542"/>
                    <a:pt x="354" y="542"/>
                    <a:pt x="344" y="541"/>
                  </a:cubicBezTo>
                  <a:lnTo>
                    <a:pt x="108" y="531"/>
                  </a:lnTo>
                  <a:lnTo>
                    <a:pt x="128" y="89"/>
                  </a:lnTo>
                  <a:close/>
                  <a:moveTo>
                    <a:pt x="39" y="0"/>
                  </a:moveTo>
                  <a:lnTo>
                    <a:pt x="0" y="895"/>
                  </a:lnTo>
                  <a:lnTo>
                    <a:pt x="89" y="895"/>
                  </a:lnTo>
                  <a:lnTo>
                    <a:pt x="108" y="610"/>
                  </a:lnTo>
                  <a:lnTo>
                    <a:pt x="344" y="620"/>
                  </a:lnTo>
                  <a:lnTo>
                    <a:pt x="413" y="620"/>
                  </a:lnTo>
                  <a:lnTo>
                    <a:pt x="610" y="915"/>
                  </a:lnTo>
                  <a:lnTo>
                    <a:pt x="718" y="925"/>
                  </a:lnTo>
                  <a:lnTo>
                    <a:pt x="502" y="610"/>
                  </a:lnTo>
                  <a:cubicBezTo>
                    <a:pt x="630" y="580"/>
                    <a:pt x="718" y="462"/>
                    <a:pt x="718" y="335"/>
                  </a:cubicBezTo>
                  <a:cubicBezTo>
                    <a:pt x="728" y="138"/>
                    <a:pt x="590" y="30"/>
                    <a:pt x="364" y="2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1614711" y="3494259"/>
              <a:ext cx="61522" cy="51878"/>
            </a:xfrm>
            <a:custGeom>
              <a:avLst/>
              <a:gdLst/>
              <a:ahLst/>
              <a:cxnLst/>
              <a:rect l="l" t="t" r="r" b="b"/>
              <a:pathLst>
                <a:path w="1110" h="936" extrusionOk="0">
                  <a:moveTo>
                    <a:pt x="493" y="113"/>
                  </a:moveTo>
                  <a:cubicBezTo>
                    <a:pt x="688" y="113"/>
                    <a:pt x="873" y="269"/>
                    <a:pt x="866" y="502"/>
                  </a:cubicBezTo>
                  <a:cubicBezTo>
                    <a:pt x="857" y="697"/>
                    <a:pt x="699" y="848"/>
                    <a:pt x="516" y="848"/>
                  </a:cubicBezTo>
                  <a:cubicBezTo>
                    <a:pt x="505" y="848"/>
                    <a:pt x="494" y="848"/>
                    <a:pt x="483" y="847"/>
                  </a:cubicBezTo>
                  <a:cubicBezTo>
                    <a:pt x="148" y="837"/>
                    <a:pt x="1" y="434"/>
                    <a:pt x="246" y="207"/>
                  </a:cubicBezTo>
                  <a:cubicBezTo>
                    <a:pt x="321" y="142"/>
                    <a:pt x="408" y="113"/>
                    <a:pt x="493" y="113"/>
                  </a:cubicBezTo>
                  <a:close/>
                  <a:moveTo>
                    <a:pt x="492" y="0"/>
                  </a:moveTo>
                  <a:cubicBezTo>
                    <a:pt x="256" y="0"/>
                    <a:pt x="30" y="182"/>
                    <a:pt x="30" y="463"/>
                  </a:cubicBezTo>
                  <a:cubicBezTo>
                    <a:pt x="10" y="719"/>
                    <a:pt x="217" y="935"/>
                    <a:pt x="473" y="935"/>
                  </a:cubicBezTo>
                  <a:cubicBezTo>
                    <a:pt x="477" y="935"/>
                    <a:pt x="481" y="935"/>
                    <a:pt x="485" y="935"/>
                  </a:cubicBezTo>
                  <a:cubicBezTo>
                    <a:pt x="900" y="935"/>
                    <a:pt x="1109" y="450"/>
                    <a:pt x="827" y="148"/>
                  </a:cubicBezTo>
                  <a:cubicBezTo>
                    <a:pt x="731" y="46"/>
                    <a:pt x="610" y="0"/>
                    <a:pt x="4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683383" y="3498084"/>
              <a:ext cx="32756" cy="50215"/>
            </a:xfrm>
            <a:custGeom>
              <a:avLst/>
              <a:gdLst/>
              <a:ahLst/>
              <a:cxnLst/>
              <a:rect l="l" t="t" r="r" b="b"/>
              <a:pathLst>
                <a:path w="591" h="906" extrusionOk="0">
                  <a:moveTo>
                    <a:pt x="40" y="1"/>
                  </a:moveTo>
                  <a:lnTo>
                    <a:pt x="1" y="886"/>
                  </a:lnTo>
                  <a:lnTo>
                    <a:pt x="591" y="906"/>
                  </a:lnTo>
                  <a:lnTo>
                    <a:pt x="591" y="827"/>
                  </a:lnTo>
                  <a:lnTo>
                    <a:pt x="99" y="80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1730273" y="3500301"/>
              <a:ext cx="32756" cy="50160"/>
            </a:xfrm>
            <a:custGeom>
              <a:avLst/>
              <a:gdLst/>
              <a:ahLst/>
              <a:cxnLst/>
              <a:rect l="l" t="t" r="r" b="b"/>
              <a:pathLst>
                <a:path w="591" h="905" extrusionOk="0">
                  <a:moveTo>
                    <a:pt x="40" y="0"/>
                  </a:moveTo>
                  <a:lnTo>
                    <a:pt x="1" y="875"/>
                  </a:lnTo>
                  <a:lnTo>
                    <a:pt x="591" y="905"/>
                  </a:lnTo>
                  <a:lnTo>
                    <a:pt x="591" y="826"/>
                  </a:lnTo>
                  <a:lnTo>
                    <a:pt x="99" y="80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1844228" y="3507229"/>
              <a:ext cx="37079" cy="49827"/>
            </a:xfrm>
            <a:custGeom>
              <a:avLst/>
              <a:gdLst/>
              <a:ahLst/>
              <a:cxnLst/>
              <a:rect l="l" t="t" r="r" b="b"/>
              <a:pathLst>
                <a:path w="669" h="899" extrusionOk="0">
                  <a:moveTo>
                    <a:pt x="335" y="1"/>
                  </a:moveTo>
                  <a:cubicBezTo>
                    <a:pt x="141" y="1"/>
                    <a:pt x="39" y="111"/>
                    <a:pt x="39" y="229"/>
                  </a:cubicBezTo>
                  <a:cubicBezTo>
                    <a:pt x="30" y="554"/>
                    <a:pt x="580" y="426"/>
                    <a:pt x="570" y="672"/>
                  </a:cubicBezTo>
                  <a:cubicBezTo>
                    <a:pt x="570" y="760"/>
                    <a:pt x="492" y="819"/>
                    <a:pt x="325" y="819"/>
                  </a:cubicBezTo>
                  <a:cubicBezTo>
                    <a:pt x="216" y="819"/>
                    <a:pt x="118" y="770"/>
                    <a:pt x="39" y="701"/>
                  </a:cubicBezTo>
                  <a:lnTo>
                    <a:pt x="0" y="770"/>
                  </a:lnTo>
                  <a:cubicBezTo>
                    <a:pt x="79" y="849"/>
                    <a:pt x="197" y="898"/>
                    <a:pt x="315" y="898"/>
                  </a:cubicBezTo>
                  <a:cubicBezTo>
                    <a:pt x="324" y="898"/>
                    <a:pt x="334" y="898"/>
                    <a:pt x="343" y="898"/>
                  </a:cubicBezTo>
                  <a:cubicBezTo>
                    <a:pt x="551" y="898"/>
                    <a:pt x="659" y="794"/>
                    <a:pt x="659" y="672"/>
                  </a:cubicBezTo>
                  <a:cubicBezTo>
                    <a:pt x="669" y="357"/>
                    <a:pt x="118" y="475"/>
                    <a:pt x="128" y="229"/>
                  </a:cubicBezTo>
                  <a:cubicBezTo>
                    <a:pt x="137" y="146"/>
                    <a:pt x="198" y="81"/>
                    <a:pt x="343" y="81"/>
                  </a:cubicBezTo>
                  <a:cubicBezTo>
                    <a:pt x="353" y="81"/>
                    <a:pt x="363" y="81"/>
                    <a:pt x="374" y="82"/>
                  </a:cubicBezTo>
                  <a:cubicBezTo>
                    <a:pt x="462" y="82"/>
                    <a:pt x="541" y="111"/>
                    <a:pt x="620" y="160"/>
                  </a:cubicBezTo>
                  <a:lnTo>
                    <a:pt x="649" y="91"/>
                  </a:lnTo>
                  <a:cubicBezTo>
                    <a:pt x="570" y="32"/>
                    <a:pt x="482" y="3"/>
                    <a:pt x="384" y="3"/>
                  </a:cubicBezTo>
                  <a:cubicBezTo>
                    <a:pt x="367" y="1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1892004" y="3508947"/>
              <a:ext cx="46003" cy="50326"/>
            </a:xfrm>
            <a:custGeom>
              <a:avLst/>
              <a:gdLst/>
              <a:ahLst/>
              <a:cxnLst/>
              <a:rect l="l" t="t" r="r" b="b"/>
              <a:pathLst>
                <a:path w="830" h="908" extrusionOk="0">
                  <a:moveTo>
                    <a:pt x="480" y="0"/>
                  </a:moveTo>
                  <a:cubicBezTo>
                    <a:pt x="239" y="0"/>
                    <a:pt x="33" y="190"/>
                    <a:pt x="33" y="434"/>
                  </a:cubicBezTo>
                  <a:cubicBezTo>
                    <a:pt x="13" y="690"/>
                    <a:pt x="220" y="906"/>
                    <a:pt x="476" y="906"/>
                  </a:cubicBezTo>
                  <a:cubicBezTo>
                    <a:pt x="487" y="907"/>
                    <a:pt x="499" y="908"/>
                    <a:pt x="511" y="908"/>
                  </a:cubicBezTo>
                  <a:cubicBezTo>
                    <a:pt x="619" y="908"/>
                    <a:pt x="730" y="868"/>
                    <a:pt x="810" y="788"/>
                  </a:cubicBezTo>
                  <a:lnTo>
                    <a:pt x="751" y="729"/>
                  </a:lnTo>
                  <a:cubicBezTo>
                    <a:pt x="689" y="782"/>
                    <a:pt x="604" y="819"/>
                    <a:pt x="516" y="819"/>
                  </a:cubicBezTo>
                  <a:cubicBezTo>
                    <a:pt x="506" y="819"/>
                    <a:pt x="496" y="819"/>
                    <a:pt x="485" y="818"/>
                  </a:cubicBezTo>
                  <a:cubicBezTo>
                    <a:pt x="0" y="798"/>
                    <a:pt x="22" y="80"/>
                    <a:pt x="496" y="80"/>
                  </a:cubicBezTo>
                  <a:cubicBezTo>
                    <a:pt x="502" y="80"/>
                    <a:pt x="508" y="80"/>
                    <a:pt x="515" y="80"/>
                  </a:cubicBezTo>
                  <a:cubicBezTo>
                    <a:pt x="613" y="80"/>
                    <a:pt x="702" y="129"/>
                    <a:pt x="771" y="208"/>
                  </a:cubicBezTo>
                  <a:lnTo>
                    <a:pt x="830" y="149"/>
                  </a:lnTo>
                  <a:cubicBezTo>
                    <a:pt x="751" y="60"/>
                    <a:pt x="633" y="1"/>
                    <a:pt x="515" y="1"/>
                  </a:cubicBezTo>
                  <a:cubicBezTo>
                    <a:pt x="503" y="0"/>
                    <a:pt x="491" y="0"/>
                    <a:pt x="4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1953249" y="3511164"/>
              <a:ext cx="36026" cy="50769"/>
            </a:xfrm>
            <a:custGeom>
              <a:avLst/>
              <a:gdLst/>
              <a:ahLst/>
              <a:cxnLst/>
              <a:rect l="l" t="t" r="r" b="b"/>
              <a:pathLst>
                <a:path w="650" h="916" extrusionOk="0">
                  <a:moveTo>
                    <a:pt x="30" y="1"/>
                  </a:moveTo>
                  <a:lnTo>
                    <a:pt x="0" y="886"/>
                  </a:lnTo>
                  <a:lnTo>
                    <a:pt x="620" y="915"/>
                  </a:lnTo>
                  <a:lnTo>
                    <a:pt x="620" y="827"/>
                  </a:lnTo>
                  <a:lnTo>
                    <a:pt x="108" y="807"/>
                  </a:lnTo>
                  <a:lnTo>
                    <a:pt x="118" y="483"/>
                  </a:lnTo>
                  <a:lnTo>
                    <a:pt x="580" y="502"/>
                  </a:lnTo>
                  <a:lnTo>
                    <a:pt x="580" y="414"/>
                  </a:lnTo>
                  <a:lnTo>
                    <a:pt x="118" y="404"/>
                  </a:lnTo>
                  <a:lnTo>
                    <a:pt x="128" y="79"/>
                  </a:lnTo>
                  <a:lnTo>
                    <a:pt x="649" y="99"/>
                  </a:lnTo>
                  <a:lnTo>
                    <a:pt x="649" y="2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2005017" y="3513880"/>
              <a:ext cx="43121" cy="50215"/>
            </a:xfrm>
            <a:custGeom>
              <a:avLst/>
              <a:gdLst/>
              <a:ahLst/>
              <a:cxnLst/>
              <a:rect l="l" t="t" r="r" b="b"/>
              <a:pathLst>
                <a:path w="778" h="906" extrusionOk="0">
                  <a:moveTo>
                    <a:pt x="40" y="1"/>
                  </a:moveTo>
                  <a:lnTo>
                    <a:pt x="0" y="886"/>
                  </a:lnTo>
                  <a:lnTo>
                    <a:pt x="99" y="886"/>
                  </a:lnTo>
                  <a:lnTo>
                    <a:pt x="128" y="168"/>
                  </a:lnTo>
                  <a:lnTo>
                    <a:pt x="669" y="906"/>
                  </a:lnTo>
                  <a:lnTo>
                    <a:pt x="738" y="906"/>
                  </a:lnTo>
                  <a:lnTo>
                    <a:pt x="777" y="21"/>
                  </a:lnTo>
                  <a:lnTo>
                    <a:pt x="689" y="21"/>
                  </a:lnTo>
                  <a:lnTo>
                    <a:pt x="659" y="739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067703" y="3515543"/>
              <a:ext cx="35472" cy="50769"/>
            </a:xfrm>
            <a:custGeom>
              <a:avLst/>
              <a:gdLst/>
              <a:ahLst/>
              <a:cxnLst/>
              <a:rect l="l" t="t" r="r" b="b"/>
              <a:pathLst>
                <a:path w="640" h="916" extrusionOk="0">
                  <a:moveTo>
                    <a:pt x="30" y="0"/>
                  </a:moveTo>
                  <a:lnTo>
                    <a:pt x="0" y="895"/>
                  </a:lnTo>
                  <a:lnTo>
                    <a:pt x="630" y="915"/>
                  </a:lnTo>
                  <a:lnTo>
                    <a:pt x="630" y="836"/>
                  </a:lnTo>
                  <a:lnTo>
                    <a:pt x="99" y="817"/>
                  </a:lnTo>
                  <a:lnTo>
                    <a:pt x="118" y="482"/>
                  </a:lnTo>
                  <a:lnTo>
                    <a:pt x="571" y="502"/>
                  </a:lnTo>
                  <a:lnTo>
                    <a:pt x="571" y="423"/>
                  </a:lnTo>
                  <a:lnTo>
                    <a:pt x="118" y="404"/>
                  </a:lnTo>
                  <a:lnTo>
                    <a:pt x="128" y="89"/>
                  </a:lnTo>
                  <a:lnTo>
                    <a:pt x="640" y="109"/>
                  </a:lnTo>
                  <a:lnTo>
                    <a:pt x="64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2210478" y="3513270"/>
              <a:ext cx="46391" cy="50381"/>
            </a:xfrm>
            <a:custGeom>
              <a:avLst/>
              <a:gdLst/>
              <a:ahLst/>
              <a:cxnLst/>
              <a:rect l="l" t="t" r="r" b="b"/>
              <a:pathLst>
                <a:path w="837" h="909" extrusionOk="0">
                  <a:moveTo>
                    <a:pt x="478" y="1"/>
                  </a:moveTo>
                  <a:cubicBezTo>
                    <a:pt x="246" y="1"/>
                    <a:pt x="40" y="191"/>
                    <a:pt x="31" y="435"/>
                  </a:cubicBezTo>
                  <a:cubicBezTo>
                    <a:pt x="21" y="691"/>
                    <a:pt x="227" y="907"/>
                    <a:pt x="483" y="907"/>
                  </a:cubicBezTo>
                  <a:cubicBezTo>
                    <a:pt x="495" y="908"/>
                    <a:pt x="507" y="908"/>
                    <a:pt x="518" y="908"/>
                  </a:cubicBezTo>
                  <a:cubicBezTo>
                    <a:pt x="624" y="908"/>
                    <a:pt x="728" y="869"/>
                    <a:pt x="807" y="789"/>
                  </a:cubicBezTo>
                  <a:lnTo>
                    <a:pt x="748" y="730"/>
                  </a:lnTo>
                  <a:cubicBezTo>
                    <a:pt x="680" y="799"/>
                    <a:pt x="581" y="828"/>
                    <a:pt x="483" y="828"/>
                  </a:cubicBezTo>
                  <a:cubicBezTo>
                    <a:pt x="1" y="799"/>
                    <a:pt x="29" y="90"/>
                    <a:pt x="485" y="90"/>
                  </a:cubicBezTo>
                  <a:cubicBezTo>
                    <a:pt x="494" y="90"/>
                    <a:pt x="503" y="90"/>
                    <a:pt x="512" y="91"/>
                  </a:cubicBezTo>
                  <a:cubicBezTo>
                    <a:pt x="611" y="91"/>
                    <a:pt x="709" y="130"/>
                    <a:pt x="778" y="199"/>
                  </a:cubicBezTo>
                  <a:lnTo>
                    <a:pt x="837" y="150"/>
                  </a:lnTo>
                  <a:cubicBezTo>
                    <a:pt x="758" y="51"/>
                    <a:pt x="640" y="2"/>
                    <a:pt x="512" y="2"/>
                  </a:cubicBezTo>
                  <a:cubicBezTo>
                    <a:pt x="501" y="1"/>
                    <a:pt x="490" y="1"/>
                    <a:pt x="4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2271003" y="3514988"/>
              <a:ext cx="42566" cy="49716"/>
            </a:xfrm>
            <a:custGeom>
              <a:avLst/>
              <a:gdLst/>
              <a:ahLst/>
              <a:cxnLst/>
              <a:rect l="l" t="t" r="r" b="b"/>
              <a:pathLst>
                <a:path w="768" h="897" extrusionOk="0">
                  <a:moveTo>
                    <a:pt x="40" y="1"/>
                  </a:moveTo>
                  <a:lnTo>
                    <a:pt x="11" y="502"/>
                  </a:lnTo>
                  <a:cubicBezTo>
                    <a:pt x="1" y="758"/>
                    <a:pt x="138" y="886"/>
                    <a:pt x="365" y="896"/>
                  </a:cubicBezTo>
                  <a:cubicBezTo>
                    <a:pt x="373" y="896"/>
                    <a:pt x="382" y="896"/>
                    <a:pt x="390" y="896"/>
                  </a:cubicBezTo>
                  <a:cubicBezTo>
                    <a:pt x="601" y="896"/>
                    <a:pt x="729" y="778"/>
                    <a:pt x="748" y="532"/>
                  </a:cubicBezTo>
                  <a:lnTo>
                    <a:pt x="768" y="20"/>
                  </a:lnTo>
                  <a:lnTo>
                    <a:pt x="669" y="20"/>
                  </a:lnTo>
                  <a:lnTo>
                    <a:pt x="650" y="522"/>
                  </a:lnTo>
                  <a:cubicBezTo>
                    <a:pt x="640" y="727"/>
                    <a:pt x="551" y="818"/>
                    <a:pt x="390" y="818"/>
                  </a:cubicBezTo>
                  <a:cubicBezTo>
                    <a:pt x="382" y="818"/>
                    <a:pt x="373" y="817"/>
                    <a:pt x="365" y="817"/>
                  </a:cubicBezTo>
                  <a:cubicBezTo>
                    <a:pt x="197" y="817"/>
                    <a:pt x="99" y="709"/>
                    <a:pt x="109" y="502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325541" y="3517150"/>
              <a:ext cx="39851" cy="50215"/>
            </a:xfrm>
            <a:custGeom>
              <a:avLst/>
              <a:gdLst/>
              <a:ahLst/>
              <a:cxnLst/>
              <a:rect l="l" t="t" r="r" b="b"/>
              <a:pathLst>
                <a:path w="719" h="906" extrusionOk="0">
                  <a:moveTo>
                    <a:pt x="0" y="1"/>
                  </a:moveTo>
                  <a:lnTo>
                    <a:pt x="0" y="80"/>
                  </a:lnTo>
                  <a:lnTo>
                    <a:pt x="305" y="89"/>
                  </a:lnTo>
                  <a:lnTo>
                    <a:pt x="276" y="906"/>
                  </a:lnTo>
                  <a:lnTo>
                    <a:pt x="374" y="906"/>
                  </a:lnTo>
                  <a:lnTo>
                    <a:pt x="403" y="99"/>
                  </a:lnTo>
                  <a:lnTo>
                    <a:pt x="718" y="109"/>
                  </a:lnTo>
                  <a:lnTo>
                    <a:pt x="718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748968" y="1467847"/>
              <a:ext cx="63240" cy="181406"/>
            </a:xfrm>
            <a:custGeom>
              <a:avLst/>
              <a:gdLst/>
              <a:ahLst/>
              <a:cxnLst/>
              <a:rect l="l" t="t" r="r" b="b"/>
              <a:pathLst>
                <a:path w="1141" h="3273" extrusionOk="0">
                  <a:moveTo>
                    <a:pt x="527" y="0"/>
                  </a:moveTo>
                  <a:cubicBezTo>
                    <a:pt x="238" y="0"/>
                    <a:pt x="0" y="232"/>
                    <a:pt x="0" y="538"/>
                  </a:cubicBezTo>
                  <a:lnTo>
                    <a:pt x="30" y="2750"/>
                  </a:lnTo>
                  <a:cubicBezTo>
                    <a:pt x="30" y="3026"/>
                    <a:pt x="246" y="3252"/>
                    <a:pt x="521" y="3272"/>
                  </a:cubicBezTo>
                  <a:lnTo>
                    <a:pt x="561" y="3272"/>
                  </a:lnTo>
                  <a:cubicBezTo>
                    <a:pt x="573" y="3272"/>
                    <a:pt x="584" y="3273"/>
                    <a:pt x="596" y="3273"/>
                  </a:cubicBezTo>
                  <a:cubicBezTo>
                    <a:pt x="895" y="3273"/>
                    <a:pt x="1141" y="3033"/>
                    <a:pt x="1131" y="2721"/>
                  </a:cubicBezTo>
                  <a:lnTo>
                    <a:pt x="1072" y="508"/>
                  </a:lnTo>
                  <a:cubicBezTo>
                    <a:pt x="1062" y="252"/>
                    <a:pt x="866" y="36"/>
                    <a:pt x="610" y="7"/>
                  </a:cubicBezTo>
                  <a:cubicBezTo>
                    <a:pt x="582" y="2"/>
                    <a:pt x="554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2752737" y="1343307"/>
              <a:ext cx="56755" cy="100541"/>
            </a:xfrm>
            <a:custGeom>
              <a:avLst/>
              <a:gdLst/>
              <a:ahLst/>
              <a:cxnLst/>
              <a:rect l="l" t="t" r="r" b="b"/>
              <a:pathLst>
                <a:path w="1024" h="1814" extrusionOk="0">
                  <a:moveTo>
                    <a:pt x="531" y="1"/>
                  </a:moveTo>
                  <a:cubicBezTo>
                    <a:pt x="525" y="1"/>
                    <a:pt x="519" y="1"/>
                    <a:pt x="512" y="1"/>
                  </a:cubicBezTo>
                  <a:cubicBezTo>
                    <a:pt x="276" y="11"/>
                    <a:pt x="89" y="188"/>
                    <a:pt x="80" y="414"/>
                  </a:cubicBezTo>
                  <a:lnTo>
                    <a:pt x="11" y="1319"/>
                  </a:lnTo>
                  <a:cubicBezTo>
                    <a:pt x="1" y="1555"/>
                    <a:pt x="168" y="1762"/>
                    <a:pt x="404" y="1791"/>
                  </a:cubicBezTo>
                  <a:lnTo>
                    <a:pt x="503" y="1811"/>
                  </a:lnTo>
                  <a:cubicBezTo>
                    <a:pt x="519" y="1813"/>
                    <a:pt x="536" y="1814"/>
                    <a:pt x="553" y="1814"/>
                  </a:cubicBezTo>
                  <a:cubicBezTo>
                    <a:pt x="807" y="1814"/>
                    <a:pt x="1023" y="1607"/>
                    <a:pt x="1014" y="1339"/>
                  </a:cubicBezTo>
                  <a:lnTo>
                    <a:pt x="984" y="434"/>
                  </a:lnTo>
                  <a:cubicBezTo>
                    <a:pt x="975" y="185"/>
                    <a:pt x="769" y="1"/>
                    <a:pt x="531" y="1"/>
                  </a:cubicBezTo>
                  <a:close/>
                </a:path>
              </a:pathLst>
            </a:custGeom>
            <a:solidFill>
              <a:srgbClr val="FFFFFF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3238429" y="1509471"/>
              <a:ext cx="467233" cy="694642"/>
            </a:xfrm>
            <a:custGeom>
              <a:avLst/>
              <a:gdLst/>
              <a:ahLst/>
              <a:cxnLst/>
              <a:rect l="l" t="t" r="r" b="b"/>
              <a:pathLst>
                <a:path w="8430" h="12533" extrusionOk="0">
                  <a:moveTo>
                    <a:pt x="3035" y="3504"/>
                  </a:moveTo>
                  <a:cubicBezTo>
                    <a:pt x="3407" y="3505"/>
                    <a:pt x="3769" y="3593"/>
                    <a:pt x="4102" y="3750"/>
                  </a:cubicBezTo>
                  <a:cubicBezTo>
                    <a:pt x="4063" y="3907"/>
                    <a:pt x="4013" y="4055"/>
                    <a:pt x="3954" y="4202"/>
                  </a:cubicBezTo>
                  <a:cubicBezTo>
                    <a:pt x="3650" y="4901"/>
                    <a:pt x="2951" y="5392"/>
                    <a:pt x="2253" y="5392"/>
                  </a:cubicBezTo>
                  <a:lnTo>
                    <a:pt x="2243" y="5392"/>
                  </a:lnTo>
                  <a:cubicBezTo>
                    <a:pt x="2228" y="5393"/>
                    <a:pt x="2213" y="5394"/>
                    <a:pt x="2198" y="5394"/>
                  </a:cubicBezTo>
                  <a:cubicBezTo>
                    <a:pt x="2036" y="5394"/>
                    <a:pt x="1876" y="5346"/>
                    <a:pt x="1732" y="5265"/>
                  </a:cubicBezTo>
                  <a:cubicBezTo>
                    <a:pt x="1456" y="5078"/>
                    <a:pt x="1358" y="4635"/>
                    <a:pt x="1525" y="4291"/>
                  </a:cubicBezTo>
                  <a:cubicBezTo>
                    <a:pt x="1673" y="3966"/>
                    <a:pt x="2007" y="3711"/>
                    <a:pt x="2440" y="3593"/>
                  </a:cubicBezTo>
                  <a:cubicBezTo>
                    <a:pt x="2625" y="3534"/>
                    <a:pt x="2830" y="3505"/>
                    <a:pt x="3035" y="3504"/>
                  </a:cubicBezTo>
                  <a:close/>
                  <a:moveTo>
                    <a:pt x="4959" y="7260"/>
                  </a:moveTo>
                  <a:cubicBezTo>
                    <a:pt x="4981" y="7260"/>
                    <a:pt x="5004" y="7260"/>
                    <a:pt x="5026" y="7261"/>
                  </a:cubicBezTo>
                  <a:lnTo>
                    <a:pt x="5017" y="7261"/>
                  </a:lnTo>
                  <a:cubicBezTo>
                    <a:pt x="5312" y="7261"/>
                    <a:pt x="5607" y="7300"/>
                    <a:pt x="5882" y="7399"/>
                  </a:cubicBezTo>
                  <a:cubicBezTo>
                    <a:pt x="5872" y="7487"/>
                    <a:pt x="5862" y="7586"/>
                    <a:pt x="5843" y="7684"/>
                  </a:cubicBezTo>
                  <a:cubicBezTo>
                    <a:pt x="5764" y="8244"/>
                    <a:pt x="5538" y="9012"/>
                    <a:pt x="4948" y="9444"/>
                  </a:cubicBezTo>
                  <a:cubicBezTo>
                    <a:pt x="4711" y="9604"/>
                    <a:pt x="4428" y="9694"/>
                    <a:pt x="4143" y="9694"/>
                  </a:cubicBezTo>
                  <a:cubicBezTo>
                    <a:pt x="4060" y="9694"/>
                    <a:pt x="3977" y="9686"/>
                    <a:pt x="3895" y="9671"/>
                  </a:cubicBezTo>
                  <a:cubicBezTo>
                    <a:pt x="3640" y="9631"/>
                    <a:pt x="3404" y="9484"/>
                    <a:pt x="3256" y="9267"/>
                  </a:cubicBezTo>
                  <a:cubicBezTo>
                    <a:pt x="3109" y="9021"/>
                    <a:pt x="3079" y="8717"/>
                    <a:pt x="3187" y="8441"/>
                  </a:cubicBezTo>
                  <a:cubicBezTo>
                    <a:pt x="3364" y="7949"/>
                    <a:pt x="3748" y="7576"/>
                    <a:pt x="4240" y="7389"/>
                  </a:cubicBezTo>
                  <a:cubicBezTo>
                    <a:pt x="4465" y="7308"/>
                    <a:pt x="4714" y="7260"/>
                    <a:pt x="4959" y="7260"/>
                  </a:cubicBezTo>
                  <a:close/>
                  <a:moveTo>
                    <a:pt x="1551" y="1"/>
                  </a:moveTo>
                  <a:cubicBezTo>
                    <a:pt x="1043" y="1"/>
                    <a:pt x="548" y="152"/>
                    <a:pt x="158" y="446"/>
                  </a:cubicBezTo>
                  <a:cubicBezTo>
                    <a:pt x="0" y="548"/>
                    <a:pt x="109" y="752"/>
                    <a:pt x="249" y="752"/>
                  </a:cubicBezTo>
                  <a:cubicBezTo>
                    <a:pt x="284" y="752"/>
                    <a:pt x="320" y="740"/>
                    <a:pt x="355" y="711"/>
                  </a:cubicBezTo>
                  <a:cubicBezTo>
                    <a:pt x="690" y="460"/>
                    <a:pt x="1116" y="329"/>
                    <a:pt x="1553" y="329"/>
                  </a:cubicBezTo>
                  <a:cubicBezTo>
                    <a:pt x="1835" y="329"/>
                    <a:pt x="2121" y="383"/>
                    <a:pt x="2391" y="495"/>
                  </a:cubicBezTo>
                  <a:cubicBezTo>
                    <a:pt x="3059" y="790"/>
                    <a:pt x="3590" y="1340"/>
                    <a:pt x="3876" y="2019"/>
                  </a:cubicBezTo>
                  <a:cubicBezTo>
                    <a:pt x="4072" y="2452"/>
                    <a:pt x="4161" y="2934"/>
                    <a:pt x="4141" y="3416"/>
                  </a:cubicBezTo>
                  <a:cubicBezTo>
                    <a:pt x="3795" y="3260"/>
                    <a:pt x="3423" y="3185"/>
                    <a:pt x="3052" y="3185"/>
                  </a:cubicBezTo>
                  <a:cubicBezTo>
                    <a:pt x="2812" y="3185"/>
                    <a:pt x="2573" y="3216"/>
                    <a:pt x="2341" y="3278"/>
                  </a:cubicBezTo>
                  <a:cubicBezTo>
                    <a:pt x="1820" y="3425"/>
                    <a:pt x="1407" y="3750"/>
                    <a:pt x="1220" y="4153"/>
                  </a:cubicBezTo>
                  <a:cubicBezTo>
                    <a:pt x="984" y="4655"/>
                    <a:pt x="1132" y="5265"/>
                    <a:pt x="1545" y="5540"/>
                  </a:cubicBezTo>
                  <a:cubicBezTo>
                    <a:pt x="1738" y="5660"/>
                    <a:pt x="1966" y="5728"/>
                    <a:pt x="2189" y="5728"/>
                  </a:cubicBezTo>
                  <a:cubicBezTo>
                    <a:pt x="2204" y="5728"/>
                    <a:pt x="2218" y="5727"/>
                    <a:pt x="2233" y="5727"/>
                  </a:cubicBezTo>
                  <a:lnTo>
                    <a:pt x="2243" y="5727"/>
                  </a:lnTo>
                  <a:cubicBezTo>
                    <a:pt x="3069" y="5727"/>
                    <a:pt x="3895" y="5156"/>
                    <a:pt x="4249" y="4340"/>
                  </a:cubicBezTo>
                  <a:cubicBezTo>
                    <a:pt x="4308" y="4202"/>
                    <a:pt x="4358" y="4055"/>
                    <a:pt x="4397" y="3907"/>
                  </a:cubicBezTo>
                  <a:cubicBezTo>
                    <a:pt x="4702" y="4094"/>
                    <a:pt x="4967" y="4340"/>
                    <a:pt x="5184" y="4635"/>
                  </a:cubicBezTo>
                  <a:cubicBezTo>
                    <a:pt x="5675" y="5274"/>
                    <a:pt x="5921" y="6140"/>
                    <a:pt x="5892" y="7064"/>
                  </a:cubicBezTo>
                  <a:cubicBezTo>
                    <a:pt x="5609" y="6978"/>
                    <a:pt x="5318" y="6934"/>
                    <a:pt x="5027" y="6934"/>
                  </a:cubicBezTo>
                  <a:cubicBezTo>
                    <a:pt x="4720" y="6934"/>
                    <a:pt x="4414" y="6983"/>
                    <a:pt x="4122" y="7084"/>
                  </a:cubicBezTo>
                  <a:cubicBezTo>
                    <a:pt x="3541" y="7300"/>
                    <a:pt x="3079" y="7763"/>
                    <a:pt x="2863" y="8343"/>
                  </a:cubicBezTo>
                  <a:cubicBezTo>
                    <a:pt x="2725" y="8707"/>
                    <a:pt x="2774" y="9110"/>
                    <a:pt x="2971" y="9444"/>
                  </a:cubicBezTo>
                  <a:cubicBezTo>
                    <a:pt x="3177" y="9739"/>
                    <a:pt x="3482" y="9936"/>
                    <a:pt x="3836" y="9995"/>
                  </a:cubicBezTo>
                  <a:cubicBezTo>
                    <a:pt x="3938" y="10013"/>
                    <a:pt x="4040" y="10021"/>
                    <a:pt x="4141" y="10021"/>
                  </a:cubicBezTo>
                  <a:cubicBezTo>
                    <a:pt x="4495" y="10021"/>
                    <a:pt x="4844" y="9916"/>
                    <a:pt x="5135" y="9710"/>
                  </a:cubicBezTo>
                  <a:cubicBezTo>
                    <a:pt x="5823" y="9218"/>
                    <a:pt x="6079" y="8362"/>
                    <a:pt x="6167" y="7733"/>
                  </a:cubicBezTo>
                  <a:cubicBezTo>
                    <a:pt x="6177" y="7654"/>
                    <a:pt x="6187" y="7586"/>
                    <a:pt x="6197" y="7517"/>
                  </a:cubicBezTo>
                  <a:cubicBezTo>
                    <a:pt x="6738" y="7763"/>
                    <a:pt x="7180" y="8166"/>
                    <a:pt x="7475" y="8677"/>
                  </a:cubicBezTo>
                  <a:cubicBezTo>
                    <a:pt x="8085" y="9749"/>
                    <a:pt x="7947" y="11224"/>
                    <a:pt x="7141" y="12267"/>
                  </a:cubicBezTo>
                  <a:cubicBezTo>
                    <a:pt x="7082" y="12336"/>
                    <a:pt x="7092" y="12434"/>
                    <a:pt x="7170" y="12493"/>
                  </a:cubicBezTo>
                  <a:cubicBezTo>
                    <a:pt x="7200" y="12513"/>
                    <a:pt x="7229" y="12532"/>
                    <a:pt x="7269" y="12532"/>
                  </a:cubicBezTo>
                  <a:cubicBezTo>
                    <a:pt x="7318" y="12523"/>
                    <a:pt x="7357" y="12503"/>
                    <a:pt x="7387" y="12473"/>
                  </a:cubicBezTo>
                  <a:cubicBezTo>
                    <a:pt x="8282" y="11333"/>
                    <a:pt x="8429" y="9700"/>
                    <a:pt x="7751" y="8510"/>
                  </a:cubicBezTo>
                  <a:cubicBezTo>
                    <a:pt x="7406" y="7910"/>
                    <a:pt x="6865" y="7438"/>
                    <a:pt x="6216" y="7182"/>
                  </a:cubicBezTo>
                  <a:cubicBezTo>
                    <a:pt x="6266" y="6140"/>
                    <a:pt x="6000" y="5166"/>
                    <a:pt x="5449" y="4438"/>
                  </a:cubicBezTo>
                  <a:cubicBezTo>
                    <a:pt x="5184" y="4075"/>
                    <a:pt x="4840" y="3779"/>
                    <a:pt x="4456" y="3563"/>
                  </a:cubicBezTo>
                  <a:cubicBezTo>
                    <a:pt x="4515" y="2993"/>
                    <a:pt x="4417" y="2412"/>
                    <a:pt x="4181" y="1881"/>
                  </a:cubicBezTo>
                  <a:cubicBezTo>
                    <a:pt x="3856" y="1124"/>
                    <a:pt x="3266" y="524"/>
                    <a:pt x="2518" y="190"/>
                  </a:cubicBezTo>
                  <a:cubicBezTo>
                    <a:pt x="2207" y="63"/>
                    <a:pt x="1876" y="1"/>
                    <a:pt x="1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1309905" y="2164486"/>
              <a:ext cx="247528" cy="448998"/>
            </a:xfrm>
            <a:custGeom>
              <a:avLst/>
              <a:gdLst/>
              <a:ahLst/>
              <a:cxnLst/>
              <a:rect l="l" t="t" r="r" b="b"/>
              <a:pathLst>
                <a:path w="4466" h="8101" extrusionOk="0">
                  <a:moveTo>
                    <a:pt x="2502" y="3105"/>
                  </a:moveTo>
                  <a:cubicBezTo>
                    <a:pt x="2559" y="3105"/>
                    <a:pt x="2614" y="3117"/>
                    <a:pt x="2666" y="3144"/>
                  </a:cubicBezTo>
                  <a:cubicBezTo>
                    <a:pt x="2852" y="3252"/>
                    <a:pt x="2931" y="3478"/>
                    <a:pt x="2862" y="3685"/>
                  </a:cubicBezTo>
                  <a:cubicBezTo>
                    <a:pt x="2784" y="3911"/>
                    <a:pt x="2597" y="4088"/>
                    <a:pt x="2370" y="4166"/>
                  </a:cubicBezTo>
                  <a:cubicBezTo>
                    <a:pt x="2243" y="4216"/>
                    <a:pt x="2105" y="4240"/>
                    <a:pt x="1967" y="4240"/>
                  </a:cubicBezTo>
                  <a:cubicBezTo>
                    <a:pt x="1830" y="4240"/>
                    <a:pt x="1692" y="4216"/>
                    <a:pt x="1564" y="4166"/>
                  </a:cubicBezTo>
                  <a:cubicBezTo>
                    <a:pt x="1633" y="3921"/>
                    <a:pt x="1741" y="3694"/>
                    <a:pt x="1889" y="3498"/>
                  </a:cubicBezTo>
                  <a:cubicBezTo>
                    <a:pt x="2044" y="3280"/>
                    <a:pt x="2286" y="3105"/>
                    <a:pt x="2502" y="3105"/>
                  </a:cubicBezTo>
                  <a:close/>
                  <a:moveTo>
                    <a:pt x="2419" y="1"/>
                  </a:moveTo>
                  <a:cubicBezTo>
                    <a:pt x="1959" y="1"/>
                    <a:pt x="1464" y="234"/>
                    <a:pt x="1033" y="665"/>
                  </a:cubicBezTo>
                  <a:cubicBezTo>
                    <a:pt x="315" y="1373"/>
                    <a:pt x="0" y="2376"/>
                    <a:pt x="236" y="3212"/>
                  </a:cubicBezTo>
                  <a:cubicBezTo>
                    <a:pt x="384" y="3694"/>
                    <a:pt x="718" y="4107"/>
                    <a:pt x="1171" y="4343"/>
                  </a:cubicBezTo>
                  <a:cubicBezTo>
                    <a:pt x="1141" y="4511"/>
                    <a:pt x="1112" y="4668"/>
                    <a:pt x="1102" y="4835"/>
                  </a:cubicBezTo>
                  <a:cubicBezTo>
                    <a:pt x="1033" y="5789"/>
                    <a:pt x="1318" y="6684"/>
                    <a:pt x="1879" y="7294"/>
                  </a:cubicBezTo>
                  <a:cubicBezTo>
                    <a:pt x="2341" y="7795"/>
                    <a:pt x="2980" y="8090"/>
                    <a:pt x="3669" y="8100"/>
                  </a:cubicBezTo>
                  <a:cubicBezTo>
                    <a:pt x="3895" y="8100"/>
                    <a:pt x="4121" y="8061"/>
                    <a:pt x="4337" y="7982"/>
                  </a:cubicBezTo>
                  <a:cubicBezTo>
                    <a:pt x="4426" y="7953"/>
                    <a:pt x="4465" y="7854"/>
                    <a:pt x="4436" y="7776"/>
                  </a:cubicBezTo>
                  <a:cubicBezTo>
                    <a:pt x="4412" y="7705"/>
                    <a:pt x="4350" y="7659"/>
                    <a:pt x="4281" y="7659"/>
                  </a:cubicBezTo>
                  <a:cubicBezTo>
                    <a:pt x="4264" y="7659"/>
                    <a:pt x="4247" y="7662"/>
                    <a:pt x="4229" y="7668"/>
                  </a:cubicBezTo>
                  <a:cubicBezTo>
                    <a:pt x="4051" y="7731"/>
                    <a:pt x="3860" y="7762"/>
                    <a:pt x="3666" y="7762"/>
                  </a:cubicBezTo>
                  <a:cubicBezTo>
                    <a:pt x="3113" y="7762"/>
                    <a:pt x="2532" y="7512"/>
                    <a:pt x="2125" y="7068"/>
                  </a:cubicBezTo>
                  <a:cubicBezTo>
                    <a:pt x="1623" y="6517"/>
                    <a:pt x="1377" y="5720"/>
                    <a:pt x="1436" y="4855"/>
                  </a:cubicBezTo>
                  <a:cubicBezTo>
                    <a:pt x="1446" y="4727"/>
                    <a:pt x="1456" y="4599"/>
                    <a:pt x="1485" y="4481"/>
                  </a:cubicBezTo>
                  <a:cubicBezTo>
                    <a:pt x="1641" y="4533"/>
                    <a:pt x="1805" y="4560"/>
                    <a:pt x="1970" y="4560"/>
                  </a:cubicBezTo>
                  <a:cubicBezTo>
                    <a:pt x="2150" y="4560"/>
                    <a:pt x="2329" y="4528"/>
                    <a:pt x="2498" y="4461"/>
                  </a:cubicBezTo>
                  <a:cubicBezTo>
                    <a:pt x="2823" y="4343"/>
                    <a:pt x="3069" y="4098"/>
                    <a:pt x="3187" y="3773"/>
                  </a:cubicBezTo>
                  <a:cubicBezTo>
                    <a:pt x="3305" y="3409"/>
                    <a:pt x="3147" y="3016"/>
                    <a:pt x="2813" y="2839"/>
                  </a:cubicBezTo>
                  <a:cubicBezTo>
                    <a:pt x="2713" y="2789"/>
                    <a:pt x="2610" y="2767"/>
                    <a:pt x="2508" y="2767"/>
                  </a:cubicBezTo>
                  <a:cubicBezTo>
                    <a:pt x="2169" y="2767"/>
                    <a:pt x="1837" y="3011"/>
                    <a:pt x="1633" y="3291"/>
                  </a:cubicBezTo>
                  <a:cubicBezTo>
                    <a:pt x="1466" y="3507"/>
                    <a:pt x="1348" y="3753"/>
                    <a:pt x="1259" y="4019"/>
                  </a:cubicBezTo>
                  <a:cubicBezTo>
                    <a:pt x="925" y="3812"/>
                    <a:pt x="669" y="3498"/>
                    <a:pt x="561" y="3124"/>
                  </a:cubicBezTo>
                  <a:cubicBezTo>
                    <a:pt x="354" y="2406"/>
                    <a:pt x="630" y="1531"/>
                    <a:pt x="1269" y="891"/>
                  </a:cubicBezTo>
                  <a:cubicBezTo>
                    <a:pt x="1568" y="600"/>
                    <a:pt x="2007" y="329"/>
                    <a:pt x="2443" y="329"/>
                  </a:cubicBezTo>
                  <a:cubicBezTo>
                    <a:pt x="2537" y="329"/>
                    <a:pt x="2632" y="342"/>
                    <a:pt x="2725" y="370"/>
                  </a:cubicBezTo>
                  <a:cubicBezTo>
                    <a:pt x="2745" y="377"/>
                    <a:pt x="2764" y="380"/>
                    <a:pt x="2782" y="380"/>
                  </a:cubicBezTo>
                  <a:cubicBezTo>
                    <a:pt x="2947" y="380"/>
                    <a:pt x="3009" y="119"/>
                    <a:pt x="2823" y="65"/>
                  </a:cubicBezTo>
                  <a:cubicBezTo>
                    <a:pt x="2693" y="22"/>
                    <a:pt x="2558" y="1"/>
                    <a:pt x="2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2665609" y="2704549"/>
              <a:ext cx="318306" cy="302454"/>
            </a:xfrm>
            <a:custGeom>
              <a:avLst/>
              <a:gdLst/>
              <a:ahLst/>
              <a:cxnLst/>
              <a:rect l="l" t="t" r="r" b="b"/>
              <a:pathLst>
                <a:path w="5743" h="5457" extrusionOk="0">
                  <a:moveTo>
                    <a:pt x="2429" y="1612"/>
                  </a:moveTo>
                  <a:cubicBezTo>
                    <a:pt x="2743" y="1621"/>
                    <a:pt x="3038" y="1769"/>
                    <a:pt x="3225" y="2015"/>
                  </a:cubicBezTo>
                  <a:cubicBezTo>
                    <a:pt x="3451" y="2339"/>
                    <a:pt x="3540" y="2733"/>
                    <a:pt x="3471" y="3126"/>
                  </a:cubicBezTo>
                  <a:cubicBezTo>
                    <a:pt x="3309" y="3164"/>
                    <a:pt x="3142" y="3184"/>
                    <a:pt x="2975" y="3184"/>
                  </a:cubicBezTo>
                  <a:cubicBezTo>
                    <a:pt x="2798" y="3184"/>
                    <a:pt x="2620" y="3162"/>
                    <a:pt x="2448" y="3116"/>
                  </a:cubicBezTo>
                  <a:cubicBezTo>
                    <a:pt x="2134" y="3028"/>
                    <a:pt x="1770" y="2802"/>
                    <a:pt x="1681" y="2467"/>
                  </a:cubicBezTo>
                  <a:cubicBezTo>
                    <a:pt x="1602" y="2133"/>
                    <a:pt x="1858" y="1739"/>
                    <a:pt x="2212" y="1641"/>
                  </a:cubicBezTo>
                  <a:cubicBezTo>
                    <a:pt x="2281" y="1621"/>
                    <a:pt x="2360" y="1612"/>
                    <a:pt x="2429" y="1612"/>
                  </a:cubicBezTo>
                  <a:close/>
                  <a:moveTo>
                    <a:pt x="5417" y="1"/>
                  </a:moveTo>
                  <a:cubicBezTo>
                    <a:pt x="5324" y="1"/>
                    <a:pt x="5229" y="73"/>
                    <a:pt x="5251" y="195"/>
                  </a:cubicBezTo>
                  <a:cubicBezTo>
                    <a:pt x="5399" y="1002"/>
                    <a:pt x="5173" y="1838"/>
                    <a:pt x="4632" y="2448"/>
                  </a:cubicBezTo>
                  <a:cubicBezTo>
                    <a:pt x="4396" y="2693"/>
                    <a:pt x="4120" y="2890"/>
                    <a:pt x="3815" y="3008"/>
                  </a:cubicBezTo>
                  <a:cubicBezTo>
                    <a:pt x="3845" y="2585"/>
                    <a:pt x="3727" y="2162"/>
                    <a:pt x="3481" y="1818"/>
                  </a:cubicBezTo>
                  <a:cubicBezTo>
                    <a:pt x="3227" y="1485"/>
                    <a:pt x="2832" y="1293"/>
                    <a:pt x="2421" y="1293"/>
                  </a:cubicBezTo>
                  <a:cubicBezTo>
                    <a:pt x="2322" y="1293"/>
                    <a:pt x="2223" y="1304"/>
                    <a:pt x="2124" y="1326"/>
                  </a:cubicBezTo>
                  <a:cubicBezTo>
                    <a:pt x="1602" y="1474"/>
                    <a:pt x="1248" y="2044"/>
                    <a:pt x="1366" y="2546"/>
                  </a:cubicBezTo>
                  <a:cubicBezTo>
                    <a:pt x="1465" y="2959"/>
                    <a:pt x="1839" y="3284"/>
                    <a:pt x="2370" y="3431"/>
                  </a:cubicBezTo>
                  <a:cubicBezTo>
                    <a:pt x="2559" y="3483"/>
                    <a:pt x="2759" y="3508"/>
                    <a:pt x="2958" y="3508"/>
                  </a:cubicBezTo>
                  <a:cubicBezTo>
                    <a:pt x="3101" y="3508"/>
                    <a:pt x="3243" y="3495"/>
                    <a:pt x="3383" y="3470"/>
                  </a:cubicBezTo>
                  <a:lnTo>
                    <a:pt x="3383" y="3470"/>
                  </a:lnTo>
                  <a:cubicBezTo>
                    <a:pt x="3284" y="3765"/>
                    <a:pt x="3127" y="4041"/>
                    <a:pt x="2940" y="4296"/>
                  </a:cubicBezTo>
                  <a:cubicBezTo>
                    <a:pt x="2745" y="4547"/>
                    <a:pt x="2246" y="5120"/>
                    <a:pt x="1629" y="5120"/>
                  </a:cubicBezTo>
                  <a:cubicBezTo>
                    <a:pt x="1591" y="5120"/>
                    <a:pt x="1553" y="5117"/>
                    <a:pt x="1514" y="5113"/>
                  </a:cubicBezTo>
                  <a:cubicBezTo>
                    <a:pt x="944" y="5054"/>
                    <a:pt x="540" y="4493"/>
                    <a:pt x="353" y="4159"/>
                  </a:cubicBezTo>
                  <a:cubicBezTo>
                    <a:pt x="320" y="4104"/>
                    <a:pt x="271" y="4081"/>
                    <a:pt x="222" y="4081"/>
                  </a:cubicBezTo>
                  <a:cubicBezTo>
                    <a:pt x="111" y="4081"/>
                    <a:pt x="0" y="4197"/>
                    <a:pt x="68" y="4326"/>
                  </a:cubicBezTo>
                  <a:cubicBezTo>
                    <a:pt x="442" y="4985"/>
                    <a:pt x="944" y="5388"/>
                    <a:pt x="1475" y="5447"/>
                  </a:cubicBezTo>
                  <a:cubicBezTo>
                    <a:pt x="1524" y="5447"/>
                    <a:pt x="1573" y="5457"/>
                    <a:pt x="1622" y="5457"/>
                  </a:cubicBezTo>
                  <a:cubicBezTo>
                    <a:pt x="2173" y="5457"/>
                    <a:pt x="2733" y="5103"/>
                    <a:pt x="3196" y="4483"/>
                  </a:cubicBezTo>
                  <a:cubicBezTo>
                    <a:pt x="3451" y="4159"/>
                    <a:pt x="3638" y="3785"/>
                    <a:pt x="3756" y="3382"/>
                  </a:cubicBezTo>
                  <a:cubicBezTo>
                    <a:pt x="4179" y="3244"/>
                    <a:pt x="4563" y="2998"/>
                    <a:pt x="4868" y="2674"/>
                  </a:cubicBezTo>
                  <a:cubicBezTo>
                    <a:pt x="5477" y="1975"/>
                    <a:pt x="5743" y="1041"/>
                    <a:pt x="5576" y="136"/>
                  </a:cubicBezTo>
                  <a:cubicBezTo>
                    <a:pt x="5559" y="43"/>
                    <a:pt x="5488" y="1"/>
                    <a:pt x="5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6" name="Google Shape;846;p5"/>
          <p:cNvGrpSpPr/>
          <p:nvPr/>
        </p:nvGrpSpPr>
        <p:grpSpPr>
          <a:xfrm rot="-2168336">
            <a:off x="340929" y="483154"/>
            <a:ext cx="825790" cy="701108"/>
            <a:chOff x="3502275" y="3218775"/>
            <a:chExt cx="1175775" cy="998250"/>
          </a:xfrm>
        </p:grpSpPr>
        <p:sp>
          <p:nvSpPr>
            <p:cNvPr id="847" name="Google Shape;847;p5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9" name="Google Shape;859;p5"/>
          <p:cNvSpPr/>
          <p:nvPr/>
        </p:nvSpPr>
        <p:spPr>
          <a:xfrm rot="3391622">
            <a:off x="8780552" y="49200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0" name="Google Shape;860;p5"/>
          <p:cNvGrpSpPr/>
          <p:nvPr/>
        </p:nvGrpSpPr>
        <p:grpSpPr>
          <a:xfrm>
            <a:off x="7339468" y="308176"/>
            <a:ext cx="1431589" cy="840949"/>
            <a:chOff x="3285175" y="1554625"/>
            <a:chExt cx="1458275" cy="856625"/>
          </a:xfrm>
        </p:grpSpPr>
        <p:sp>
          <p:nvSpPr>
            <p:cNvPr id="861" name="Google Shape;861;p5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g2ed5c84bb7d_2_0"/>
          <p:cNvSpPr txBox="1">
            <a:spLocks noGrp="1"/>
          </p:cNvSpPr>
          <p:nvPr>
            <p:ph type="subTitle" idx="1"/>
          </p:nvPr>
        </p:nvSpPr>
        <p:spPr>
          <a:xfrm>
            <a:off x="619500" y="2411525"/>
            <a:ext cx="2537400" cy="10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100">
                <a:solidFill>
                  <a:schemeClr val="lt1"/>
                </a:solidFill>
              </a:rPr>
              <a:t>Analisi del video concatenata all’analisi degli script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441" name="Google Shape;3441;g2ed5c84bb7d_2_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Sviluppi futuri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42" name="Google Shape;3442;g2ed5c84bb7d_2_0"/>
          <p:cNvSpPr txBox="1">
            <a:spLocks noGrp="1"/>
          </p:cNvSpPr>
          <p:nvPr>
            <p:ph type="subTitle" idx="5"/>
          </p:nvPr>
        </p:nvSpPr>
        <p:spPr>
          <a:xfrm>
            <a:off x="3506063" y="2774725"/>
            <a:ext cx="2336400" cy="10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100">
                <a:solidFill>
                  <a:schemeClr val="lt1"/>
                </a:solidFill>
              </a:rPr>
              <a:t>Analisi del contesto estesa anche al resto delle scene 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3443" name="Google Shape;3443;g2ed5c84bb7d_2_0"/>
          <p:cNvSpPr txBox="1">
            <a:spLocks noGrp="1"/>
          </p:cNvSpPr>
          <p:nvPr>
            <p:ph type="subTitle" idx="6"/>
          </p:nvPr>
        </p:nvSpPr>
        <p:spPr>
          <a:xfrm>
            <a:off x="5939100" y="2411525"/>
            <a:ext cx="2484900" cy="10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100">
                <a:solidFill>
                  <a:schemeClr val="lt1"/>
                </a:solidFill>
              </a:rPr>
              <a:t>Implementazione di plugin a supporto dei videomakers </a:t>
            </a:r>
            <a:endParaRPr sz="2100">
              <a:solidFill>
                <a:schemeClr val="lt1"/>
              </a:solidFill>
            </a:endParaRPr>
          </a:p>
        </p:txBody>
      </p:sp>
      <p:grpSp>
        <p:nvGrpSpPr>
          <p:cNvPr id="3444" name="Google Shape;3444;g2ed5c84bb7d_2_0"/>
          <p:cNvGrpSpPr/>
          <p:nvPr/>
        </p:nvGrpSpPr>
        <p:grpSpPr>
          <a:xfrm>
            <a:off x="7445226" y="269212"/>
            <a:ext cx="1274241" cy="748519"/>
            <a:chOff x="3285175" y="1554625"/>
            <a:chExt cx="1458275" cy="856625"/>
          </a:xfrm>
        </p:grpSpPr>
        <p:sp>
          <p:nvSpPr>
            <p:cNvPr id="3445" name="Google Shape;3445;g2ed5c84bb7d_2_0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6" name="Google Shape;3446;g2ed5c84bb7d_2_0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7" name="Google Shape;3447;g2ed5c84bb7d_2_0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8" name="Google Shape;3448;g2ed5c84bb7d_2_0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9" name="Google Shape;3449;g2ed5c84bb7d_2_0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0" name="Google Shape;3450;g2ed5c84bb7d_2_0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1" name="Google Shape;3451;g2ed5c84bb7d_2_0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2" name="Google Shape;3452;g2ed5c84bb7d_2_0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3" name="Google Shape;3453;g2ed5c84bb7d_2_0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4" name="Google Shape;3454;g2ed5c84bb7d_2_0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5" name="Google Shape;3455;g2ed5c84bb7d_2_0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6" name="Google Shape;3456;g2ed5c84bb7d_2_0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7" name="Google Shape;3457;g2ed5c84bb7d_2_0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8" name="Google Shape;3458;g2ed5c84bb7d_2_0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9" name="Google Shape;3459;g2ed5c84bb7d_2_0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0" name="Google Shape;3460;g2ed5c84bb7d_2_0"/>
          <p:cNvGrpSpPr/>
          <p:nvPr/>
        </p:nvGrpSpPr>
        <p:grpSpPr>
          <a:xfrm rot="1028139">
            <a:off x="277720" y="3990910"/>
            <a:ext cx="1034038" cy="971312"/>
            <a:chOff x="220838" y="-10150"/>
            <a:chExt cx="1417700" cy="1331700"/>
          </a:xfrm>
        </p:grpSpPr>
        <p:sp>
          <p:nvSpPr>
            <p:cNvPr id="3461" name="Google Shape;3461;g2ed5c84bb7d_2_0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2" name="Google Shape;3462;g2ed5c84bb7d_2_0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3" name="Google Shape;3463;g2ed5c84bb7d_2_0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4" name="Google Shape;3464;g2ed5c84bb7d_2_0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5" name="Google Shape;3465;g2ed5c84bb7d_2_0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6" name="Google Shape;3466;g2ed5c84bb7d_2_0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7" name="Google Shape;3467;g2ed5c84bb7d_2_0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8" name="Google Shape;3468;g2ed5c84bb7d_2_0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9" name="Google Shape;3469;g2ed5c84bb7d_2_0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0" name="Google Shape;3470;g2ed5c84bb7d_2_0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1" name="Google Shape;3471;g2ed5c84bb7d_2_0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2" name="Google Shape;3472;g2ed5c84bb7d_2_0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3" name="Google Shape;3473;g2ed5c84bb7d_2_0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4" name="Google Shape;3474;g2ed5c84bb7d_2_0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5" name="Google Shape;3475;g2ed5c84bb7d_2_0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6" name="Google Shape;3476;g2ed5c84bb7d_2_0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7" name="Google Shape;3477;g2ed5c84bb7d_2_0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8" name="Google Shape;3478;g2ed5c84bb7d_2_0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9" name="Google Shape;3479;g2ed5c84bb7d_2_0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0" name="Google Shape;3480;g2ed5c84bb7d_2_0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1" name="Google Shape;3481;g2ed5c84bb7d_2_0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2" name="Google Shape;3482;g2ed5c84bb7d_2_0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3" name="Google Shape;3483;g2ed5c84bb7d_2_0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4" name="Google Shape;3484;g2ed5c84bb7d_2_0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5" name="Google Shape;3485;g2ed5c84bb7d_2_0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6" name="Google Shape;3486;g2ed5c84bb7d_2_0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7" name="Google Shape;3487;g2ed5c84bb7d_2_0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8" name="Google Shape;3488;g2ed5c84bb7d_2_0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9" name="Google Shape;3489;g2ed5c84bb7d_2_0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0" name="Google Shape;3490;g2ed5c84bb7d_2_0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1" name="Google Shape;3491;g2ed5c84bb7d_2_0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2" name="Google Shape;3492;g2ed5c84bb7d_2_0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3" name="Google Shape;3493;g2ed5c84bb7d_2_0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4" name="Google Shape;3494;g2ed5c84bb7d_2_0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5" name="Google Shape;3495;g2ed5c84bb7d_2_0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6" name="Google Shape;3496;g2ed5c84bb7d_2_0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7" name="Google Shape;3497;g2ed5c84bb7d_2_0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8" name="Google Shape;3498;g2ed5c84bb7d_2_0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9" name="Google Shape;3499;g2ed5c84bb7d_2_0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0" name="Google Shape;3500;g2ed5c84bb7d_2_0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1" name="Google Shape;3501;g2ed5c84bb7d_2_0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2" name="Google Shape;3502;g2ed5c84bb7d_2_0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3" name="Google Shape;3503;g2ed5c84bb7d_2_0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4" name="Google Shape;3504;g2ed5c84bb7d_2_0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5" name="Google Shape;3505;g2ed5c84bb7d_2_0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6" name="Google Shape;3506;g2ed5c84bb7d_2_0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07" name="Google Shape;3507;g2ed5c84bb7d_2_0"/>
          <p:cNvGrpSpPr/>
          <p:nvPr/>
        </p:nvGrpSpPr>
        <p:grpSpPr>
          <a:xfrm rot="-610959">
            <a:off x="7715675" y="4103209"/>
            <a:ext cx="1133128" cy="899116"/>
            <a:chOff x="1291550" y="1421925"/>
            <a:chExt cx="1399875" cy="1110775"/>
          </a:xfrm>
        </p:grpSpPr>
        <p:sp>
          <p:nvSpPr>
            <p:cNvPr id="3508" name="Google Shape;3508;g2ed5c84bb7d_2_0"/>
            <p:cNvSpPr/>
            <p:nvPr/>
          </p:nvSpPr>
          <p:spPr>
            <a:xfrm>
              <a:off x="1291550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9" name="Google Shape;3509;g2ed5c84bb7d_2_0"/>
            <p:cNvSpPr/>
            <p:nvPr/>
          </p:nvSpPr>
          <p:spPr>
            <a:xfrm>
              <a:off x="1958675" y="1421925"/>
              <a:ext cx="658725" cy="589775"/>
            </a:xfrm>
            <a:custGeom>
              <a:avLst/>
              <a:gdLst/>
              <a:ahLst/>
              <a:cxnLst/>
              <a:rect l="l" t="t" r="r" b="b"/>
              <a:pathLst>
                <a:path w="26349" h="23591" extrusionOk="0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0" name="Google Shape;3510;g2ed5c84bb7d_2_0"/>
            <p:cNvSpPr/>
            <p:nvPr/>
          </p:nvSpPr>
          <p:spPr>
            <a:xfrm>
              <a:off x="1359275" y="1947625"/>
              <a:ext cx="1332150" cy="585075"/>
            </a:xfrm>
            <a:custGeom>
              <a:avLst/>
              <a:gdLst/>
              <a:ahLst/>
              <a:cxnLst/>
              <a:rect l="l" t="t" r="r" b="b"/>
              <a:pathLst>
                <a:path w="53286" h="23403" extrusionOk="0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1143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1" name="Google Shape;3511;g2ed5c84bb7d_2_0"/>
            <p:cNvSpPr/>
            <p:nvPr/>
          </p:nvSpPr>
          <p:spPr>
            <a:xfrm>
              <a:off x="1353763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2" name="Google Shape;3512;g2ed5c84bb7d_2_0"/>
            <p:cNvSpPr/>
            <p:nvPr/>
          </p:nvSpPr>
          <p:spPr>
            <a:xfrm>
              <a:off x="2020888" y="1449663"/>
              <a:ext cx="534300" cy="534300"/>
            </a:xfrm>
            <a:custGeom>
              <a:avLst/>
              <a:gdLst/>
              <a:ahLst/>
              <a:cxnLst/>
              <a:rect l="l" t="t" r="r" b="b"/>
              <a:pathLst>
                <a:path w="21372" h="21372" extrusionOk="0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3" name="Google Shape;3513;g2ed5c84bb7d_2_0"/>
            <p:cNvSpPr/>
            <p:nvPr/>
          </p:nvSpPr>
          <p:spPr>
            <a:xfrm>
              <a:off x="1537525" y="2060850"/>
              <a:ext cx="768875" cy="442350"/>
            </a:xfrm>
            <a:custGeom>
              <a:avLst/>
              <a:gdLst/>
              <a:ahLst/>
              <a:cxnLst/>
              <a:rect l="l" t="t" r="r" b="b"/>
              <a:pathLst>
                <a:path w="30755" h="17694" extrusionOk="0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4" name="Google Shape;3514;g2ed5c84bb7d_2_0"/>
            <p:cNvSpPr/>
            <p:nvPr/>
          </p:nvSpPr>
          <p:spPr>
            <a:xfrm>
              <a:off x="1557450" y="2083725"/>
              <a:ext cx="731250" cy="402525"/>
            </a:xfrm>
            <a:custGeom>
              <a:avLst/>
              <a:gdLst/>
              <a:ahLst/>
              <a:cxnLst/>
              <a:rect l="l" t="t" r="r" b="b"/>
              <a:pathLst>
                <a:path w="29250" h="16101" extrusionOk="0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2ed5c84bb7d_2_0"/>
            <p:cNvSpPr/>
            <p:nvPr/>
          </p:nvSpPr>
          <p:spPr>
            <a:xfrm>
              <a:off x="1439175" y="2157250"/>
              <a:ext cx="917375" cy="111650"/>
            </a:xfrm>
            <a:custGeom>
              <a:avLst/>
              <a:gdLst/>
              <a:ahLst/>
              <a:cxnLst/>
              <a:rect l="l" t="t" r="r" b="b"/>
              <a:pathLst>
                <a:path w="36695" h="4466" extrusionOk="0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2ed5c84bb7d_2_0"/>
            <p:cNvSpPr/>
            <p:nvPr/>
          </p:nvSpPr>
          <p:spPr>
            <a:xfrm>
              <a:off x="1623100" y="2187725"/>
              <a:ext cx="293350" cy="52650"/>
            </a:xfrm>
            <a:custGeom>
              <a:avLst/>
              <a:gdLst/>
              <a:ahLst/>
              <a:cxnLst/>
              <a:rect l="l" t="t" r="r" b="b"/>
              <a:pathLst>
                <a:path w="11734" h="2106" fill="none" extrusionOk="0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2ed5c84bb7d_2_0"/>
            <p:cNvSpPr/>
            <p:nvPr/>
          </p:nvSpPr>
          <p:spPr>
            <a:xfrm>
              <a:off x="19968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2ed5c84bb7d_2_0"/>
            <p:cNvSpPr/>
            <p:nvPr/>
          </p:nvSpPr>
          <p:spPr>
            <a:xfrm>
              <a:off x="2091725" y="2185750"/>
              <a:ext cx="55350" cy="55350"/>
            </a:xfrm>
            <a:custGeom>
              <a:avLst/>
              <a:gdLst/>
              <a:ahLst/>
              <a:cxnLst/>
              <a:rect l="l" t="t" r="r" b="b"/>
              <a:pathLst>
                <a:path w="2214" h="2214" fill="none" extrusionOk="0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2ed5c84bb7d_2_0"/>
            <p:cNvSpPr/>
            <p:nvPr/>
          </p:nvSpPr>
          <p:spPr>
            <a:xfrm>
              <a:off x="1377725" y="2181325"/>
              <a:ext cx="120500" cy="61250"/>
            </a:xfrm>
            <a:custGeom>
              <a:avLst/>
              <a:gdLst/>
              <a:ahLst/>
              <a:cxnLst/>
              <a:rect l="l" t="t" r="r" b="b"/>
              <a:pathLst>
                <a:path w="4820" h="2450" extrusionOk="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2ed5c84bb7d_2_0"/>
            <p:cNvSpPr/>
            <p:nvPr/>
          </p:nvSpPr>
          <p:spPr>
            <a:xfrm>
              <a:off x="2334650" y="1973325"/>
              <a:ext cx="319900" cy="457600"/>
            </a:xfrm>
            <a:custGeom>
              <a:avLst/>
              <a:gdLst/>
              <a:ahLst/>
              <a:cxnLst/>
              <a:rect l="l" t="t" r="r" b="b"/>
              <a:pathLst>
                <a:path w="12796" h="18304" extrusionOk="0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2ed5c84bb7d_2_0"/>
            <p:cNvSpPr/>
            <p:nvPr/>
          </p:nvSpPr>
          <p:spPr>
            <a:xfrm>
              <a:off x="2617400" y="1983425"/>
              <a:ext cx="8625" cy="439125"/>
            </a:xfrm>
            <a:custGeom>
              <a:avLst/>
              <a:gdLst/>
              <a:ahLst/>
              <a:cxnLst/>
              <a:rect l="l" t="t" r="r" b="b"/>
              <a:pathLst>
                <a:path w="345" h="17565" extrusionOk="0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2ed5c84bb7d_2_0"/>
            <p:cNvSpPr/>
            <p:nvPr/>
          </p:nvSpPr>
          <p:spPr>
            <a:xfrm>
              <a:off x="1413263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2ed5c84bb7d_2_0"/>
            <p:cNvSpPr/>
            <p:nvPr/>
          </p:nvSpPr>
          <p:spPr>
            <a:xfrm>
              <a:off x="2080388" y="1517038"/>
              <a:ext cx="415300" cy="399550"/>
            </a:xfrm>
            <a:custGeom>
              <a:avLst/>
              <a:gdLst/>
              <a:ahLst/>
              <a:cxnLst/>
              <a:rect l="l" t="t" r="r" b="b"/>
              <a:pathLst>
                <a:path w="16612" h="15982" extrusionOk="0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4" name="Google Shape;3524;g2ed5c84bb7d_2_0"/>
            <p:cNvSpPr/>
            <p:nvPr/>
          </p:nvSpPr>
          <p:spPr>
            <a:xfrm>
              <a:off x="1572463" y="1675300"/>
              <a:ext cx="96900" cy="83025"/>
            </a:xfrm>
            <a:custGeom>
              <a:avLst/>
              <a:gdLst/>
              <a:ahLst/>
              <a:cxnLst/>
              <a:rect l="l" t="t" r="r" b="b"/>
              <a:pathLst>
                <a:path w="3876" h="3321" extrusionOk="0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5" name="Google Shape;3525;g2ed5c84bb7d_2_0"/>
            <p:cNvSpPr/>
            <p:nvPr/>
          </p:nvSpPr>
          <p:spPr>
            <a:xfrm>
              <a:off x="2239475" y="1675300"/>
              <a:ext cx="97125" cy="83025"/>
            </a:xfrm>
            <a:custGeom>
              <a:avLst/>
              <a:gdLst/>
              <a:ahLst/>
              <a:cxnLst/>
              <a:rect l="l" t="t" r="r" b="b"/>
              <a:pathLst>
                <a:path w="3885" h="3321" extrusionOk="0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6" name="Google Shape;3526;g2ed5c84bb7d_2_0"/>
          <p:cNvGrpSpPr/>
          <p:nvPr/>
        </p:nvGrpSpPr>
        <p:grpSpPr>
          <a:xfrm>
            <a:off x="4394721" y="2256159"/>
            <a:ext cx="559122" cy="486332"/>
            <a:chOff x="6625609" y="2446777"/>
            <a:chExt cx="364130" cy="316726"/>
          </a:xfrm>
        </p:grpSpPr>
        <p:sp>
          <p:nvSpPr>
            <p:cNvPr id="3527" name="Google Shape;3527;g2ed5c84bb7d_2_0"/>
            <p:cNvSpPr/>
            <p:nvPr/>
          </p:nvSpPr>
          <p:spPr>
            <a:xfrm>
              <a:off x="6657255" y="2495096"/>
              <a:ext cx="265140" cy="240497"/>
            </a:xfrm>
            <a:custGeom>
              <a:avLst/>
              <a:gdLst/>
              <a:ahLst/>
              <a:cxnLst/>
              <a:rect l="l" t="t" r="r" b="b"/>
              <a:pathLst>
                <a:path w="10146" h="9203" extrusionOk="0">
                  <a:moveTo>
                    <a:pt x="1232" y="0"/>
                  </a:moveTo>
                  <a:lnTo>
                    <a:pt x="1" y="808"/>
                  </a:lnTo>
                  <a:lnTo>
                    <a:pt x="1376" y="9203"/>
                  </a:lnTo>
                  <a:lnTo>
                    <a:pt x="10146" y="9203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rgbClr val="C5CFD3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8" name="Google Shape;3528;g2ed5c84bb7d_2_0"/>
            <p:cNvSpPr/>
            <p:nvPr/>
          </p:nvSpPr>
          <p:spPr>
            <a:xfrm>
              <a:off x="6693187" y="2495096"/>
              <a:ext cx="264905" cy="240497"/>
            </a:xfrm>
            <a:custGeom>
              <a:avLst/>
              <a:gdLst/>
              <a:ahLst/>
              <a:cxnLst/>
              <a:rect l="l" t="t" r="r" b="b"/>
              <a:pathLst>
                <a:path w="10137" h="9203" extrusionOk="0">
                  <a:moveTo>
                    <a:pt x="8905" y="0"/>
                  </a:moveTo>
                  <a:lnTo>
                    <a:pt x="1" y="9203"/>
                  </a:lnTo>
                  <a:lnTo>
                    <a:pt x="8771" y="9203"/>
                  </a:lnTo>
                  <a:lnTo>
                    <a:pt x="10136" y="808"/>
                  </a:lnTo>
                  <a:lnTo>
                    <a:pt x="8905" y="0"/>
                  </a:lnTo>
                  <a:close/>
                </a:path>
              </a:pathLst>
            </a:custGeom>
            <a:solidFill>
              <a:srgbClr val="C5CFD3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9" name="Google Shape;3529;g2ed5c84bb7d_2_0"/>
            <p:cNvSpPr/>
            <p:nvPr/>
          </p:nvSpPr>
          <p:spPr>
            <a:xfrm>
              <a:off x="6693187" y="2617213"/>
              <a:ext cx="229208" cy="118380"/>
            </a:xfrm>
            <a:custGeom>
              <a:avLst/>
              <a:gdLst/>
              <a:ahLst/>
              <a:cxnLst/>
              <a:rect l="l" t="t" r="r" b="b"/>
              <a:pathLst>
                <a:path w="8771" h="4530" extrusionOk="0">
                  <a:moveTo>
                    <a:pt x="4386" y="1"/>
                  </a:moveTo>
                  <a:lnTo>
                    <a:pt x="1" y="4530"/>
                  </a:lnTo>
                  <a:lnTo>
                    <a:pt x="8771" y="4530"/>
                  </a:lnTo>
                  <a:lnTo>
                    <a:pt x="4386" y="1"/>
                  </a:lnTo>
                  <a:close/>
                </a:path>
              </a:pathLst>
            </a:custGeom>
            <a:solidFill>
              <a:srgbClr val="C5CFD3">
                <a:alpha val="462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2ed5c84bb7d_2_0"/>
            <p:cNvSpPr/>
            <p:nvPr/>
          </p:nvSpPr>
          <p:spPr>
            <a:xfrm>
              <a:off x="6693187" y="2707945"/>
              <a:ext cx="229208" cy="55558"/>
            </a:xfrm>
            <a:custGeom>
              <a:avLst/>
              <a:gdLst/>
              <a:ahLst/>
              <a:cxnLst/>
              <a:rect l="l" t="t" r="r" b="b"/>
              <a:pathLst>
                <a:path w="8771" h="2126" extrusionOk="0">
                  <a:moveTo>
                    <a:pt x="4386" y="0"/>
                  </a:moveTo>
                  <a:cubicBezTo>
                    <a:pt x="1963" y="0"/>
                    <a:pt x="1" y="481"/>
                    <a:pt x="1" y="1058"/>
                  </a:cubicBezTo>
                  <a:cubicBezTo>
                    <a:pt x="1" y="1645"/>
                    <a:pt x="1963" y="2125"/>
                    <a:pt x="4386" y="2125"/>
                  </a:cubicBezTo>
                  <a:cubicBezTo>
                    <a:pt x="6809" y="2125"/>
                    <a:pt x="8771" y="1645"/>
                    <a:pt x="8771" y="1058"/>
                  </a:cubicBezTo>
                  <a:cubicBezTo>
                    <a:pt x="8771" y="481"/>
                    <a:pt x="6809" y="0"/>
                    <a:pt x="438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2ed5c84bb7d_2_0"/>
            <p:cNvSpPr/>
            <p:nvPr/>
          </p:nvSpPr>
          <p:spPr>
            <a:xfrm>
              <a:off x="6625609" y="2446777"/>
              <a:ext cx="61829" cy="67187"/>
            </a:xfrm>
            <a:custGeom>
              <a:avLst/>
              <a:gdLst/>
              <a:ahLst/>
              <a:cxnLst/>
              <a:rect l="l" t="t" r="r" b="b"/>
              <a:pathLst>
                <a:path w="2366" h="2571" extrusionOk="0">
                  <a:moveTo>
                    <a:pt x="935" y="1"/>
                  </a:moveTo>
                  <a:cubicBezTo>
                    <a:pt x="846" y="1"/>
                    <a:pt x="755" y="27"/>
                    <a:pt x="673" y="80"/>
                  </a:cubicBezTo>
                  <a:lnTo>
                    <a:pt x="279" y="340"/>
                  </a:lnTo>
                  <a:cubicBezTo>
                    <a:pt x="58" y="474"/>
                    <a:pt x="0" y="772"/>
                    <a:pt x="144" y="984"/>
                  </a:cubicBezTo>
                  <a:lnTo>
                    <a:pt x="1193" y="2571"/>
                  </a:lnTo>
                  <a:lnTo>
                    <a:pt x="2366" y="1801"/>
                  </a:lnTo>
                  <a:lnTo>
                    <a:pt x="1318" y="215"/>
                  </a:lnTo>
                  <a:cubicBezTo>
                    <a:pt x="1233" y="75"/>
                    <a:pt x="1087" y="1"/>
                    <a:pt x="9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2ed5c84bb7d_2_0"/>
            <p:cNvSpPr/>
            <p:nvPr/>
          </p:nvSpPr>
          <p:spPr>
            <a:xfrm>
              <a:off x="6635409" y="2446777"/>
              <a:ext cx="52030" cy="56629"/>
            </a:xfrm>
            <a:custGeom>
              <a:avLst/>
              <a:gdLst/>
              <a:ahLst/>
              <a:cxnLst/>
              <a:rect l="l" t="t" r="r" b="b"/>
              <a:pathLst>
                <a:path w="1991" h="2167" extrusionOk="0">
                  <a:moveTo>
                    <a:pt x="561" y="1"/>
                  </a:moveTo>
                  <a:cubicBezTo>
                    <a:pt x="471" y="1"/>
                    <a:pt x="380" y="27"/>
                    <a:pt x="298" y="80"/>
                  </a:cubicBezTo>
                  <a:lnTo>
                    <a:pt x="0" y="272"/>
                  </a:lnTo>
                  <a:cubicBezTo>
                    <a:pt x="135" y="292"/>
                    <a:pt x="241" y="369"/>
                    <a:pt x="318" y="474"/>
                  </a:cubicBezTo>
                  <a:lnTo>
                    <a:pt x="1423" y="2167"/>
                  </a:lnTo>
                  <a:lnTo>
                    <a:pt x="1991" y="1801"/>
                  </a:lnTo>
                  <a:lnTo>
                    <a:pt x="952" y="215"/>
                  </a:lnTo>
                  <a:cubicBezTo>
                    <a:pt x="861" y="75"/>
                    <a:pt x="713" y="1"/>
                    <a:pt x="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2ed5c84bb7d_2_0"/>
            <p:cNvSpPr/>
            <p:nvPr/>
          </p:nvSpPr>
          <p:spPr>
            <a:xfrm>
              <a:off x="6632769" y="2475862"/>
              <a:ext cx="72256" cy="50462"/>
            </a:xfrm>
            <a:custGeom>
              <a:avLst/>
              <a:gdLst/>
              <a:ahLst/>
              <a:cxnLst/>
              <a:rect l="l" t="t" r="r" b="b"/>
              <a:pathLst>
                <a:path w="2765" h="1931" extrusionOk="0">
                  <a:moveTo>
                    <a:pt x="2551" y="0"/>
                  </a:moveTo>
                  <a:cubicBezTo>
                    <a:pt x="2536" y="0"/>
                    <a:pt x="2520" y="2"/>
                    <a:pt x="2505" y="6"/>
                  </a:cubicBezTo>
                  <a:lnTo>
                    <a:pt x="1784" y="111"/>
                  </a:lnTo>
                  <a:cubicBezTo>
                    <a:pt x="1755" y="121"/>
                    <a:pt x="1726" y="131"/>
                    <a:pt x="1707" y="140"/>
                  </a:cubicBezTo>
                  <a:lnTo>
                    <a:pt x="553" y="900"/>
                  </a:lnTo>
                  <a:cubicBezTo>
                    <a:pt x="524" y="919"/>
                    <a:pt x="505" y="938"/>
                    <a:pt x="496" y="967"/>
                  </a:cubicBezTo>
                  <a:lnTo>
                    <a:pt x="101" y="1583"/>
                  </a:lnTo>
                  <a:cubicBezTo>
                    <a:pt x="0" y="1744"/>
                    <a:pt x="140" y="1901"/>
                    <a:pt x="282" y="1901"/>
                  </a:cubicBezTo>
                  <a:cubicBezTo>
                    <a:pt x="343" y="1901"/>
                    <a:pt x="404" y="1873"/>
                    <a:pt x="447" y="1804"/>
                  </a:cubicBezTo>
                  <a:lnTo>
                    <a:pt x="553" y="1640"/>
                  </a:lnTo>
                  <a:lnTo>
                    <a:pt x="611" y="1871"/>
                  </a:lnTo>
                  <a:cubicBezTo>
                    <a:pt x="618" y="1906"/>
                    <a:pt x="650" y="1931"/>
                    <a:pt x="686" y="1931"/>
                  </a:cubicBezTo>
                  <a:cubicBezTo>
                    <a:pt x="699" y="1931"/>
                    <a:pt x="713" y="1927"/>
                    <a:pt x="726" y="1919"/>
                  </a:cubicBezTo>
                  <a:lnTo>
                    <a:pt x="2573" y="708"/>
                  </a:lnTo>
                  <a:cubicBezTo>
                    <a:pt x="2611" y="679"/>
                    <a:pt x="2611" y="611"/>
                    <a:pt x="2573" y="583"/>
                  </a:cubicBezTo>
                  <a:lnTo>
                    <a:pt x="2380" y="438"/>
                  </a:lnTo>
                  <a:lnTo>
                    <a:pt x="2563" y="410"/>
                  </a:lnTo>
                  <a:cubicBezTo>
                    <a:pt x="2678" y="400"/>
                    <a:pt x="2765" y="294"/>
                    <a:pt x="2746" y="179"/>
                  </a:cubicBezTo>
                  <a:cubicBezTo>
                    <a:pt x="2737" y="79"/>
                    <a:pt x="2649" y="0"/>
                    <a:pt x="25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2ed5c84bb7d_2_0"/>
            <p:cNvSpPr/>
            <p:nvPr/>
          </p:nvSpPr>
          <p:spPr>
            <a:xfrm>
              <a:off x="6663057" y="2475941"/>
              <a:ext cx="43667" cy="33998"/>
            </a:xfrm>
            <a:custGeom>
              <a:avLst/>
              <a:gdLst/>
              <a:ahLst/>
              <a:cxnLst/>
              <a:rect l="l" t="t" r="r" b="b"/>
              <a:pathLst>
                <a:path w="1671" h="1301" extrusionOk="0">
                  <a:moveTo>
                    <a:pt x="1392" y="0"/>
                  </a:moveTo>
                  <a:cubicBezTo>
                    <a:pt x="1380" y="0"/>
                    <a:pt x="1368" y="1"/>
                    <a:pt x="1356" y="3"/>
                  </a:cubicBezTo>
                  <a:lnTo>
                    <a:pt x="635" y="108"/>
                  </a:lnTo>
                  <a:cubicBezTo>
                    <a:pt x="606" y="118"/>
                    <a:pt x="577" y="128"/>
                    <a:pt x="548" y="137"/>
                  </a:cubicBezTo>
                  <a:lnTo>
                    <a:pt x="0" y="503"/>
                  </a:lnTo>
                  <a:lnTo>
                    <a:pt x="529" y="1301"/>
                  </a:lnTo>
                  <a:lnTo>
                    <a:pt x="1423" y="705"/>
                  </a:lnTo>
                  <a:cubicBezTo>
                    <a:pt x="1471" y="676"/>
                    <a:pt x="1471" y="608"/>
                    <a:pt x="1423" y="580"/>
                  </a:cubicBezTo>
                  <a:lnTo>
                    <a:pt x="1231" y="435"/>
                  </a:lnTo>
                  <a:lnTo>
                    <a:pt x="1414" y="407"/>
                  </a:lnTo>
                  <a:cubicBezTo>
                    <a:pt x="1670" y="361"/>
                    <a:pt x="1630" y="0"/>
                    <a:pt x="13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2ed5c84bb7d_2_0"/>
            <p:cNvSpPr/>
            <p:nvPr/>
          </p:nvSpPr>
          <p:spPr>
            <a:xfrm>
              <a:off x="6927910" y="2446777"/>
              <a:ext cx="61829" cy="67187"/>
            </a:xfrm>
            <a:custGeom>
              <a:avLst/>
              <a:gdLst/>
              <a:ahLst/>
              <a:cxnLst/>
              <a:rect l="l" t="t" r="r" b="b"/>
              <a:pathLst>
                <a:path w="2366" h="2571" extrusionOk="0">
                  <a:moveTo>
                    <a:pt x="1435" y="1"/>
                  </a:moveTo>
                  <a:cubicBezTo>
                    <a:pt x="1283" y="1"/>
                    <a:pt x="1133" y="75"/>
                    <a:pt x="1048" y="215"/>
                  </a:cubicBezTo>
                  <a:lnTo>
                    <a:pt x="0" y="1801"/>
                  </a:lnTo>
                  <a:lnTo>
                    <a:pt x="1183" y="2571"/>
                  </a:lnTo>
                  <a:lnTo>
                    <a:pt x="2222" y="984"/>
                  </a:lnTo>
                  <a:cubicBezTo>
                    <a:pt x="2366" y="772"/>
                    <a:pt x="2308" y="474"/>
                    <a:pt x="2087" y="340"/>
                  </a:cubicBezTo>
                  <a:lnTo>
                    <a:pt x="1693" y="80"/>
                  </a:lnTo>
                  <a:cubicBezTo>
                    <a:pt x="1614" y="27"/>
                    <a:pt x="1524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2ed5c84bb7d_2_0"/>
            <p:cNvSpPr/>
            <p:nvPr/>
          </p:nvSpPr>
          <p:spPr>
            <a:xfrm>
              <a:off x="6927910" y="2446777"/>
              <a:ext cx="52030" cy="56629"/>
            </a:xfrm>
            <a:custGeom>
              <a:avLst/>
              <a:gdLst/>
              <a:ahLst/>
              <a:cxnLst/>
              <a:rect l="l" t="t" r="r" b="b"/>
              <a:pathLst>
                <a:path w="1991" h="2167" extrusionOk="0">
                  <a:moveTo>
                    <a:pt x="1435" y="1"/>
                  </a:moveTo>
                  <a:cubicBezTo>
                    <a:pt x="1283" y="1"/>
                    <a:pt x="1133" y="75"/>
                    <a:pt x="1048" y="215"/>
                  </a:cubicBezTo>
                  <a:lnTo>
                    <a:pt x="0" y="1801"/>
                  </a:lnTo>
                  <a:lnTo>
                    <a:pt x="568" y="2167"/>
                  </a:lnTo>
                  <a:lnTo>
                    <a:pt x="1673" y="474"/>
                  </a:lnTo>
                  <a:cubicBezTo>
                    <a:pt x="1750" y="369"/>
                    <a:pt x="1866" y="292"/>
                    <a:pt x="1991" y="272"/>
                  </a:cubicBezTo>
                  <a:lnTo>
                    <a:pt x="1693" y="80"/>
                  </a:lnTo>
                  <a:cubicBezTo>
                    <a:pt x="1614" y="27"/>
                    <a:pt x="1524" y="1"/>
                    <a:pt x="14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2ed5c84bb7d_2_0"/>
            <p:cNvSpPr/>
            <p:nvPr/>
          </p:nvSpPr>
          <p:spPr>
            <a:xfrm>
              <a:off x="6910322" y="2475862"/>
              <a:ext cx="72256" cy="50462"/>
            </a:xfrm>
            <a:custGeom>
              <a:avLst/>
              <a:gdLst/>
              <a:ahLst/>
              <a:cxnLst/>
              <a:rect l="l" t="t" r="r" b="b"/>
              <a:pathLst>
                <a:path w="2765" h="1931" extrusionOk="0">
                  <a:moveTo>
                    <a:pt x="215" y="0"/>
                  </a:moveTo>
                  <a:cubicBezTo>
                    <a:pt x="118" y="0"/>
                    <a:pt x="36" y="79"/>
                    <a:pt x="19" y="179"/>
                  </a:cubicBezTo>
                  <a:cubicBezTo>
                    <a:pt x="0" y="294"/>
                    <a:pt x="87" y="400"/>
                    <a:pt x="202" y="410"/>
                  </a:cubicBezTo>
                  <a:lnTo>
                    <a:pt x="385" y="438"/>
                  </a:lnTo>
                  <a:lnTo>
                    <a:pt x="202" y="583"/>
                  </a:lnTo>
                  <a:cubicBezTo>
                    <a:pt x="154" y="611"/>
                    <a:pt x="154" y="679"/>
                    <a:pt x="202" y="708"/>
                  </a:cubicBezTo>
                  <a:lnTo>
                    <a:pt x="2039" y="1919"/>
                  </a:lnTo>
                  <a:cubicBezTo>
                    <a:pt x="2052" y="1927"/>
                    <a:pt x="2066" y="1931"/>
                    <a:pt x="2079" y="1931"/>
                  </a:cubicBezTo>
                  <a:cubicBezTo>
                    <a:pt x="2115" y="1931"/>
                    <a:pt x="2147" y="1906"/>
                    <a:pt x="2154" y="1871"/>
                  </a:cubicBezTo>
                  <a:lnTo>
                    <a:pt x="2212" y="1640"/>
                  </a:lnTo>
                  <a:lnTo>
                    <a:pt x="2318" y="1804"/>
                  </a:lnTo>
                  <a:cubicBezTo>
                    <a:pt x="2361" y="1873"/>
                    <a:pt x="2422" y="1901"/>
                    <a:pt x="2483" y="1901"/>
                  </a:cubicBezTo>
                  <a:cubicBezTo>
                    <a:pt x="2625" y="1901"/>
                    <a:pt x="2765" y="1744"/>
                    <a:pt x="2664" y="1583"/>
                  </a:cubicBezTo>
                  <a:lnTo>
                    <a:pt x="2279" y="967"/>
                  </a:lnTo>
                  <a:cubicBezTo>
                    <a:pt x="2260" y="938"/>
                    <a:pt x="2241" y="919"/>
                    <a:pt x="2212" y="900"/>
                  </a:cubicBezTo>
                  <a:lnTo>
                    <a:pt x="1058" y="140"/>
                  </a:lnTo>
                  <a:cubicBezTo>
                    <a:pt x="1039" y="131"/>
                    <a:pt x="1010" y="121"/>
                    <a:pt x="981" y="111"/>
                  </a:cubicBezTo>
                  <a:lnTo>
                    <a:pt x="260" y="6"/>
                  </a:lnTo>
                  <a:cubicBezTo>
                    <a:pt x="245" y="2"/>
                    <a:pt x="230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2ed5c84bb7d_2_0"/>
            <p:cNvSpPr/>
            <p:nvPr/>
          </p:nvSpPr>
          <p:spPr>
            <a:xfrm>
              <a:off x="6908624" y="2475941"/>
              <a:ext cx="43694" cy="33998"/>
            </a:xfrm>
            <a:custGeom>
              <a:avLst/>
              <a:gdLst/>
              <a:ahLst/>
              <a:cxnLst/>
              <a:rect l="l" t="t" r="r" b="b"/>
              <a:pathLst>
                <a:path w="1672" h="1301" extrusionOk="0">
                  <a:moveTo>
                    <a:pt x="280" y="0"/>
                  </a:moveTo>
                  <a:cubicBezTo>
                    <a:pt x="50" y="0"/>
                    <a:pt x="1" y="361"/>
                    <a:pt x="258" y="407"/>
                  </a:cubicBezTo>
                  <a:lnTo>
                    <a:pt x="440" y="435"/>
                  </a:lnTo>
                  <a:lnTo>
                    <a:pt x="248" y="580"/>
                  </a:lnTo>
                  <a:cubicBezTo>
                    <a:pt x="200" y="608"/>
                    <a:pt x="200" y="676"/>
                    <a:pt x="248" y="705"/>
                  </a:cubicBezTo>
                  <a:lnTo>
                    <a:pt x="1152" y="1301"/>
                  </a:lnTo>
                  <a:lnTo>
                    <a:pt x="1671" y="503"/>
                  </a:lnTo>
                  <a:lnTo>
                    <a:pt x="1123" y="137"/>
                  </a:lnTo>
                  <a:cubicBezTo>
                    <a:pt x="1094" y="128"/>
                    <a:pt x="1075" y="118"/>
                    <a:pt x="1036" y="108"/>
                  </a:cubicBezTo>
                  <a:lnTo>
                    <a:pt x="315" y="3"/>
                  </a:lnTo>
                  <a:cubicBezTo>
                    <a:pt x="303" y="1"/>
                    <a:pt x="292" y="0"/>
                    <a:pt x="28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39" name="Google Shape;3539;g2ed5c84bb7d_2_0"/>
          <p:cNvGrpSpPr/>
          <p:nvPr/>
        </p:nvGrpSpPr>
        <p:grpSpPr>
          <a:xfrm>
            <a:off x="1611326" y="1797304"/>
            <a:ext cx="553745" cy="458847"/>
            <a:chOff x="5757644" y="2012350"/>
            <a:chExt cx="360629" cy="298826"/>
          </a:xfrm>
        </p:grpSpPr>
        <p:sp>
          <p:nvSpPr>
            <p:cNvPr id="3540" name="Google Shape;3540;g2ed5c84bb7d_2_0"/>
            <p:cNvSpPr/>
            <p:nvPr/>
          </p:nvSpPr>
          <p:spPr>
            <a:xfrm>
              <a:off x="5768698" y="2012350"/>
              <a:ext cx="338259" cy="164164"/>
            </a:xfrm>
            <a:custGeom>
              <a:avLst/>
              <a:gdLst/>
              <a:ahLst/>
              <a:cxnLst/>
              <a:rect l="l" t="t" r="r" b="b"/>
              <a:pathLst>
                <a:path w="12944" h="6282" extrusionOk="0">
                  <a:moveTo>
                    <a:pt x="111" y="0"/>
                  </a:moveTo>
                  <a:cubicBezTo>
                    <a:pt x="50" y="0"/>
                    <a:pt x="1" y="54"/>
                    <a:pt x="1" y="116"/>
                  </a:cubicBezTo>
                  <a:lnTo>
                    <a:pt x="1" y="6165"/>
                  </a:lnTo>
                  <a:cubicBezTo>
                    <a:pt x="1" y="6235"/>
                    <a:pt x="49" y="6282"/>
                    <a:pt x="109" y="6282"/>
                  </a:cubicBezTo>
                  <a:cubicBezTo>
                    <a:pt x="114" y="6282"/>
                    <a:pt x="120" y="6281"/>
                    <a:pt x="126" y="6280"/>
                  </a:cubicBezTo>
                  <a:cubicBezTo>
                    <a:pt x="2231" y="5953"/>
                    <a:pt x="4354" y="5790"/>
                    <a:pt x="6476" y="5790"/>
                  </a:cubicBezTo>
                  <a:cubicBezTo>
                    <a:pt x="8597" y="5790"/>
                    <a:pt x="10718" y="5953"/>
                    <a:pt x="12819" y="6280"/>
                  </a:cubicBezTo>
                  <a:cubicBezTo>
                    <a:pt x="12824" y="6281"/>
                    <a:pt x="12830" y="6282"/>
                    <a:pt x="12836" y="6282"/>
                  </a:cubicBezTo>
                  <a:cubicBezTo>
                    <a:pt x="12895" y="6282"/>
                    <a:pt x="12944" y="6235"/>
                    <a:pt x="12944" y="6165"/>
                  </a:cubicBezTo>
                  <a:lnTo>
                    <a:pt x="12944" y="116"/>
                  </a:lnTo>
                  <a:cubicBezTo>
                    <a:pt x="12944" y="54"/>
                    <a:pt x="12894" y="0"/>
                    <a:pt x="12833" y="0"/>
                  </a:cubicBezTo>
                  <a:cubicBezTo>
                    <a:pt x="12829" y="0"/>
                    <a:pt x="12824" y="0"/>
                    <a:pt x="12819" y="1"/>
                  </a:cubicBezTo>
                  <a:cubicBezTo>
                    <a:pt x="10722" y="328"/>
                    <a:pt x="8597" y="491"/>
                    <a:pt x="6472" y="501"/>
                  </a:cubicBezTo>
                  <a:cubicBezTo>
                    <a:pt x="4347" y="491"/>
                    <a:pt x="2231" y="328"/>
                    <a:pt x="126" y="1"/>
                  </a:cubicBezTo>
                  <a:cubicBezTo>
                    <a:pt x="121" y="0"/>
                    <a:pt x="116" y="0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1" name="Google Shape;3541;g2ed5c84bb7d_2_0"/>
            <p:cNvSpPr/>
            <p:nvPr/>
          </p:nvSpPr>
          <p:spPr>
            <a:xfrm>
              <a:off x="5790571" y="2037934"/>
              <a:ext cx="294775" cy="113180"/>
            </a:xfrm>
            <a:custGeom>
              <a:avLst/>
              <a:gdLst/>
              <a:ahLst/>
              <a:cxnLst/>
              <a:rect l="l" t="t" r="r" b="b"/>
              <a:pathLst>
                <a:path w="11280" h="4331" extrusionOk="0">
                  <a:moveTo>
                    <a:pt x="182" y="0"/>
                  </a:moveTo>
                  <a:cubicBezTo>
                    <a:pt x="80" y="0"/>
                    <a:pt x="0" y="90"/>
                    <a:pt x="0" y="195"/>
                  </a:cubicBezTo>
                  <a:lnTo>
                    <a:pt x="0" y="4138"/>
                  </a:lnTo>
                  <a:cubicBezTo>
                    <a:pt x="0" y="4247"/>
                    <a:pt x="87" y="4331"/>
                    <a:pt x="194" y="4331"/>
                  </a:cubicBezTo>
                  <a:cubicBezTo>
                    <a:pt x="200" y="4331"/>
                    <a:pt x="206" y="4331"/>
                    <a:pt x="212" y="4330"/>
                  </a:cubicBezTo>
                  <a:cubicBezTo>
                    <a:pt x="2015" y="4095"/>
                    <a:pt x="3827" y="3977"/>
                    <a:pt x="5639" y="3977"/>
                  </a:cubicBezTo>
                  <a:cubicBezTo>
                    <a:pt x="7450" y="3977"/>
                    <a:pt x="9260" y="4095"/>
                    <a:pt x="11059" y="4330"/>
                  </a:cubicBezTo>
                  <a:cubicBezTo>
                    <a:pt x="11064" y="4331"/>
                    <a:pt x="11070" y="4331"/>
                    <a:pt x="11076" y="4331"/>
                  </a:cubicBezTo>
                  <a:cubicBezTo>
                    <a:pt x="11184" y="4331"/>
                    <a:pt x="11280" y="4247"/>
                    <a:pt x="11280" y="4138"/>
                  </a:cubicBezTo>
                  <a:lnTo>
                    <a:pt x="11280" y="195"/>
                  </a:lnTo>
                  <a:cubicBezTo>
                    <a:pt x="11280" y="90"/>
                    <a:pt x="11191" y="0"/>
                    <a:pt x="11088" y="0"/>
                  </a:cubicBezTo>
                  <a:cubicBezTo>
                    <a:pt x="11078" y="0"/>
                    <a:pt x="11069" y="1"/>
                    <a:pt x="11059" y="3"/>
                  </a:cubicBezTo>
                  <a:cubicBezTo>
                    <a:pt x="9260" y="234"/>
                    <a:pt x="7453" y="349"/>
                    <a:pt x="5635" y="349"/>
                  </a:cubicBezTo>
                  <a:cubicBezTo>
                    <a:pt x="3827" y="349"/>
                    <a:pt x="2010" y="234"/>
                    <a:pt x="212" y="3"/>
                  </a:cubicBezTo>
                  <a:cubicBezTo>
                    <a:pt x="202" y="1"/>
                    <a:pt x="192" y="0"/>
                    <a:pt x="1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2" name="Google Shape;3542;g2ed5c84bb7d_2_0"/>
            <p:cNvSpPr/>
            <p:nvPr/>
          </p:nvSpPr>
          <p:spPr>
            <a:xfrm>
              <a:off x="5871738" y="2201837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2" y="1"/>
                  </a:moveTo>
                  <a:cubicBezTo>
                    <a:pt x="308" y="1"/>
                    <a:pt x="0" y="308"/>
                    <a:pt x="0" y="693"/>
                  </a:cubicBezTo>
                  <a:lnTo>
                    <a:pt x="0" y="2135"/>
                  </a:lnTo>
                  <a:lnTo>
                    <a:pt x="2529" y="2135"/>
                  </a:lnTo>
                  <a:lnTo>
                    <a:pt x="2529" y="693"/>
                  </a:lnTo>
                  <a:cubicBezTo>
                    <a:pt x="2529" y="308"/>
                    <a:pt x="2221" y="1"/>
                    <a:pt x="1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3" name="Google Shape;3543;g2ed5c84bb7d_2_0"/>
            <p:cNvSpPr/>
            <p:nvPr/>
          </p:nvSpPr>
          <p:spPr>
            <a:xfrm>
              <a:off x="5805649" y="2201837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2" y="1"/>
                  </a:moveTo>
                  <a:cubicBezTo>
                    <a:pt x="308" y="1"/>
                    <a:pt x="0" y="308"/>
                    <a:pt x="0" y="693"/>
                  </a:cubicBezTo>
                  <a:lnTo>
                    <a:pt x="0" y="2135"/>
                  </a:lnTo>
                  <a:lnTo>
                    <a:pt x="2529" y="2135"/>
                  </a:lnTo>
                  <a:lnTo>
                    <a:pt x="2529" y="693"/>
                  </a:lnTo>
                  <a:cubicBezTo>
                    <a:pt x="2529" y="308"/>
                    <a:pt x="2221" y="1"/>
                    <a:pt x="1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4" name="Google Shape;3544;g2ed5c84bb7d_2_0"/>
            <p:cNvSpPr/>
            <p:nvPr/>
          </p:nvSpPr>
          <p:spPr>
            <a:xfrm>
              <a:off x="5937828" y="2201837"/>
              <a:ext cx="66350" cy="55819"/>
            </a:xfrm>
            <a:custGeom>
              <a:avLst/>
              <a:gdLst/>
              <a:ahLst/>
              <a:cxnLst/>
              <a:rect l="l" t="t" r="r" b="b"/>
              <a:pathLst>
                <a:path w="2539" h="2136" extrusionOk="0">
                  <a:moveTo>
                    <a:pt x="702" y="1"/>
                  </a:moveTo>
                  <a:cubicBezTo>
                    <a:pt x="317" y="1"/>
                    <a:pt x="0" y="308"/>
                    <a:pt x="10" y="693"/>
                  </a:cubicBezTo>
                  <a:lnTo>
                    <a:pt x="10" y="2135"/>
                  </a:lnTo>
                  <a:lnTo>
                    <a:pt x="2539" y="2135"/>
                  </a:lnTo>
                  <a:lnTo>
                    <a:pt x="2539" y="693"/>
                  </a:lnTo>
                  <a:cubicBezTo>
                    <a:pt x="2539" y="308"/>
                    <a:pt x="2231" y="1"/>
                    <a:pt x="18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5" name="Google Shape;3545;g2ed5c84bb7d_2_0"/>
            <p:cNvSpPr/>
            <p:nvPr/>
          </p:nvSpPr>
          <p:spPr>
            <a:xfrm>
              <a:off x="6004152" y="2201837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3" y="1"/>
                  </a:moveTo>
                  <a:cubicBezTo>
                    <a:pt x="308" y="1"/>
                    <a:pt x="1" y="308"/>
                    <a:pt x="1" y="693"/>
                  </a:cubicBezTo>
                  <a:lnTo>
                    <a:pt x="1" y="2135"/>
                  </a:lnTo>
                  <a:lnTo>
                    <a:pt x="2530" y="2135"/>
                  </a:lnTo>
                  <a:lnTo>
                    <a:pt x="2530" y="693"/>
                  </a:lnTo>
                  <a:cubicBezTo>
                    <a:pt x="2530" y="308"/>
                    <a:pt x="2222" y="1"/>
                    <a:pt x="183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6" name="Google Shape;3546;g2ed5c84bb7d_2_0"/>
            <p:cNvSpPr/>
            <p:nvPr/>
          </p:nvSpPr>
          <p:spPr>
            <a:xfrm>
              <a:off x="6020485" y="2201837"/>
              <a:ext cx="49782" cy="55558"/>
            </a:xfrm>
            <a:custGeom>
              <a:avLst/>
              <a:gdLst/>
              <a:ahLst/>
              <a:cxnLst/>
              <a:rect l="l" t="t" r="r" b="b"/>
              <a:pathLst>
                <a:path w="1905" h="2126" extrusionOk="0">
                  <a:moveTo>
                    <a:pt x="1" y="1"/>
                  </a:moveTo>
                  <a:cubicBezTo>
                    <a:pt x="357" y="39"/>
                    <a:pt x="635" y="337"/>
                    <a:pt x="635" y="693"/>
                  </a:cubicBezTo>
                  <a:lnTo>
                    <a:pt x="635" y="2126"/>
                  </a:lnTo>
                  <a:lnTo>
                    <a:pt x="1905" y="2126"/>
                  </a:lnTo>
                  <a:lnTo>
                    <a:pt x="1905" y="693"/>
                  </a:lnTo>
                  <a:cubicBezTo>
                    <a:pt x="1905" y="308"/>
                    <a:pt x="1597" y="1"/>
                    <a:pt x="1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7" name="Google Shape;3547;g2ed5c84bb7d_2_0"/>
            <p:cNvSpPr/>
            <p:nvPr/>
          </p:nvSpPr>
          <p:spPr>
            <a:xfrm>
              <a:off x="5954396" y="2201837"/>
              <a:ext cx="49782" cy="55558"/>
            </a:xfrm>
            <a:custGeom>
              <a:avLst/>
              <a:gdLst/>
              <a:ahLst/>
              <a:cxnLst/>
              <a:rect l="l" t="t" r="r" b="b"/>
              <a:pathLst>
                <a:path w="1905" h="2126" extrusionOk="0">
                  <a:moveTo>
                    <a:pt x="1" y="1"/>
                  </a:moveTo>
                  <a:cubicBezTo>
                    <a:pt x="357" y="39"/>
                    <a:pt x="626" y="337"/>
                    <a:pt x="635" y="693"/>
                  </a:cubicBezTo>
                  <a:lnTo>
                    <a:pt x="635" y="2126"/>
                  </a:lnTo>
                  <a:lnTo>
                    <a:pt x="1905" y="2126"/>
                  </a:lnTo>
                  <a:lnTo>
                    <a:pt x="1905" y="693"/>
                  </a:lnTo>
                  <a:cubicBezTo>
                    <a:pt x="1905" y="308"/>
                    <a:pt x="1597" y="1"/>
                    <a:pt x="1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8" name="Google Shape;3548;g2ed5c84bb7d_2_0"/>
            <p:cNvSpPr/>
            <p:nvPr/>
          </p:nvSpPr>
          <p:spPr>
            <a:xfrm>
              <a:off x="5888071" y="2201837"/>
              <a:ext cx="49782" cy="55558"/>
            </a:xfrm>
            <a:custGeom>
              <a:avLst/>
              <a:gdLst/>
              <a:ahLst/>
              <a:cxnLst/>
              <a:rect l="l" t="t" r="r" b="b"/>
              <a:pathLst>
                <a:path w="1905" h="2126" extrusionOk="0">
                  <a:moveTo>
                    <a:pt x="0" y="1"/>
                  </a:moveTo>
                  <a:cubicBezTo>
                    <a:pt x="356" y="39"/>
                    <a:pt x="625" y="337"/>
                    <a:pt x="625" y="693"/>
                  </a:cubicBezTo>
                  <a:lnTo>
                    <a:pt x="625" y="2126"/>
                  </a:lnTo>
                  <a:lnTo>
                    <a:pt x="1904" y="2126"/>
                  </a:lnTo>
                  <a:lnTo>
                    <a:pt x="1904" y="693"/>
                  </a:lnTo>
                  <a:cubicBezTo>
                    <a:pt x="1904" y="308"/>
                    <a:pt x="1587" y="1"/>
                    <a:pt x="1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g2ed5c84bb7d_2_0"/>
            <p:cNvSpPr/>
            <p:nvPr/>
          </p:nvSpPr>
          <p:spPr>
            <a:xfrm>
              <a:off x="5822217" y="2201837"/>
              <a:ext cx="49782" cy="55558"/>
            </a:xfrm>
            <a:custGeom>
              <a:avLst/>
              <a:gdLst/>
              <a:ahLst/>
              <a:cxnLst/>
              <a:rect l="l" t="t" r="r" b="b"/>
              <a:pathLst>
                <a:path w="1905" h="2126" extrusionOk="0">
                  <a:moveTo>
                    <a:pt x="1" y="1"/>
                  </a:moveTo>
                  <a:cubicBezTo>
                    <a:pt x="357" y="39"/>
                    <a:pt x="626" y="337"/>
                    <a:pt x="635" y="693"/>
                  </a:cubicBezTo>
                  <a:lnTo>
                    <a:pt x="635" y="2126"/>
                  </a:lnTo>
                  <a:lnTo>
                    <a:pt x="1905" y="2126"/>
                  </a:lnTo>
                  <a:lnTo>
                    <a:pt x="1905" y="693"/>
                  </a:lnTo>
                  <a:cubicBezTo>
                    <a:pt x="1905" y="308"/>
                    <a:pt x="1597" y="1"/>
                    <a:pt x="12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0" name="Google Shape;3550;g2ed5c84bb7d_2_0"/>
            <p:cNvSpPr/>
            <p:nvPr/>
          </p:nvSpPr>
          <p:spPr>
            <a:xfrm>
              <a:off x="5772461" y="2240539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3" y="0"/>
                  </a:moveTo>
                  <a:cubicBezTo>
                    <a:pt x="309" y="0"/>
                    <a:pt x="1" y="318"/>
                    <a:pt x="1" y="702"/>
                  </a:cubicBezTo>
                  <a:lnTo>
                    <a:pt x="1" y="2135"/>
                  </a:lnTo>
                  <a:lnTo>
                    <a:pt x="2530" y="2135"/>
                  </a:lnTo>
                  <a:lnTo>
                    <a:pt x="2530" y="702"/>
                  </a:lnTo>
                  <a:cubicBezTo>
                    <a:pt x="2530" y="318"/>
                    <a:pt x="222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1" name="Google Shape;3551;g2ed5c84bb7d_2_0"/>
            <p:cNvSpPr/>
            <p:nvPr/>
          </p:nvSpPr>
          <p:spPr>
            <a:xfrm>
              <a:off x="5838550" y="2240539"/>
              <a:ext cx="66377" cy="55819"/>
            </a:xfrm>
            <a:custGeom>
              <a:avLst/>
              <a:gdLst/>
              <a:ahLst/>
              <a:cxnLst/>
              <a:rect l="l" t="t" r="r" b="b"/>
              <a:pathLst>
                <a:path w="2540" h="2136" extrusionOk="0">
                  <a:moveTo>
                    <a:pt x="703" y="0"/>
                  </a:moveTo>
                  <a:cubicBezTo>
                    <a:pt x="318" y="0"/>
                    <a:pt x="1" y="318"/>
                    <a:pt x="1" y="702"/>
                  </a:cubicBezTo>
                  <a:lnTo>
                    <a:pt x="1" y="2135"/>
                  </a:lnTo>
                  <a:lnTo>
                    <a:pt x="2539" y="2135"/>
                  </a:lnTo>
                  <a:lnTo>
                    <a:pt x="2539" y="702"/>
                  </a:lnTo>
                  <a:cubicBezTo>
                    <a:pt x="2539" y="318"/>
                    <a:pt x="2232" y="0"/>
                    <a:pt x="18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2" name="Google Shape;3552;g2ed5c84bb7d_2_0"/>
            <p:cNvSpPr/>
            <p:nvPr/>
          </p:nvSpPr>
          <p:spPr>
            <a:xfrm>
              <a:off x="5904901" y="2240539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3" y="0"/>
                  </a:moveTo>
                  <a:cubicBezTo>
                    <a:pt x="308" y="0"/>
                    <a:pt x="0" y="318"/>
                    <a:pt x="0" y="702"/>
                  </a:cubicBezTo>
                  <a:lnTo>
                    <a:pt x="0" y="2135"/>
                  </a:lnTo>
                  <a:lnTo>
                    <a:pt x="2529" y="2135"/>
                  </a:lnTo>
                  <a:lnTo>
                    <a:pt x="2529" y="702"/>
                  </a:lnTo>
                  <a:cubicBezTo>
                    <a:pt x="2529" y="318"/>
                    <a:pt x="222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3" name="Google Shape;3553;g2ed5c84bb7d_2_0"/>
            <p:cNvSpPr/>
            <p:nvPr/>
          </p:nvSpPr>
          <p:spPr>
            <a:xfrm>
              <a:off x="5970990" y="2240539"/>
              <a:ext cx="66377" cy="55819"/>
            </a:xfrm>
            <a:custGeom>
              <a:avLst/>
              <a:gdLst/>
              <a:ahLst/>
              <a:cxnLst/>
              <a:rect l="l" t="t" r="r" b="b"/>
              <a:pathLst>
                <a:path w="2540" h="2136" extrusionOk="0">
                  <a:moveTo>
                    <a:pt x="702" y="0"/>
                  </a:moveTo>
                  <a:cubicBezTo>
                    <a:pt x="318" y="0"/>
                    <a:pt x="0" y="318"/>
                    <a:pt x="0" y="702"/>
                  </a:cubicBezTo>
                  <a:lnTo>
                    <a:pt x="0" y="2135"/>
                  </a:lnTo>
                  <a:lnTo>
                    <a:pt x="2539" y="2135"/>
                  </a:lnTo>
                  <a:lnTo>
                    <a:pt x="2539" y="702"/>
                  </a:lnTo>
                  <a:cubicBezTo>
                    <a:pt x="2539" y="318"/>
                    <a:pt x="2222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4" name="Google Shape;3554;g2ed5c84bb7d_2_0"/>
            <p:cNvSpPr/>
            <p:nvPr/>
          </p:nvSpPr>
          <p:spPr>
            <a:xfrm>
              <a:off x="6037340" y="2240539"/>
              <a:ext cx="66115" cy="55819"/>
            </a:xfrm>
            <a:custGeom>
              <a:avLst/>
              <a:gdLst/>
              <a:ahLst/>
              <a:cxnLst/>
              <a:rect l="l" t="t" r="r" b="b"/>
              <a:pathLst>
                <a:path w="2530" h="2136" extrusionOk="0">
                  <a:moveTo>
                    <a:pt x="692" y="0"/>
                  </a:moveTo>
                  <a:cubicBezTo>
                    <a:pt x="308" y="0"/>
                    <a:pt x="0" y="318"/>
                    <a:pt x="0" y="702"/>
                  </a:cubicBezTo>
                  <a:lnTo>
                    <a:pt x="0" y="2135"/>
                  </a:lnTo>
                  <a:lnTo>
                    <a:pt x="2529" y="2135"/>
                  </a:lnTo>
                  <a:lnTo>
                    <a:pt x="2529" y="702"/>
                  </a:lnTo>
                  <a:cubicBezTo>
                    <a:pt x="2529" y="318"/>
                    <a:pt x="2221" y="0"/>
                    <a:pt x="18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5" name="Google Shape;3555;g2ed5c84bb7d_2_0"/>
            <p:cNvSpPr/>
            <p:nvPr/>
          </p:nvSpPr>
          <p:spPr>
            <a:xfrm>
              <a:off x="6053673" y="2240539"/>
              <a:ext cx="49782" cy="55819"/>
            </a:xfrm>
            <a:custGeom>
              <a:avLst/>
              <a:gdLst/>
              <a:ahLst/>
              <a:cxnLst/>
              <a:rect l="l" t="t" r="r" b="b"/>
              <a:pathLst>
                <a:path w="1905" h="2136" extrusionOk="0">
                  <a:moveTo>
                    <a:pt x="0" y="0"/>
                  </a:moveTo>
                  <a:cubicBezTo>
                    <a:pt x="356" y="39"/>
                    <a:pt x="635" y="337"/>
                    <a:pt x="635" y="693"/>
                  </a:cubicBezTo>
                  <a:lnTo>
                    <a:pt x="635" y="2135"/>
                  </a:lnTo>
                  <a:lnTo>
                    <a:pt x="1904" y="2135"/>
                  </a:lnTo>
                  <a:lnTo>
                    <a:pt x="1904" y="702"/>
                  </a:lnTo>
                  <a:cubicBezTo>
                    <a:pt x="1904" y="318"/>
                    <a:pt x="1596" y="0"/>
                    <a:pt x="1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6" name="Google Shape;3556;g2ed5c84bb7d_2_0"/>
            <p:cNvSpPr/>
            <p:nvPr/>
          </p:nvSpPr>
          <p:spPr>
            <a:xfrm>
              <a:off x="5987584" y="2240539"/>
              <a:ext cx="49782" cy="55819"/>
            </a:xfrm>
            <a:custGeom>
              <a:avLst/>
              <a:gdLst/>
              <a:ahLst/>
              <a:cxnLst/>
              <a:rect l="l" t="t" r="r" b="b"/>
              <a:pathLst>
                <a:path w="1905" h="2136" extrusionOk="0">
                  <a:moveTo>
                    <a:pt x="0" y="0"/>
                  </a:moveTo>
                  <a:cubicBezTo>
                    <a:pt x="356" y="39"/>
                    <a:pt x="625" y="337"/>
                    <a:pt x="625" y="693"/>
                  </a:cubicBezTo>
                  <a:lnTo>
                    <a:pt x="625" y="2135"/>
                  </a:lnTo>
                  <a:lnTo>
                    <a:pt x="1904" y="2135"/>
                  </a:lnTo>
                  <a:lnTo>
                    <a:pt x="1904" y="702"/>
                  </a:lnTo>
                  <a:cubicBezTo>
                    <a:pt x="1904" y="318"/>
                    <a:pt x="1587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7" name="Google Shape;3557;g2ed5c84bb7d_2_0"/>
            <p:cNvSpPr/>
            <p:nvPr/>
          </p:nvSpPr>
          <p:spPr>
            <a:xfrm>
              <a:off x="5921233" y="2240539"/>
              <a:ext cx="49782" cy="55819"/>
            </a:xfrm>
            <a:custGeom>
              <a:avLst/>
              <a:gdLst/>
              <a:ahLst/>
              <a:cxnLst/>
              <a:rect l="l" t="t" r="r" b="b"/>
              <a:pathLst>
                <a:path w="1905" h="2136" extrusionOk="0">
                  <a:moveTo>
                    <a:pt x="0" y="0"/>
                  </a:moveTo>
                  <a:cubicBezTo>
                    <a:pt x="356" y="39"/>
                    <a:pt x="626" y="337"/>
                    <a:pt x="626" y="693"/>
                  </a:cubicBezTo>
                  <a:lnTo>
                    <a:pt x="626" y="2135"/>
                  </a:lnTo>
                  <a:lnTo>
                    <a:pt x="1904" y="2135"/>
                  </a:lnTo>
                  <a:lnTo>
                    <a:pt x="1904" y="702"/>
                  </a:lnTo>
                  <a:cubicBezTo>
                    <a:pt x="1904" y="318"/>
                    <a:pt x="1587" y="0"/>
                    <a:pt x="1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g2ed5c84bb7d_2_0"/>
            <p:cNvSpPr/>
            <p:nvPr/>
          </p:nvSpPr>
          <p:spPr>
            <a:xfrm>
              <a:off x="5854883" y="2240539"/>
              <a:ext cx="49782" cy="55819"/>
            </a:xfrm>
            <a:custGeom>
              <a:avLst/>
              <a:gdLst/>
              <a:ahLst/>
              <a:cxnLst/>
              <a:rect l="l" t="t" r="r" b="b"/>
              <a:pathLst>
                <a:path w="1905" h="2136" extrusionOk="0">
                  <a:moveTo>
                    <a:pt x="1" y="0"/>
                  </a:moveTo>
                  <a:cubicBezTo>
                    <a:pt x="357" y="39"/>
                    <a:pt x="636" y="337"/>
                    <a:pt x="636" y="693"/>
                  </a:cubicBezTo>
                  <a:lnTo>
                    <a:pt x="636" y="2135"/>
                  </a:lnTo>
                  <a:lnTo>
                    <a:pt x="1905" y="2135"/>
                  </a:lnTo>
                  <a:lnTo>
                    <a:pt x="1905" y="702"/>
                  </a:lnTo>
                  <a:cubicBezTo>
                    <a:pt x="1905" y="318"/>
                    <a:pt x="1597" y="0"/>
                    <a:pt x="1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g2ed5c84bb7d_2_0"/>
            <p:cNvSpPr/>
            <p:nvPr/>
          </p:nvSpPr>
          <p:spPr>
            <a:xfrm>
              <a:off x="5788794" y="2240539"/>
              <a:ext cx="49782" cy="55819"/>
            </a:xfrm>
            <a:custGeom>
              <a:avLst/>
              <a:gdLst/>
              <a:ahLst/>
              <a:cxnLst/>
              <a:rect l="l" t="t" r="r" b="b"/>
              <a:pathLst>
                <a:path w="1905" h="2136" extrusionOk="0">
                  <a:moveTo>
                    <a:pt x="1" y="0"/>
                  </a:moveTo>
                  <a:cubicBezTo>
                    <a:pt x="357" y="39"/>
                    <a:pt x="626" y="337"/>
                    <a:pt x="626" y="693"/>
                  </a:cubicBezTo>
                  <a:lnTo>
                    <a:pt x="626" y="2135"/>
                  </a:lnTo>
                  <a:lnTo>
                    <a:pt x="1905" y="2135"/>
                  </a:lnTo>
                  <a:lnTo>
                    <a:pt x="1905" y="702"/>
                  </a:lnTo>
                  <a:cubicBezTo>
                    <a:pt x="1905" y="318"/>
                    <a:pt x="1587" y="0"/>
                    <a:pt x="12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g2ed5c84bb7d_2_0"/>
            <p:cNvSpPr/>
            <p:nvPr/>
          </p:nvSpPr>
          <p:spPr>
            <a:xfrm>
              <a:off x="5757644" y="2292308"/>
              <a:ext cx="360629" cy="18868"/>
            </a:xfrm>
            <a:custGeom>
              <a:avLst/>
              <a:gdLst/>
              <a:ahLst/>
              <a:cxnLst/>
              <a:rect l="l" t="t" r="r" b="b"/>
              <a:pathLst>
                <a:path w="13800" h="722" extrusionOk="0">
                  <a:moveTo>
                    <a:pt x="49" y="0"/>
                  </a:moveTo>
                  <a:cubicBezTo>
                    <a:pt x="20" y="0"/>
                    <a:pt x="0" y="20"/>
                    <a:pt x="0" y="48"/>
                  </a:cubicBezTo>
                  <a:lnTo>
                    <a:pt x="0" y="673"/>
                  </a:lnTo>
                  <a:cubicBezTo>
                    <a:pt x="0" y="702"/>
                    <a:pt x="20" y="722"/>
                    <a:pt x="49" y="722"/>
                  </a:cubicBezTo>
                  <a:lnTo>
                    <a:pt x="13742" y="722"/>
                  </a:lnTo>
                  <a:cubicBezTo>
                    <a:pt x="13771" y="722"/>
                    <a:pt x="13799" y="702"/>
                    <a:pt x="13799" y="673"/>
                  </a:cubicBezTo>
                  <a:lnTo>
                    <a:pt x="13799" y="48"/>
                  </a:lnTo>
                  <a:cubicBezTo>
                    <a:pt x="13799" y="20"/>
                    <a:pt x="13771" y="0"/>
                    <a:pt x="137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g2ed5c84bb7d_2_0"/>
            <p:cNvSpPr/>
            <p:nvPr/>
          </p:nvSpPr>
          <p:spPr>
            <a:xfrm>
              <a:off x="5757644" y="2292308"/>
              <a:ext cx="360629" cy="18868"/>
            </a:xfrm>
            <a:custGeom>
              <a:avLst/>
              <a:gdLst/>
              <a:ahLst/>
              <a:cxnLst/>
              <a:rect l="l" t="t" r="r" b="b"/>
              <a:pathLst>
                <a:path w="13800" h="722" extrusionOk="0">
                  <a:moveTo>
                    <a:pt x="12347" y="0"/>
                  </a:moveTo>
                  <a:lnTo>
                    <a:pt x="12347" y="443"/>
                  </a:lnTo>
                  <a:cubicBezTo>
                    <a:pt x="12347" y="472"/>
                    <a:pt x="12328" y="491"/>
                    <a:pt x="12299" y="491"/>
                  </a:cubicBezTo>
                  <a:lnTo>
                    <a:pt x="0" y="491"/>
                  </a:lnTo>
                  <a:lnTo>
                    <a:pt x="0" y="673"/>
                  </a:lnTo>
                  <a:cubicBezTo>
                    <a:pt x="0" y="702"/>
                    <a:pt x="20" y="722"/>
                    <a:pt x="49" y="722"/>
                  </a:cubicBezTo>
                  <a:lnTo>
                    <a:pt x="13742" y="722"/>
                  </a:lnTo>
                  <a:cubicBezTo>
                    <a:pt x="13771" y="722"/>
                    <a:pt x="13799" y="702"/>
                    <a:pt x="13799" y="673"/>
                  </a:cubicBezTo>
                  <a:lnTo>
                    <a:pt x="13799" y="48"/>
                  </a:lnTo>
                  <a:cubicBezTo>
                    <a:pt x="13799" y="20"/>
                    <a:pt x="13771" y="0"/>
                    <a:pt x="137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2" name="Google Shape;3562;g2ed5c84bb7d_2_0"/>
          <p:cNvGrpSpPr/>
          <p:nvPr/>
        </p:nvGrpSpPr>
        <p:grpSpPr>
          <a:xfrm>
            <a:off x="6826505" y="1766062"/>
            <a:ext cx="558200" cy="521323"/>
            <a:chOff x="7050889" y="2913503"/>
            <a:chExt cx="363530" cy="339514"/>
          </a:xfrm>
        </p:grpSpPr>
        <p:sp>
          <p:nvSpPr>
            <p:cNvPr id="3563" name="Google Shape;3563;g2ed5c84bb7d_2_0"/>
            <p:cNvSpPr/>
            <p:nvPr/>
          </p:nvSpPr>
          <p:spPr>
            <a:xfrm>
              <a:off x="7057814" y="2913503"/>
              <a:ext cx="217893" cy="268146"/>
            </a:xfrm>
            <a:custGeom>
              <a:avLst/>
              <a:gdLst/>
              <a:ahLst/>
              <a:cxnLst/>
              <a:rect l="l" t="t" r="r" b="b"/>
              <a:pathLst>
                <a:path w="8338" h="10261" extrusionOk="0">
                  <a:moveTo>
                    <a:pt x="8338" y="0"/>
                  </a:moveTo>
                  <a:lnTo>
                    <a:pt x="1818" y="1443"/>
                  </a:lnTo>
                  <a:lnTo>
                    <a:pt x="1818" y="3741"/>
                  </a:lnTo>
                  <a:lnTo>
                    <a:pt x="1818" y="8655"/>
                  </a:lnTo>
                  <a:cubicBezTo>
                    <a:pt x="1597" y="8558"/>
                    <a:pt x="1357" y="8510"/>
                    <a:pt x="1126" y="8501"/>
                  </a:cubicBezTo>
                  <a:cubicBezTo>
                    <a:pt x="501" y="8501"/>
                    <a:pt x="1" y="8895"/>
                    <a:pt x="1" y="9385"/>
                  </a:cubicBezTo>
                  <a:cubicBezTo>
                    <a:pt x="1" y="9866"/>
                    <a:pt x="501" y="10260"/>
                    <a:pt x="1126" y="10260"/>
                  </a:cubicBezTo>
                  <a:cubicBezTo>
                    <a:pt x="2251" y="10260"/>
                    <a:pt x="2578" y="9405"/>
                    <a:pt x="2578" y="9068"/>
                  </a:cubicBezTo>
                  <a:lnTo>
                    <a:pt x="2578" y="3577"/>
                  </a:lnTo>
                  <a:lnTo>
                    <a:pt x="7578" y="2462"/>
                  </a:lnTo>
                  <a:lnTo>
                    <a:pt x="7578" y="7154"/>
                  </a:lnTo>
                  <a:cubicBezTo>
                    <a:pt x="7357" y="7058"/>
                    <a:pt x="7126" y="7010"/>
                    <a:pt x="6886" y="7001"/>
                  </a:cubicBezTo>
                  <a:cubicBezTo>
                    <a:pt x="6270" y="7001"/>
                    <a:pt x="5770" y="7395"/>
                    <a:pt x="5770" y="7876"/>
                  </a:cubicBezTo>
                  <a:cubicBezTo>
                    <a:pt x="5770" y="8366"/>
                    <a:pt x="6270" y="8760"/>
                    <a:pt x="6886" y="8760"/>
                  </a:cubicBezTo>
                  <a:cubicBezTo>
                    <a:pt x="7886" y="8760"/>
                    <a:pt x="8338" y="8020"/>
                    <a:pt x="8338" y="7529"/>
                  </a:cubicBezTo>
                  <a:cubicBezTo>
                    <a:pt x="8338" y="7241"/>
                    <a:pt x="8338" y="2298"/>
                    <a:pt x="8338" y="2298"/>
                  </a:cubicBezTo>
                  <a:lnTo>
                    <a:pt x="8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g2ed5c84bb7d_2_0"/>
            <p:cNvSpPr/>
            <p:nvPr/>
          </p:nvSpPr>
          <p:spPr>
            <a:xfrm>
              <a:off x="7262118" y="2972223"/>
              <a:ext cx="152300" cy="280794"/>
            </a:xfrm>
            <a:custGeom>
              <a:avLst/>
              <a:gdLst/>
              <a:ahLst/>
              <a:cxnLst/>
              <a:rect l="l" t="t" r="r" b="b"/>
              <a:pathLst>
                <a:path w="5828" h="10745" extrusionOk="0">
                  <a:moveTo>
                    <a:pt x="2252" y="1"/>
                  </a:moveTo>
                  <a:cubicBezTo>
                    <a:pt x="2222" y="1"/>
                    <a:pt x="2193" y="25"/>
                    <a:pt x="2193" y="61"/>
                  </a:cubicBezTo>
                  <a:lnTo>
                    <a:pt x="2193" y="8946"/>
                  </a:lnTo>
                  <a:cubicBezTo>
                    <a:pt x="1905" y="8812"/>
                    <a:pt x="1597" y="8735"/>
                    <a:pt x="1280" y="8725"/>
                  </a:cubicBezTo>
                  <a:cubicBezTo>
                    <a:pt x="578" y="8725"/>
                    <a:pt x="1" y="9177"/>
                    <a:pt x="1" y="9735"/>
                  </a:cubicBezTo>
                  <a:cubicBezTo>
                    <a:pt x="1" y="10292"/>
                    <a:pt x="578" y="10744"/>
                    <a:pt x="1280" y="10744"/>
                  </a:cubicBezTo>
                  <a:cubicBezTo>
                    <a:pt x="2347" y="10744"/>
                    <a:pt x="2953" y="9725"/>
                    <a:pt x="2953" y="9167"/>
                  </a:cubicBezTo>
                  <a:lnTo>
                    <a:pt x="2953" y="3552"/>
                  </a:lnTo>
                  <a:cubicBezTo>
                    <a:pt x="4107" y="3994"/>
                    <a:pt x="5097" y="4802"/>
                    <a:pt x="5761" y="5859"/>
                  </a:cubicBezTo>
                  <a:cubicBezTo>
                    <a:pt x="5768" y="5871"/>
                    <a:pt x="5780" y="5876"/>
                    <a:pt x="5792" y="5876"/>
                  </a:cubicBezTo>
                  <a:cubicBezTo>
                    <a:pt x="5810" y="5876"/>
                    <a:pt x="5828" y="5864"/>
                    <a:pt x="5828" y="5840"/>
                  </a:cubicBezTo>
                  <a:cubicBezTo>
                    <a:pt x="5828" y="5282"/>
                    <a:pt x="5761" y="3167"/>
                    <a:pt x="4684" y="2715"/>
                  </a:cubicBezTo>
                  <a:cubicBezTo>
                    <a:pt x="4030" y="2446"/>
                    <a:pt x="3376" y="1676"/>
                    <a:pt x="2914" y="1003"/>
                  </a:cubicBezTo>
                  <a:cubicBezTo>
                    <a:pt x="2895" y="965"/>
                    <a:pt x="2876" y="936"/>
                    <a:pt x="2847" y="907"/>
                  </a:cubicBezTo>
                  <a:cubicBezTo>
                    <a:pt x="2607" y="551"/>
                    <a:pt x="2414" y="234"/>
                    <a:pt x="2299" y="32"/>
                  </a:cubicBezTo>
                  <a:cubicBezTo>
                    <a:pt x="2288" y="10"/>
                    <a:pt x="2270" y="1"/>
                    <a:pt x="2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g2ed5c84bb7d_2_0"/>
            <p:cNvSpPr/>
            <p:nvPr/>
          </p:nvSpPr>
          <p:spPr>
            <a:xfrm>
              <a:off x="7263373" y="3037136"/>
              <a:ext cx="151046" cy="214626"/>
            </a:xfrm>
            <a:custGeom>
              <a:avLst/>
              <a:gdLst/>
              <a:ahLst/>
              <a:cxnLst/>
              <a:rect l="l" t="t" r="r" b="b"/>
              <a:pathLst>
                <a:path w="5780" h="8213" extrusionOk="0">
                  <a:moveTo>
                    <a:pt x="2491" y="0"/>
                  </a:moveTo>
                  <a:lnTo>
                    <a:pt x="2491" y="6212"/>
                  </a:lnTo>
                  <a:cubicBezTo>
                    <a:pt x="2491" y="6760"/>
                    <a:pt x="1895" y="7780"/>
                    <a:pt x="828" y="7780"/>
                  </a:cubicBezTo>
                  <a:cubicBezTo>
                    <a:pt x="539" y="7780"/>
                    <a:pt x="251" y="7703"/>
                    <a:pt x="1" y="7539"/>
                  </a:cubicBezTo>
                  <a:lnTo>
                    <a:pt x="1" y="7539"/>
                  </a:lnTo>
                  <a:lnTo>
                    <a:pt x="20" y="7578"/>
                  </a:lnTo>
                  <a:lnTo>
                    <a:pt x="30" y="7616"/>
                  </a:lnTo>
                  <a:cubicBezTo>
                    <a:pt x="58" y="7664"/>
                    <a:pt x="87" y="7712"/>
                    <a:pt x="116" y="7760"/>
                  </a:cubicBezTo>
                  <a:lnTo>
                    <a:pt x="145" y="7789"/>
                  </a:lnTo>
                  <a:lnTo>
                    <a:pt x="164" y="7818"/>
                  </a:lnTo>
                  <a:cubicBezTo>
                    <a:pt x="193" y="7847"/>
                    <a:pt x="222" y="7876"/>
                    <a:pt x="260" y="7905"/>
                  </a:cubicBezTo>
                  <a:lnTo>
                    <a:pt x="289" y="7933"/>
                  </a:lnTo>
                  <a:lnTo>
                    <a:pt x="299" y="7943"/>
                  </a:lnTo>
                  <a:lnTo>
                    <a:pt x="328" y="7962"/>
                  </a:lnTo>
                  <a:lnTo>
                    <a:pt x="337" y="7972"/>
                  </a:lnTo>
                  <a:lnTo>
                    <a:pt x="366" y="7991"/>
                  </a:lnTo>
                  <a:lnTo>
                    <a:pt x="376" y="7991"/>
                  </a:lnTo>
                  <a:lnTo>
                    <a:pt x="433" y="8030"/>
                  </a:lnTo>
                  <a:lnTo>
                    <a:pt x="443" y="8039"/>
                  </a:lnTo>
                  <a:lnTo>
                    <a:pt x="472" y="8049"/>
                  </a:lnTo>
                  <a:lnTo>
                    <a:pt x="491" y="8068"/>
                  </a:lnTo>
                  <a:lnTo>
                    <a:pt x="520" y="8078"/>
                  </a:lnTo>
                  <a:lnTo>
                    <a:pt x="539" y="8087"/>
                  </a:lnTo>
                  <a:lnTo>
                    <a:pt x="558" y="8097"/>
                  </a:lnTo>
                  <a:lnTo>
                    <a:pt x="587" y="8107"/>
                  </a:lnTo>
                  <a:lnTo>
                    <a:pt x="616" y="8126"/>
                  </a:lnTo>
                  <a:lnTo>
                    <a:pt x="655" y="8135"/>
                  </a:lnTo>
                  <a:lnTo>
                    <a:pt x="683" y="8145"/>
                  </a:lnTo>
                  <a:lnTo>
                    <a:pt x="712" y="8164"/>
                  </a:lnTo>
                  <a:lnTo>
                    <a:pt x="732" y="8164"/>
                  </a:lnTo>
                  <a:lnTo>
                    <a:pt x="770" y="8174"/>
                  </a:lnTo>
                  <a:lnTo>
                    <a:pt x="789" y="8183"/>
                  </a:lnTo>
                  <a:lnTo>
                    <a:pt x="828" y="8193"/>
                  </a:lnTo>
                  <a:lnTo>
                    <a:pt x="847" y="8193"/>
                  </a:lnTo>
                  <a:lnTo>
                    <a:pt x="885" y="8203"/>
                  </a:lnTo>
                  <a:lnTo>
                    <a:pt x="905" y="8203"/>
                  </a:lnTo>
                  <a:lnTo>
                    <a:pt x="953" y="8212"/>
                  </a:lnTo>
                  <a:lnTo>
                    <a:pt x="1222" y="8212"/>
                  </a:lnTo>
                  <a:cubicBezTo>
                    <a:pt x="2280" y="8212"/>
                    <a:pt x="2886" y="7193"/>
                    <a:pt x="2886" y="6635"/>
                  </a:cubicBezTo>
                  <a:lnTo>
                    <a:pt x="2886" y="1068"/>
                  </a:lnTo>
                  <a:cubicBezTo>
                    <a:pt x="4049" y="1510"/>
                    <a:pt x="5040" y="2318"/>
                    <a:pt x="5713" y="3375"/>
                  </a:cubicBezTo>
                  <a:cubicBezTo>
                    <a:pt x="5719" y="3382"/>
                    <a:pt x="5729" y="3385"/>
                    <a:pt x="5738" y="3385"/>
                  </a:cubicBezTo>
                  <a:cubicBezTo>
                    <a:pt x="5755" y="3385"/>
                    <a:pt x="5774" y="3375"/>
                    <a:pt x="5780" y="3356"/>
                  </a:cubicBezTo>
                  <a:cubicBezTo>
                    <a:pt x="5780" y="3260"/>
                    <a:pt x="5780" y="3116"/>
                    <a:pt x="5770" y="2933"/>
                  </a:cubicBezTo>
                  <a:cubicBezTo>
                    <a:pt x="5482" y="2029"/>
                    <a:pt x="4809" y="827"/>
                    <a:pt x="24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g2ed5c84bb7d_2_0"/>
            <p:cNvSpPr/>
            <p:nvPr/>
          </p:nvSpPr>
          <p:spPr>
            <a:xfrm>
              <a:off x="7105323" y="2913739"/>
              <a:ext cx="170384" cy="97788"/>
            </a:xfrm>
            <a:custGeom>
              <a:avLst/>
              <a:gdLst/>
              <a:ahLst/>
              <a:cxnLst/>
              <a:rect l="l" t="t" r="r" b="b"/>
              <a:pathLst>
                <a:path w="6520" h="3742" extrusionOk="0">
                  <a:moveTo>
                    <a:pt x="6520" y="1"/>
                  </a:moveTo>
                  <a:lnTo>
                    <a:pt x="0" y="1443"/>
                  </a:lnTo>
                  <a:lnTo>
                    <a:pt x="0" y="3741"/>
                  </a:lnTo>
                  <a:lnTo>
                    <a:pt x="6520" y="2289"/>
                  </a:lnTo>
                  <a:lnTo>
                    <a:pt x="6520" y="1"/>
                  </a:lnTo>
                  <a:close/>
                </a:path>
              </a:pathLst>
            </a:custGeom>
            <a:solidFill>
              <a:srgbClr val="9BAF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g2ed5c84bb7d_2_0"/>
            <p:cNvSpPr/>
            <p:nvPr/>
          </p:nvSpPr>
          <p:spPr>
            <a:xfrm>
              <a:off x="7082196" y="2913503"/>
              <a:ext cx="193511" cy="267884"/>
            </a:xfrm>
            <a:custGeom>
              <a:avLst/>
              <a:gdLst/>
              <a:ahLst/>
              <a:cxnLst/>
              <a:rect l="l" t="t" r="r" b="b"/>
              <a:pathLst>
                <a:path w="7405" h="10251" extrusionOk="0">
                  <a:moveTo>
                    <a:pt x="7405" y="0"/>
                  </a:moveTo>
                  <a:lnTo>
                    <a:pt x="885" y="1443"/>
                  </a:lnTo>
                  <a:lnTo>
                    <a:pt x="885" y="3741"/>
                  </a:lnTo>
                  <a:lnTo>
                    <a:pt x="1231" y="3664"/>
                  </a:lnTo>
                  <a:lnTo>
                    <a:pt x="1231" y="9058"/>
                  </a:lnTo>
                  <a:cubicBezTo>
                    <a:pt x="1231" y="9376"/>
                    <a:pt x="953" y="10135"/>
                    <a:pt x="1" y="10241"/>
                  </a:cubicBezTo>
                  <a:cubicBezTo>
                    <a:pt x="68" y="10251"/>
                    <a:pt x="126" y="10251"/>
                    <a:pt x="193" y="10251"/>
                  </a:cubicBezTo>
                  <a:cubicBezTo>
                    <a:pt x="1318" y="10251"/>
                    <a:pt x="1645" y="9395"/>
                    <a:pt x="1645" y="9058"/>
                  </a:cubicBezTo>
                  <a:lnTo>
                    <a:pt x="1645" y="3577"/>
                  </a:lnTo>
                  <a:lnTo>
                    <a:pt x="6241" y="2558"/>
                  </a:lnTo>
                  <a:lnTo>
                    <a:pt x="6991" y="2395"/>
                  </a:lnTo>
                  <a:lnTo>
                    <a:pt x="6991" y="7529"/>
                  </a:lnTo>
                  <a:cubicBezTo>
                    <a:pt x="6991" y="7981"/>
                    <a:pt x="6607" y="8645"/>
                    <a:pt x="5761" y="8751"/>
                  </a:cubicBezTo>
                  <a:cubicBezTo>
                    <a:pt x="5828" y="8751"/>
                    <a:pt x="5886" y="8760"/>
                    <a:pt x="5953" y="8760"/>
                  </a:cubicBezTo>
                  <a:cubicBezTo>
                    <a:pt x="6953" y="8760"/>
                    <a:pt x="7405" y="8020"/>
                    <a:pt x="7405" y="7529"/>
                  </a:cubicBezTo>
                  <a:lnTo>
                    <a:pt x="7405" y="2298"/>
                  </a:lnTo>
                  <a:lnTo>
                    <a:pt x="74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8" name="Google Shape;3568;g2ed5c84bb7d_2_0"/>
            <p:cNvSpPr/>
            <p:nvPr/>
          </p:nvSpPr>
          <p:spPr>
            <a:xfrm>
              <a:off x="7354601" y="3215961"/>
              <a:ext cx="50775" cy="17195"/>
            </a:xfrm>
            <a:custGeom>
              <a:avLst/>
              <a:gdLst/>
              <a:ahLst/>
              <a:cxnLst/>
              <a:rect l="l" t="t" r="r" b="b"/>
              <a:pathLst>
                <a:path w="1943" h="658" extrusionOk="0">
                  <a:moveTo>
                    <a:pt x="1689" y="0"/>
                  </a:moveTo>
                  <a:cubicBezTo>
                    <a:pt x="1664" y="0"/>
                    <a:pt x="1639" y="5"/>
                    <a:pt x="1616" y="13"/>
                  </a:cubicBezTo>
                  <a:cubicBezTo>
                    <a:pt x="1424" y="90"/>
                    <a:pt x="1000" y="215"/>
                    <a:pt x="202" y="254"/>
                  </a:cubicBezTo>
                  <a:cubicBezTo>
                    <a:pt x="96" y="254"/>
                    <a:pt x="0" y="340"/>
                    <a:pt x="0" y="456"/>
                  </a:cubicBezTo>
                  <a:cubicBezTo>
                    <a:pt x="0" y="571"/>
                    <a:pt x="96" y="658"/>
                    <a:pt x="202" y="658"/>
                  </a:cubicBezTo>
                  <a:lnTo>
                    <a:pt x="212" y="658"/>
                  </a:lnTo>
                  <a:cubicBezTo>
                    <a:pt x="1039" y="619"/>
                    <a:pt x="1510" y="504"/>
                    <a:pt x="1760" y="408"/>
                  </a:cubicBezTo>
                  <a:cubicBezTo>
                    <a:pt x="1904" y="350"/>
                    <a:pt x="1943" y="187"/>
                    <a:pt x="1847" y="71"/>
                  </a:cubicBezTo>
                  <a:cubicBezTo>
                    <a:pt x="1806" y="24"/>
                    <a:pt x="1747" y="0"/>
                    <a:pt x="16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9" name="Google Shape;3569;g2ed5c84bb7d_2_0"/>
            <p:cNvSpPr/>
            <p:nvPr/>
          </p:nvSpPr>
          <p:spPr>
            <a:xfrm>
              <a:off x="7050889" y="3195813"/>
              <a:ext cx="197431" cy="26786"/>
            </a:xfrm>
            <a:custGeom>
              <a:avLst/>
              <a:gdLst/>
              <a:ahLst/>
              <a:cxnLst/>
              <a:rect l="l" t="t" r="r" b="b"/>
              <a:pathLst>
                <a:path w="7555" h="1025" extrusionOk="0">
                  <a:moveTo>
                    <a:pt x="2504" y="0"/>
                  </a:moveTo>
                  <a:cubicBezTo>
                    <a:pt x="1357" y="0"/>
                    <a:pt x="655" y="173"/>
                    <a:pt x="227" y="371"/>
                  </a:cubicBezTo>
                  <a:cubicBezTo>
                    <a:pt x="1" y="463"/>
                    <a:pt x="111" y="767"/>
                    <a:pt x="308" y="767"/>
                  </a:cubicBezTo>
                  <a:cubicBezTo>
                    <a:pt x="337" y="767"/>
                    <a:pt x="368" y="761"/>
                    <a:pt x="400" y="746"/>
                  </a:cubicBezTo>
                  <a:cubicBezTo>
                    <a:pt x="927" y="505"/>
                    <a:pt x="1669" y="416"/>
                    <a:pt x="2477" y="416"/>
                  </a:cubicBezTo>
                  <a:cubicBezTo>
                    <a:pt x="3826" y="416"/>
                    <a:pt x="5360" y="663"/>
                    <a:pt x="6382" y="861"/>
                  </a:cubicBezTo>
                  <a:cubicBezTo>
                    <a:pt x="6670" y="919"/>
                    <a:pt x="6959" y="977"/>
                    <a:pt x="7237" y="1025"/>
                  </a:cubicBezTo>
                  <a:lnTo>
                    <a:pt x="7276" y="1025"/>
                  </a:lnTo>
                  <a:cubicBezTo>
                    <a:pt x="7526" y="1025"/>
                    <a:pt x="7555" y="669"/>
                    <a:pt x="7305" y="621"/>
                  </a:cubicBezTo>
                  <a:cubicBezTo>
                    <a:pt x="7035" y="573"/>
                    <a:pt x="6747" y="515"/>
                    <a:pt x="6459" y="458"/>
                  </a:cubicBezTo>
                  <a:cubicBezTo>
                    <a:pt x="4755" y="123"/>
                    <a:pt x="3471" y="0"/>
                    <a:pt x="25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0" name="Google Shape;3570;g2ed5c84bb7d_2_0"/>
            <p:cNvSpPr/>
            <p:nvPr/>
          </p:nvSpPr>
          <p:spPr>
            <a:xfrm>
              <a:off x="7357371" y="3166361"/>
              <a:ext cx="47509" cy="16803"/>
            </a:xfrm>
            <a:custGeom>
              <a:avLst/>
              <a:gdLst/>
              <a:ahLst/>
              <a:cxnLst/>
              <a:rect l="l" t="t" r="r" b="b"/>
              <a:pathLst>
                <a:path w="1818" h="643" extrusionOk="0">
                  <a:moveTo>
                    <a:pt x="1579" y="0"/>
                  </a:moveTo>
                  <a:cubicBezTo>
                    <a:pt x="1553" y="0"/>
                    <a:pt x="1526" y="6"/>
                    <a:pt x="1500" y="17"/>
                  </a:cubicBezTo>
                  <a:cubicBezTo>
                    <a:pt x="1096" y="152"/>
                    <a:pt x="673" y="219"/>
                    <a:pt x="250" y="238"/>
                  </a:cubicBezTo>
                  <a:cubicBezTo>
                    <a:pt x="0" y="257"/>
                    <a:pt x="10" y="633"/>
                    <a:pt x="269" y="642"/>
                  </a:cubicBezTo>
                  <a:lnTo>
                    <a:pt x="279" y="642"/>
                  </a:lnTo>
                  <a:cubicBezTo>
                    <a:pt x="741" y="623"/>
                    <a:pt x="1202" y="546"/>
                    <a:pt x="1644" y="392"/>
                  </a:cubicBezTo>
                  <a:cubicBezTo>
                    <a:pt x="1769" y="344"/>
                    <a:pt x="1818" y="190"/>
                    <a:pt x="1741" y="84"/>
                  </a:cubicBezTo>
                  <a:cubicBezTo>
                    <a:pt x="1700" y="30"/>
                    <a:pt x="1641" y="0"/>
                    <a:pt x="15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1" name="Google Shape;3571;g2ed5c84bb7d_2_0"/>
            <p:cNvSpPr/>
            <p:nvPr/>
          </p:nvSpPr>
          <p:spPr>
            <a:xfrm>
              <a:off x="7145855" y="3147938"/>
              <a:ext cx="145872" cy="31464"/>
            </a:xfrm>
            <a:custGeom>
              <a:avLst/>
              <a:gdLst/>
              <a:ahLst/>
              <a:cxnLst/>
              <a:rect l="l" t="t" r="r" b="b"/>
              <a:pathLst>
                <a:path w="5582" h="1204" extrusionOk="0">
                  <a:moveTo>
                    <a:pt x="286" y="1"/>
                  </a:moveTo>
                  <a:cubicBezTo>
                    <a:pt x="35" y="1"/>
                    <a:pt x="1" y="376"/>
                    <a:pt x="257" y="414"/>
                  </a:cubicBezTo>
                  <a:cubicBezTo>
                    <a:pt x="1007" y="482"/>
                    <a:pt x="1844" y="616"/>
                    <a:pt x="2748" y="789"/>
                  </a:cubicBezTo>
                  <a:cubicBezTo>
                    <a:pt x="3652" y="962"/>
                    <a:pt x="4498" y="1107"/>
                    <a:pt x="5277" y="1203"/>
                  </a:cubicBezTo>
                  <a:lnTo>
                    <a:pt x="5296" y="1203"/>
                  </a:lnTo>
                  <a:cubicBezTo>
                    <a:pt x="5299" y="1203"/>
                    <a:pt x="5302" y="1203"/>
                    <a:pt x="5305" y="1203"/>
                  </a:cubicBezTo>
                  <a:cubicBezTo>
                    <a:pt x="5556" y="1203"/>
                    <a:pt x="5581" y="818"/>
                    <a:pt x="5325" y="799"/>
                  </a:cubicBezTo>
                  <a:cubicBezTo>
                    <a:pt x="4555" y="703"/>
                    <a:pt x="3719" y="559"/>
                    <a:pt x="2825" y="386"/>
                  </a:cubicBezTo>
                  <a:cubicBezTo>
                    <a:pt x="1911" y="203"/>
                    <a:pt x="1055" y="78"/>
                    <a:pt x="296" y="1"/>
                  </a:cubicBezTo>
                  <a:cubicBezTo>
                    <a:pt x="292" y="1"/>
                    <a:pt x="289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2" name="Google Shape;3572;g2ed5c84bb7d_2_0"/>
          <p:cNvGrpSpPr/>
          <p:nvPr/>
        </p:nvGrpSpPr>
        <p:grpSpPr>
          <a:xfrm rot="-1490147">
            <a:off x="4183109" y="4147123"/>
            <a:ext cx="693941" cy="589166"/>
            <a:chOff x="8039217" y="153473"/>
            <a:chExt cx="898762" cy="763062"/>
          </a:xfrm>
        </p:grpSpPr>
        <p:sp>
          <p:nvSpPr>
            <p:cNvPr id="3573" name="Google Shape;3573;g2ed5c84bb7d_2_0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4" name="Google Shape;3574;g2ed5c84bb7d_2_0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5" name="Google Shape;3575;g2ed5c84bb7d_2_0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6" name="Google Shape;3576;g2ed5c84bb7d_2_0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7" name="Google Shape;3577;g2ed5c84bb7d_2_0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8" name="Google Shape;3578;g2ed5c84bb7d_2_0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9" name="Google Shape;3579;g2ed5c84bb7d_2_0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0" name="Google Shape;3580;g2ed5c84bb7d_2_0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1" name="Google Shape;3581;g2ed5c84bb7d_2_0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2" name="Google Shape;3582;g2ed5c84bb7d_2_0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3" name="Google Shape;3583;g2ed5c84bb7d_2_0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4" name="Google Shape;3584;g2ed5c84bb7d_2_0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5" name="Google Shape;3585;g2ed5c84bb7d_2_0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0" name="Google Shape;3590;p20"/>
          <p:cNvGrpSpPr/>
          <p:nvPr/>
        </p:nvGrpSpPr>
        <p:grpSpPr>
          <a:xfrm>
            <a:off x="347158" y="434042"/>
            <a:ext cx="2287835" cy="2280054"/>
            <a:chOff x="279983" y="1350417"/>
            <a:chExt cx="2287835" cy="2280054"/>
          </a:xfrm>
        </p:grpSpPr>
        <p:sp>
          <p:nvSpPr>
            <p:cNvPr id="3591" name="Google Shape;3591;p20"/>
            <p:cNvSpPr/>
            <p:nvPr/>
          </p:nvSpPr>
          <p:spPr>
            <a:xfrm rot="-758099">
              <a:off x="465324" y="1537006"/>
              <a:ext cx="1917154" cy="1906876"/>
            </a:xfrm>
            <a:custGeom>
              <a:avLst/>
              <a:gdLst/>
              <a:ahLst/>
              <a:cxnLst/>
              <a:rect l="l" t="t" r="r" b="b"/>
              <a:pathLst>
                <a:path w="58754" h="58439" extrusionOk="0">
                  <a:moveTo>
                    <a:pt x="31885" y="0"/>
                  </a:moveTo>
                  <a:cubicBezTo>
                    <a:pt x="27636" y="0"/>
                    <a:pt x="23447" y="1082"/>
                    <a:pt x="19729" y="3147"/>
                  </a:cubicBezTo>
                  <a:cubicBezTo>
                    <a:pt x="17369" y="4455"/>
                    <a:pt x="15490" y="6009"/>
                    <a:pt x="14153" y="7770"/>
                  </a:cubicBezTo>
                  <a:cubicBezTo>
                    <a:pt x="12924" y="9412"/>
                    <a:pt x="12038" y="11281"/>
                    <a:pt x="11556" y="13277"/>
                  </a:cubicBezTo>
                  <a:cubicBezTo>
                    <a:pt x="6462" y="13818"/>
                    <a:pt x="2361" y="18027"/>
                    <a:pt x="2056" y="23210"/>
                  </a:cubicBezTo>
                  <a:lnTo>
                    <a:pt x="69" y="56560"/>
                  </a:lnTo>
                  <a:cubicBezTo>
                    <a:pt x="1" y="57573"/>
                    <a:pt x="817" y="58438"/>
                    <a:pt x="1840" y="58438"/>
                  </a:cubicBezTo>
                  <a:lnTo>
                    <a:pt x="52027" y="58438"/>
                  </a:lnTo>
                  <a:cubicBezTo>
                    <a:pt x="52951" y="58438"/>
                    <a:pt x="53718" y="57730"/>
                    <a:pt x="53797" y="56806"/>
                  </a:cubicBezTo>
                  <a:lnTo>
                    <a:pt x="54889" y="43765"/>
                  </a:lnTo>
                  <a:cubicBezTo>
                    <a:pt x="57514" y="38788"/>
                    <a:pt x="58754" y="32504"/>
                    <a:pt x="58291" y="26475"/>
                  </a:cubicBezTo>
                  <a:cubicBezTo>
                    <a:pt x="57810" y="20093"/>
                    <a:pt x="55725" y="14388"/>
                    <a:pt x="52263" y="9982"/>
                  </a:cubicBezTo>
                  <a:cubicBezTo>
                    <a:pt x="47345" y="3728"/>
                    <a:pt x="39723" y="0"/>
                    <a:pt x="318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2" name="Google Shape;3592;p20"/>
            <p:cNvSpPr/>
            <p:nvPr/>
          </p:nvSpPr>
          <p:spPr>
            <a:xfrm rot="-758099">
              <a:off x="866074" y="1556161"/>
              <a:ext cx="1444473" cy="1664270"/>
            </a:xfrm>
            <a:custGeom>
              <a:avLst/>
              <a:gdLst/>
              <a:ahLst/>
              <a:cxnLst/>
              <a:rect l="l" t="t" r="r" b="b"/>
              <a:pathLst>
                <a:path w="44268" h="51004" extrusionOk="0">
                  <a:moveTo>
                    <a:pt x="19165" y="0"/>
                  </a:moveTo>
                  <a:cubicBezTo>
                    <a:pt x="15329" y="0"/>
                    <a:pt x="11452" y="942"/>
                    <a:pt x="7869" y="2926"/>
                  </a:cubicBezTo>
                  <a:cubicBezTo>
                    <a:pt x="5951" y="3989"/>
                    <a:pt x="4171" y="5336"/>
                    <a:pt x="2843" y="7067"/>
                  </a:cubicBezTo>
                  <a:cubicBezTo>
                    <a:pt x="837" y="9693"/>
                    <a:pt x="1" y="13076"/>
                    <a:pt x="70" y="16380"/>
                  </a:cubicBezTo>
                  <a:cubicBezTo>
                    <a:pt x="109" y="18721"/>
                    <a:pt x="601" y="21101"/>
                    <a:pt x="1820" y="23107"/>
                  </a:cubicBezTo>
                  <a:cubicBezTo>
                    <a:pt x="4594" y="27671"/>
                    <a:pt x="10711" y="29736"/>
                    <a:pt x="12688" y="34702"/>
                  </a:cubicBezTo>
                  <a:cubicBezTo>
                    <a:pt x="13819" y="37545"/>
                    <a:pt x="13337" y="40780"/>
                    <a:pt x="14212" y="43711"/>
                  </a:cubicBezTo>
                  <a:cubicBezTo>
                    <a:pt x="14950" y="46180"/>
                    <a:pt x="16612" y="48284"/>
                    <a:pt x="18834" y="49582"/>
                  </a:cubicBezTo>
                  <a:cubicBezTo>
                    <a:pt x="20602" y="50601"/>
                    <a:pt x="22762" y="51003"/>
                    <a:pt x="24919" y="51003"/>
                  </a:cubicBezTo>
                  <a:cubicBezTo>
                    <a:pt x="26469" y="51003"/>
                    <a:pt x="28018" y="50795"/>
                    <a:pt x="29417" y="50458"/>
                  </a:cubicBezTo>
                  <a:cubicBezTo>
                    <a:pt x="33695" y="49425"/>
                    <a:pt x="36950" y="46789"/>
                    <a:pt x="39281" y="43367"/>
                  </a:cubicBezTo>
                  <a:cubicBezTo>
                    <a:pt x="42871" y="38095"/>
                    <a:pt x="44267" y="30936"/>
                    <a:pt x="43795" y="24838"/>
                  </a:cubicBezTo>
                  <a:cubicBezTo>
                    <a:pt x="43372" y="19232"/>
                    <a:pt x="41651" y="13774"/>
                    <a:pt x="38140" y="9309"/>
                  </a:cubicBezTo>
                  <a:cubicBezTo>
                    <a:pt x="33441" y="3326"/>
                    <a:pt x="26375" y="0"/>
                    <a:pt x="19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3" name="Google Shape;3593;p20"/>
            <p:cNvSpPr/>
            <p:nvPr/>
          </p:nvSpPr>
          <p:spPr>
            <a:xfrm rot="-758099">
              <a:off x="592220" y="2164781"/>
              <a:ext cx="453168" cy="1361658"/>
            </a:xfrm>
            <a:custGeom>
              <a:avLst/>
              <a:gdLst/>
              <a:ahLst/>
              <a:cxnLst/>
              <a:rect l="l" t="t" r="r" b="b"/>
              <a:pathLst>
                <a:path w="13888" h="41730" extrusionOk="0">
                  <a:moveTo>
                    <a:pt x="13887" y="0"/>
                  </a:moveTo>
                  <a:lnTo>
                    <a:pt x="10612" y="79"/>
                  </a:lnTo>
                  <a:cubicBezTo>
                    <a:pt x="6010" y="187"/>
                    <a:pt x="2263" y="3797"/>
                    <a:pt x="1987" y="8390"/>
                  </a:cubicBezTo>
                  <a:lnTo>
                    <a:pt x="1" y="41729"/>
                  </a:lnTo>
                  <a:lnTo>
                    <a:pt x="13887" y="41729"/>
                  </a:lnTo>
                  <a:lnTo>
                    <a:pt x="138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4" name="Google Shape;3594;p20"/>
            <p:cNvSpPr/>
            <p:nvPr/>
          </p:nvSpPr>
          <p:spPr>
            <a:xfrm rot="-758099">
              <a:off x="592220" y="2164781"/>
              <a:ext cx="453168" cy="1361658"/>
            </a:xfrm>
            <a:custGeom>
              <a:avLst/>
              <a:gdLst/>
              <a:ahLst/>
              <a:cxnLst/>
              <a:rect l="l" t="t" r="r" b="b"/>
              <a:pathLst>
                <a:path w="13888" h="41730" extrusionOk="0">
                  <a:moveTo>
                    <a:pt x="13887" y="0"/>
                  </a:moveTo>
                  <a:lnTo>
                    <a:pt x="10612" y="79"/>
                  </a:lnTo>
                  <a:cubicBezTo>
                    <a:pt x="6010" y="187"/>
                    <a:pt x="2263" y="3797"/>
                    <a:pt x="1987" y="8390"/>
                  </a:cubicBezTo>
                  <a:lnTo>
                    <a:pt x="1" y="41729"/>
                  </a:lnTo>
                  <a:lnTo>
                    <a:pt x="13887" y="41729"/>
                  </a:lnTo>
                  <a:lnTo>
                    <a:pt x="13887" y="0"/>
                  </a:lnTo>
                  <a:close/>
                </a:path>
              </a:pathLst>
            </a:custGeom>
            <a:solidFill>
              <a:srgbClr val="000000">
                <a:alpha val="15686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5" name="Google Shape;3595;p20"/>
            <p:cNvSpPr/>
            <p:nvPr/>
          </p:nvSpPr>
          <p:spPr>
            <a:xfrm rot="-758099">
              <a:off x="1569385" y="1707263"/>
              <a:ext cx="365230" cy="332730"/>
            </a:xfrm>
            <a:custGeom>
              <a:avLst/>
              <a:gdLst/>
              <a:ahLst/>
              <a:cxnLst/>
              <a:rect l="l" t="t" r="r" b="b"/>
              <a:pathLst>
                <a:path w="11193" h="10197" extrusionOk="0">
                  <a:moveTo>
                    <a:pt x="5596" y="0"/>
                  </a:moveTo>
                  <a:cubicBezTo>
                    <a:pt x="4291" y="0"/>
                    <a:pt x="2986" y="499"/>
                    <a:pt x="1988" y="1498"/>
                  </a:cubicBezTo>
                  <a:cubicBezTo>
                    <a:pt x="1" y="3484"/>
                    <a:pt x="1" y="6710"/>
                    <a:pt x="1988" y="8707"/>
                  </a:cubicBezTo>
                  <a:cubicBezTo>
                    <a:pt x="2986" y="9700"/>
                    <a:pt x="4291" y="10197"/>
                    <a:pt x="5596" y="10197"/>
                  </a:cubicBezTo>
                  <a:cubicBezTo>
                    <a:pt x="6900" y="10197"/>
                    <a:pt x="8203" y="9700"/>
                    <a:pt x="9196" y="8707"/>
                  </a:cubicBezTo>
                  <a:cubicBezTo>
                    <a:pt x="11193" y="6710"/>
                    <a:pt x="11193" y="3484"/>
                    <a:pt x="9196" y="1498"/>
                  </a:cubicBezTo>
                  <a:cubicBezTo>
                    <a:pt x="8203" y="499"/>
                    <a:pt x="6900" y="0"/>
                    <a:pt x="5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6" name="Google Shape;3596;p20"/>
            <p:cNvSpPr/>
            <p:nvPr/>
          </p:nvSpPr>
          <p:spPr>
            <a:xfrm rot="-758099">
              <a:off x="1295842" y="1646091"/>
              <a:ext cx="358802" cy="209975"/>
            </a:xfrm>
            <a:custGeom>
              <a:avLst/>
              <a:gdLst/>
              <a:ahLst/>
              <a:cxnLst/>
              <a:rect l="l" t="t" r="r" b="b"/>
              <a:pathLst>
                <a:path w="10996" h="6435" extrusionOk="0">
                  <a:moveTo>
                    <a:pt x="6226" y="2294"/>
                  </a:moveTo>
                  <a:cubicBezTo>
                    <a:pt x="6511" y="3091"/>
                    <a:pt x="6442" y="3976"/>
                    <a:pt x="6049" y="4724"/>
                  </a:cubicBezTo>
                  <a:cubicBezTo>
                    <a:pt x="5921" y="4950"/>
                    <a:pt x="5655" y="5343"/>
                    <a:pt x="5262" y="5402"/>
                  </a:cubicBezTo>
                  <a:cubicBezTo>
                    <a:pt x="5238" y="5404"/>
                    <a:pt x="5214" y="5406"/>
                    <a:pt x="5189" y="5406"/>
                  </a:cubicBezTo>
                  <a:cubicBezTo>
                    <a:pt x="5000" y="5406"/>
                    <a:pt x="4823" y="5338"/>
                    <a:pt x="4692" y="5215"/>
                  </a:cubicBezTo>
                  <a:cubicBezTo>
                    <a:pt x="4465" y="5019"/>
                    <a:pt x="4328" y="4733"/>
                    <a:pt x="4318" y="4438"/>
                  </a:cubicBezTo>
                  <a:cubicBezTo>
                    <a:pt x="4308" y="3799"/>
                    <a:pt x="4800" y="3268"/>
                    <a:pt x="5085" y="3003"/>
                  </a:cubicBezTo>
                  <a:cubicBezTo>
                    <a:pt x="5419" y="2698"/>
                    <a:pt x="5803" y="2462"/>
                    <a:pt x="6226" y="2294"/>
                  </a:cubicBezTo>
                  <a:close/>
                  <a:moveTo>
                    <a:pt x="3451" y="0"/>
                  </a:moveTo>
                  <a:cubicBezTo>
                    <a:pt x="2980" y="0"/>
                    <a:pt x="2504" y="101"/>
                    <a:pt x="2056" y="308"/>
                  </a:cubicBezTo>
                  <a:cubicBezTo>
                    <a:pt x="768" y="908"/>
                    <a:pt x="0" y="2275"/>
                    <a:pt x="168" y="3691"/>
                  </a:cubicBezTo>
                  <a:cubicBezTo>
                    <a:pt x="181" y="3794"/>
                    <a:pt x="258" y="3842"/>
                    <a:pt x="336" y="3842"/>
                  </a:cubicBezTo>
                  <a:cubicBezTo>
                    <a:pt x="429" y="3842"/>
                    <a:pt x="523" y="3775"/>
                    <a:pt x="512" y="3652"/>
                  </a:cubicBezTo>
                  <a:cubicBezTo>
                    <a:pt x="355" y="2373"/>
                    <a:pt x="1043" y="1154"/>
                    <a:pt x="2203" y="613"/>
                  </a:cubicBezTo>
                  <a:cubicBezTo>
                    <a:pt x="2604" y="426"/>
                    <a:pt x="3029" y="336"/>
                    <a:pt x="3452" y="336"/>
                  </a:cubicBezTo>
                  <a:cubicBezTo>
                    <a:pt x="4254" y="336"/>
                    <a:pt x="5043" y="663"/>
                    <a:pt x="5616" y="1281"/>
                  </a:cubicBezTo>
                  <a:cubicBezTo>
                    <a:pt x="5813" y="1488"/>
                    <a:pt x="5970" y="1724"/>
                    <a:pt x="6098" y="1990"/>
                  </a:cubicBezTo>
                  <a:cubicBezTo>
                    <a:pt x="5646" y="2167"/>
                    <a:pt x="5223" y="2422"/>
                    <a:pt x="4859" y="2747"/>
                  </a:cubicBezTo>
                  <a:cubicBezTo>
                    <a:pt x="4456" y="3111"/>
                    <a:pt x="3974" y="3701"/>
                    <a:pt x="3984" y="4438"/>
                  </a:cubicBezTo>
                  <a:cubicBezTo>
                    <a:pt x="3993" y="4832"/>
                    <a:pt x="4170" y="5206"/>
                    <a:pt x="4475" y="5471"/>
                  </a:cubicBezTo>
                  <a:cubicBezTo>
                    <a:pt x="4666" y="5646"/>
                    <a:pt x="4914" y="5736"/>
                    <a:pt x="5170" y="5736"/>
                  </a:cubicBezTo>
                  <a:cubicBezTo>
                    <a:pt x="5217" y="5736"/>
                    <a:pt x="5264" y="5733"/>
                    <a:pt x="5311" y="5727"/>
                  </a:cubicBezTo>
                  <a:cubicBezTo>
                    <a:pt x="5714" y="5668"/>
                    <a:pt x="6078" y="5373"/>
                    <a:pt x="6354" y="4881"/>
                  </a:cubicBezTo>
                  <a:cubicBezTo>
                    <a:pt x="6786" y="4045"/>
                    <a:pt x="6865" y="3062"/>
                    <a:pt x="6550" y="2176"/>
                  </a:cubicBezTo>
                  <a:cubicBezTo>
                    <a:pt x="6898" y="2073"/>
                    <a:pt x="7256" y="2021"/>
                    <a:pt x="7608" y="2021"/>
                  </a:cubicBezTo>
                  <a:cubicBezTo>
                    <a:pt x="8164" y="2021"/>
                    <a:pt x="8707" y="2152"/>
                    <a:pt x="9176" y="2422"/>
                  </a:cubicBezTo>
                  <a:cubicBezTo>
                    <a:pt x="9845" y="2826"/>
                    <a:pt x="10317" y="3494"/>
                    <a:pt x="10475" y="4261"/>
                  </a:cubicBezTo>
                  <a:cubicBezTo>
                    <a:pt x="10632" y="4920"/>
                    <a:pt x="10514" y="5609"/>
                    <a:pt x="10140" y="6169"/>
                  </a:cubicBezTo>
                  <a:cubicBezTo>
                    <a:pt x="10091" y="6238"/>
                    <a:pt x="10111" y="6346"/>
                    <a:pt x="10179" y="6396"/>
                  </a:cubicBezTo>
                  <a:cubicBezTo>
                    <a:pt x="10209" y="6425"/>
                    <a:pt x="10248" y="6435"/>
                    <a:pt x="10278" y="6435"/>
                  </a:cubicBezTo>
                  <a:cubicBezTo>
                    <a:pt x="10337" y="6435"/>
                    <a:pt x="10386" y="6405"/>
                    <a:pt x="10416" y="6366"/>
                  </a:cubicBezTo>
                  <a:cubicBezTo>
                    <a:pt x="10848" y="5727"/>
                    <a:pt x="10996" y="4940"/>
                    <a:pt x="10809" y="4193"/>
                  </a:cubicBezTo>
                  <a:cubicBezTo>
                    <a:pt x="10622" y="3337"/>
                    <a:pt x="10101" y="2589"/>
                    <a:pt x="9344" y="2127"/>
                  </a:cubicBezTo>
                  <a:cubicBezTo>
                    <a:pt x="8828" y="1831"/>
                    <a:pt x="8234" y="1688"/>
                    <a:pt x="7626" y="1688"/>
                  </a:cubicBezTo>
                  <a:cubicBezTo>
                    <a:pt x="7225" y="1688"/>
                    <a:pt x="6817" y="1750"/>
                    <a:pt x="6423" y="1872"/>
                  </a:cubicBezTo>
                  <a:cubicBezTo>
                    <a:pt x="6285" y="1567"/>
                    <a:pt x="6088" y="1291"/>
                    <a:pt x="5862" y="1045"/>
                  </a:cubicBezTo>
                  <a:cubicBezTo>
                    <a:pt x="5224" y="363"/>
                    <a:pt x="4346" y="0"/>
                    <a:pt x="3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7" name="Google Shape;3597;p20"/>
            <p:cNvSpPr/>
            <p:nvPr/>
          </p:nvSpPr>
          <p:spPr>
            <a:xfrm rot="-758099">
              <a:off x="692544" y="2073858"/>
              <a:ext cx="1008012" cy="1367825"/>
            </a:xfrm>
            <a:custGeom>
              <a:avLst/>
              <a:gdLst/>
              <a:ahLst/>
              <a:cxnLst/>
              <a:rect l="l" t="t" r="r" b="b"/>
              <a:pathLst>
                <a:path w="30892" h="41919" extrusionOk="0">
                  <a:moveTo>
                    <a:pt x="18496" y="1"/>
                  </a:moveTo>
                  <a:cubicBezTo>
                    <a:pt x="18432" y="1"/>
                    <a:pt x="18368" y="1"/>
                    <a:pt x="18303" y="3"/>
                  </a:cubicBezTo>
                  <a:lnTo>
                    <a:pt x="10613" y="189"/>
                  </a:lnTo>
                  <a:cubicBezTo>
                    <a:pt x="10598" y="185"/>
                    <a:pt x="10583" y="182"/>
                    <a:pt x="10568" y="182"/>
                  </a:cubicBezTo>
                  <a:cubicBezTo>
                    <a:pt x="10554" y="182"/>
                    <a:pt x="10539" y="185"/>
                    <a:pt x="10524" y="189"/>
                  </a:cubicBezTo>
                  <a:cubicBezTo>
                    <a:pt x="5961" y="337"/>
                    <a:pt x="2263" y="3946"/>
                    <a:pt x="1988" y="8500"/>
                  </a:cubicBezTo>
                  <a:lnTo>
                    <a:pt x="1" y="41918"/>
                  </a:lnTo>
                  <a:lnTo>
                    <a:pt x="30892" y="41918"/>
                  </a:lnTo>
                  <a:lnTo>
                    <a:pt x="27302" y="7920"/>
                  </a:lnTo>
                  <a:cubicBezTo>
                    <a:pt x="26827" y="3410"/>
                    <a:pt x="23015" y="1"/>
                    <a:pt x="18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8" name="Google Shape;3598;p20"/>
            <p:cNvSpPr/>
            <p:nvPr/>
          </p:nvSpPr>
          <p:spPr>
            <a:xfrm rot="-758099">
              <a:off x="784561" y="1758577"/>
              <a:ext cx="1127047" cy="857619"/>
            </a:xfrm>
            <a:custGeom>
              <a:avLst/>
              <a:gdLst/>
              <a:ahLst/>
              <a:cxnLst/>
              <a:rect l="l" t="t" r="r" b="b"/>
              <a:pathLst>
                <a:path w="34540" h="26283" extrusionOk="0">
                  <a:moveTo>
                    <a:pt x="15693" y="1"/>
                  </a:moveTo>
                  <a:cubicBezTo>
                    <a:pt x="13932" y="1"/>
                    <a:pt x="12134" y="595"/>
                    <a:pt x="10946" y="1882"/>
                  </a:cubicBezTo>
                  <a:cubicBezTo>
                    <a:pt x="9707" y="3259"/>
                    <a:pt x="9265" y="5246"/>
                    <a:pt x="7927" y="6524"/>
                  </a:cubicBezTo>
                  <a:cubicBezTo>
                    <a:pt x="7770" y="6691"/>
                    <a:pt x="7573" y="6819"/>
                    <a:pt x="7357" y="6898"/>
                  </a:cubicBezTo>
                  <a:lnTo>
                    <a:pt x="6599" y="5659"/>
                  </a:lnTo>
                  <a:lnTo>
                    <a:pt x="6599" y="5659"/>
                  </a:lnTo>
                  <a:cubicBezTo>
                    <a:pt x="6717" y="7252"/>
                    <a:pt x="6904" y="8599"/>
                    <a:pt x="6845" y="9484"/>
                  </a:cubicBezTo>
                  <a:cubicBezTo>
                    <a:pt x="6786" y="10360"/>
                    <a:pt x="6688" y="11078"/>
                    <a:pt x="6029" y="11658"/>
                  </a:cubicBezTo>
                  <a:cubicBezTo>
                    <a:pt x="5547" y="12091"/>
                    <a:pt x="4937" y="12337"/>
                    <a:pt x="4377" y="12651"/>
                  </a:cubicBezTo>
                  <a:cubicBezTo>
                    <a:pt x="1259" y="14431"/>
                    <a:pt x="0" y="18296"/>
                    <a:pt x="1485" y="21571"/>
                  </a:cubicBezTo>
                  <a:cubicBezTo>
                    <a:pt x="2449" y="23715"/>
                    <a:pt x="4455" y="25240"/>
                    <a:pt x="6570" y="26282"/>
                  </a:cubicBezTo>
                  <a:lnTo>
                    <a:pt x="29996" y="25987"/>
                  </a:lnTo>
                  <a:cubicBezTo>
                    <a:pt x="32868" y="23814"/>
                    <a:pt x="34540" y="20322"/>
                    <a:pt x="33950" y="17333"/>
                  </a:cubicBezTo>
                  <a:cubicBezTo>
                    <a:pt x="33714" y="16133"/>
                    <a:pt x="33291" y="14933"/>
                    <a:pt x="32455" y="14038"/>
                  </a:cubicBezTo>
                  <a:cubicBezTo>
                    <a:pt x="30527" y="11963"/>
                    <a:pt x="26898" y="11953"/>
                    <a:pt x="25344" y="9583"/>
                  </a:cubicBezTo>
                  <a:cubicBezTo>
                    <a:pt x="24695" y="8599"/>
                    <a:pt x="24548" y="7370"/>
                    <a:pt x="24194" y="6239"/>
                  </a:cubicBezTo>
                  <a:cubicBezTo>
                    <a:pt x="23102" y="2797"/>
                    <a:pt x="19739" y="210"/>
                    <a:pt x="16139" y="14"/>
                  </a:cubicBezTo>
                  <a:cubicBezTo>
                    <a:pt x="15991" y="5"/>
                    <a:pt x="15842" y="1"/>
                    <a:pt x="15693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9" name="Google Shape;3599;p20"/>
            <p:cNvSpPr/>
            <p:nvPr/>
          </p:nvSpPr>
          <p:spPr>
            <a:xfrm rot="-758099">
              <a:off x="1183520" y="2201824"/>
              <a:ext cx="336026" cy="267339"/>
            </a:xfrm>
            <a:custGeom>
              <a:avLst/>
              <a:gdLst/>
              <a:ahLst/>
              <a:cxnLst/>
              <a:rect l="l" t="t" r="r" b="b"/>
              <a:pathLst>
                <a:path w="10298" h="8193" extrusionOk="0">
                  <a:moveTo>
                    <a:pt x="7583" y="0"/>
                  </a:moveTo>
                  <a:lnTo>
                    <a:pt x="1879" y="521"/>
                  </a:lnTo>
                  <a:lnTo>
                    <a:pt x="1" y="806"/>
                  </a:lnTo>
                  <a:lnTo>
                    <a:pt x="1387" y="8192"/>
                  </a:lnTo>
                  <a:lnTo>
                    <a:pt x="10298" y="7976"/>
                  </a:lnTo>
                  <a:lnTo>
                    <a:pt x="9825" y="5006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0" name="Google Shape;3600;p20"/>
            <p:cNvSpPr/>
            <p:nvPr/>
          </p:nvSpPr>
          <p:spPr>
            <a:xfrm rot="-758099">
              <a:off x="1231787" y="2180532"/>
              <a:ext cx="259345" cy="188733"/>
            </a:xfrm>
            <a:custGeom>
              <a:avLst/>
              <a:gdLst/>
              <a:ahLst/>
              <a:cxnLst/>
              <a:rect l="l" t="t" r="r" b="b"/>
              <a:pathLst>
                <a:path w="7948" h="5784" extrusionOk="0">
                  <a:moveTo>
                    <a:pt x="7072" y="0"/>
                  </a:moveTo>
                  <a:lnTo>
                    <a:pt x="1" y="1072"/>
                  </a:lnTo>
                  <a:cubicBezTo>
                    <a:pt x="1" y="1210"/>
                    <a:pt x="11" y="1357"/>
                    <a:pt x="21" y="1495"/>
                  </a:cubicBezTo>
                  <a:cubicBezTo>
                    <a:pt x="50" y="1908"/>
                    <a:pt x="40" y="2410"/>
                    <a:pt x="217" y="2793"/>
                  </a:cubicBezTo>
                  <a:cubicBezTo>
                    <a:pt x="434" y="3285"/>
                    <a:pt x="935" y="3698"/>
                    <a:pt x="1339" y="4042"/>
                  </a:cubicBezTo>
                  <a:cubicBezTo>
                    <a:pt x="2689" y="5173"/>
                    <a:pt x="4384" y="5783"/>
                    <a:pt x="6114" y="5783"/>
                  </a:cubicBezTo>
                  <a:cubicBezTo>
                    <a:pt x="6551" y="5783"/>
                    <a:pt x="6990" y="5744"/>
                    <a:pt x="7426" y="5665"/>
                  </a:cubicBezTo>
                  <a:cubicBezTo>
                    <a:pt x="7603" y="5635"/>
                    <a:pt x="7780" y="5586"/>
                    <a:pt x="7947" y="5547"/>
                  </a:cubicBezTo>
                  <a:lnTo>
                    <a:pt x="7072" y="0"/>
                  </a:lnTo>
                  <a:close/>
                </a:path>
              </a:pathLst>
            </a:custGeom>
            <a:solidFill>
              <a:srgbClr val="DCD0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1" name="Google Shape;3601;p20"/>
            <p:cNvSpPr/>
            <p:nvPr/>
          </p:nvSpPr>
          <p:spPr>
            <a:xfrm rot="-758099">
              <a:off x="1032600" y="1783096"/>
              <a:ext cx="536604" cy="566428"/>
            </a:xfrm>
            <a:custGeom>
              <a:avLst/>
              <a:gdLst/>
              <a:ahLst/>
              <a:cxnLst/>
              <a:rect l="l" t="t" r="r" b="b"/>
              <a:pathLst>
                <a:path w="16445" h="17359" extrusionOk="0">
                  <a:moveTo>
                    <a:pt x="7632" y="0"/>
                  </a:moveTo>
                  <a:cubicBezTo>
                    <a:pt x="3423" y="0"/>
                    <a:pt x="10" y="3511"/>
                    <a:pt x="10" y="7848"/>
                  </a:cubicBezTo>
                  <a:cubicBezTo>
                    <a:pt x="0" y="10100"/>
                    <a:pt x="954" y="12244"/>
                    <a:pt x="2616" y="13749"/>
                  </a:cubicBezTo>
                  <a:cubicBezTo>
                    <a:pt x="3462" y="15844"/>
                    <a:pt x="5459" y="16876"/>
                    <a:pt x="6108" y="17122"/>
                  </a:cubicBezTo>
                  <a:cubicBezTo>
                    <a:pt x="6533" y="17286"/>
                    <a:pt x="7119" y="17358"/>
                    <a:pt x="7787" y="17358"/>
                  </a:cubicBezTo>
                  <a:cubicBezTo>
                    <a:pt x="10208" y="17358"/>
                    <a:pt x="13715" y="16410"/>
                    <a:pt x="14625" y="15431"/>
                  </a:cubicBezTo>
                  <a:cubicBezTo>
                    <a:pt x="16444" y="13454"/>
                    <a:pt x="14979" y="5635"/>
                    <a:pt x="14979" y="5635"/>
                  </a:cubicBezTo>
                  <a:lnTo>
                    <a:pt x="14910" y="5311"/>
                  </a:lnTo>
                  <a:cubicBezTo>
                    <a:pt x="13985" y="2055"/>
                    <a:pt x="11094" y="0"/>
                    <a:pt x="7632" y="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2" name="Google Shape;3602;p20"/>
            <p:cNvSpPr/>
            <p:nvPr/>
          </p:nvSpPr>
          <p:spPr>
            <a:xfrm rot="-758099">
              <a:off x="1365758" y="2187050"/>
              <a:ext cx="139429" cy="132348"/>
            </a:xfrm>
            <a:custGeom>
              <a:avLst/>
              <a:gdLst/>
              <a:ahLst/>
              <a:cxnLst/>
              <a:rect l="l" t="t" r="r" b="b"/>
              <a:pathLst>
                <a:path w="4273" h="4056" extrusionOk="0">
                  <a:moveTo>
                    <a:pt x="2025" y="1"/>
                  </a:moveTo>
                  <a:cubicBezTo>
                    <a:pt x="1499" y="1"/>
                    <a:pt x="1056" y="415"/>
                    <a:pt x="1037" y="950"/>
                  </a:cubicBezTo>
                  <a:cubicBezTo>
                    <a:pt x="969" y="932"/>
                    <a:pt x="901" y="923"/>
                    <a:pt x="835" y="923"/>
                  </a:cubicBezTo>
                  <a:cubicBezTo>
                    <a:pt x="377" y="923"/>
                    <a:pt x="1" y="1344"/>
                    <a:pt x="113" y="1825"/>
                  </a:cubicBezTo>
                  <a:lnTo>
                    <a:pt x="250" y="2406"/>
                  </a:lnTo>
                  <a:cubicBezTo>
                    <a:pt x="427" y="2888"/>
                    <a:pt x="732" y="3330"/>
                    <a:pt x="1135" y="3655"/>
                  </a:cubicBezTo>
                  <a:cubicBezTo>
                    <a:pt x="1464" y="3920"/>
                    <a:pt x="1866" y="4056"/>
                    <a:pt x="2279" y="4056"/>
                  </a:cubicBezTo>
                  <a:cubicBezTo>
                    <a:pt x="2386" y="4056"/>
                    <a:pt x="2494" y="4047"/>
                    <a:pt x="2601" y="4028"/>
                  </a:cubicBezTo>
                  <a:cubicBezTo>
                    <a:pt x="3112" y="3910"/>
                    <a:pt x="3525" y="3527"/>
                    <a:pt x="3830" y="3104"/>
                  </a:cubicBezTo>
                  <a:cubicBezTo>
                    <a:pt x="4027" y="2838"/>
                    <a:pt x="4165" y="2524"/>
                    <a:pt x="4224" y="2189"/>
                  </a:cubicBezTo>
                  <a:cubicBezTo>
                    <a:pt x="4273" y="1855"/>
                    <a:pt x="4174" y="1511"/>
                    <a:pt x="3948" y="1265"/>
                  </a:cubicBezTo>
                  <a:cubicBezTo>
                    <a:pt x="3801" y="1118"/>
                    <a:pt x="3608" y="1041"/>
                    <a:pt x="3412" y="1041"/>
                  </a:cubicBezTo>
                  <a:cubicBezTo>
                    <a:pt x="3280" y="1041"/>
                    <a:pt x="3146" y="1076"/>
                    <a:pt x="3024" y="1147"/>
                  </a:cubicBezTo>
                  <a:cubicBezTo>
                    <a:pt x="3112" y="576"/>
                    <a:pt x="2699" y="55"/>
                    <a:pt x="2129" y="6"/>
                  </a:cubicBezTo>
                  <a:cubicBezTo>
                    <a:pt x="2094" y="2"/>
                    <a:pt x="2059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3" name="Google Shape;3603;p20"/>
            <p:cNvSpPr/>
            <p:nvPr/>
          </p:nvSpPr>
          <p:spPr>
            <a:xfrm rot="-758099">
              <a:off x="940019" y="1840309"/>
              <a:ext cx="245216" cy="371332"/>
            </a:xfrm>
            <a:custGeom>
              <a:avLst/>
              <a:gdLst/>
              <a:ahLst/>
              <a:cxnLst/>
              <a:rect l="l" t="t" r="r" b="b"/>
              <a:pathLst>
                <a:path w="7515" h="11380" extrusionOk="0">
                  <a:moveTo>
                    <a:pt x="6501" y="1"/>
                  </a:moveTo>
                  <a:cubicBezTo>
                    <a:pt x="6501" y="1"/>
                    <a:pt x="0" y="1299"/>
                    <a:pt x="522" y="5076"/>
                  </a:cubicBezTo>
                  <a:cubicBezTo>
                    <a:pt x="1043" y="8852"/>
                    <a:pt x="2056" y="11242"/>
                    <a:pt x="2056" y="11242"/>
                  </a:cubicBezTo>
                  <a:cubicBezTo>
                    <a:pt x="2056" y="11242"/>
                    <a:pt x="2469" y="10721"/>
                    <a:pt x="2990" y="10554"/>
                  </a:cubicBezTo>
                  <a:cubicBezTo>
                    <a:pt x="2990" y="10554"/>
                    <a:pt x="3066" y="10547"/>
                    <a:pt x="3191" y="10547"/>
                  </a:cubicBezTo>
                  <a:cubicBezTo>
                    <a:pt x="3626" y="10547"/>
                    <a:pt x="4660" y="10630"/>
                    <a:pt x="5134" y="11380"/>
                  </a:cubicBezTo>
                  <a:cubicBezTo>
                    <a:pt x="5724" y="10839"/>
                    <a:pt x="6039" y="10022"/>
                    <a:pt x="6147" y="9226"/>
                  </a:cubicBezTo>
                  <a:cubicBezTo>
                    <a:pt x="6246" y="8419"/>
                    <a:pt x="6108" y="7613"/>
                    <a:pt x="5734" y="6895"/>
                  </a:cubicBezTo>
                  <a:cubicBezTo>
                    <a:pt x="6767" y="6148"/>
                    <a:pt x="7308" y="4928"/>
                    <a:pt x="7406" y="3650"/>
                  </a:cubicBezTo>
                  <a:cubicBezTo>
                    <a:pt x="7514" y="2371"/>
                    <a:pt x="7150" y="1102"/>
                    <a:pt x="6501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4" name="Google Shape;3604;p20"/>
            <p:cNvSpPr/>
            <p:nvPr/>
          </p:nvSpPr>
          <p:spPr>
            <a:xfrm rot="-758099">
              <a:off x="1048743" y="1724805"/>
              <a:ext cx="459596" cy="243030"/>
            </a:xfrm>
            <a:custGeom>
              <a:avLst/>
              <a:gdLst/>
              <a:ahLst/>
              <a:cxnLst/>
              <a:rect l="l" t="t" r="r" b="b"/>
              <a:pathLst>
                <a:path w="14085" h="7448" extrusionOk="0">
                  <a:moveTo>
                    <a:pt x="7467" y="1"/>
                  </a:moveTo>
                  <a:cubicBezTo>
                    <a:pt x="2185" y="1"/>
                    <a:pt x="1" y="3435"/>
                    <a:pt x="1" y="3435"/>
                  </a:cubicBezTo>
                  <a:lnTo>
                    <a:pt x="1820" y="3671"/>
                  </a:lnTo>
                  <a:cubicBezTo>
                    <a:pt x="1820" y="3671"/>
                    <a:pt x="2112" y="3588"/>
                    <a:pt x="2533" y="3588"/>
                  </a:cubicBezTo>
                  <a:cubicBezTo>
                    <a:pt x="3050" y="3588"/>
                    <a:pt x="3761" y="3713"/>
                    <a:pt x="4368" y="4271"/>
                  </a:cubicBezTo>
                  <a:cubicBezTo>
                    <a:pt x="5479" y="5294"/>
                    <a:pt x="6079" y="7448"/>
                    <a:pt x="6079" y="7448"/>
                  </a:cubicBezTo>
                  <a:lnTo>
                    <a:pt x="14084" y="5894"/>
                  </a:lnTo>
                  <a:cubicBezTo>
                    <a:pt x="14084" y="5894"/>
                    <a:pt x="12973" y="524"/>
                    <a:pt x="8901" y="81"/>
                  </a:cubicBezTo>
                  <a:cubicBezTo>
                    <a:pt x="8400" y="26"/>
                    <a:pt x="7922" y="1"/>
                    <a:pt x="7467" y="1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5" name="Google Shape;3605;p20"/>
            <p:cNvSpPr/>
            <p:nvPr/>
          </p:nvSpPr>
          <p:spPr>
            <a:xfrm rot="-758099">
              <a:off x="1048664" y="2160481"/>
              <a:ext cx="145074" cy="145106"/>
            </a:xfrm>
            <a:custGeom>
              <a:avLst/>
              <a:gdLst/>
              <a:ahLst/>
              <a:cxnLst/>
              <a:rect l="l" t="t" r="r" b="b"/>
              <a:pathLst>
                <a:path w="4446" h="4447" extrusionOk="0">
                  <a:moveTo>
                    <a:pt x="2223" y="1"/>
                  </a:moveTo>
                  <a:cubicBezTo>
                    <a:pt x="994" y="1"/>
                    <a:pt x="1" y="994"/>
                    <a:pt x="1" y="2224"/>
                  </a:cubicBezTo>
                  <a:cubicBezTo>
                    <a:pt x="1" y="3453"/>
                    <a:pt x="994" y="4446"/>
                    <a:pt x="2223" y="4446"/>
                  </a:cubicBezTo>
                  <a:cubicBezTo>
                    <a:pt x="3453" y="4446"/>
                    <a:pt x="4446" y="3453"/>
                    <a:pt x="4446" y="2224"/>
                  </a:cubicBezTo>
                  <a:cubicBezTo>
                    <a:pt x="4446" y="994"/>
                    <a:pt x="3453" y="1"/>
                    <a:pt x="2223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6" name="Google Shape;3606;p20"/>
            <p:cNvSpPr/>
            <p:nvPr/>
          </p:nvSpPr>
          <p:spPr>
            <a:xfrm rot="-758099">
              <a:off x="1066833" y="2200072"/>
              <a:ext cx="87318" cy="70024"/>
            </a:xfrm>
            <a:custGeom>
              <a:avLst/>
              <a:gdLst/>
              <a:ahLst/>
              <a:cxnLst/>
              <a:rect l="l" t="t" r="r" b="b"/>
              <a:pathLst>
                <a:path w="2676" h="2146" extrusionOk="0">
                  <a:moveTo>
                    <a:pt x="113" y="1"/>
                  </a:moveTo>
                  <a:cubicBezTo>
                    <a:pt x="59" y="1"/>
                    <a:pt x="10" y="47"/>
                    <a:pt x="10" y="110"/>
                  </a:cubicBezTo>
                  <a:cubicBezTo>
                    <a:pt x="0" y="169"/>
                    <a:pt x="49" y="228"/>
                    <a:pt x="118" y="228"/>
                  </a:cubicBezTo>
                  <a:cubicBezTo>
                    <a:pt x="974" y="297"/>
                    <a:pt x="1751" y="779"/>
                    <a:pt x="2203" y="1516"/>
                  </a:cubicBezTo>
                  <a:cubicBezTo>
                    <a:pt x="1948" y="1369"/>
                    <a:pt x="1672" y="1261"/>
                    <a:pt x="1387" y="1211"/>
                  </a:cubicBezTo>
                  <a:cubicBezTo>
                    <a:pt x="1290" y="1194"/>
                    <a:pt x="1192" y="1185"/>
                    <a:pt x="1096" y="1185"/>
                  </a:cubicBezTo>
                  <a:cubicBezTo>
                    <a:pt x="870" y="1185"/>
                    <a:pt x="649" y="1233"/>
                    <a:pt x="443" y="1330"/>
                  </a:cubicBezTo>
                  <a:cubicBezTo>
                    <a:pt x="384" y="1359"/>
                    <a:pt x="364" y="1428"/>
                    <a:pt x="394" y="1487"/>
                  </a:cubicBezTo>
                  <a:cubicBezTo>
                    <a:pt x="414" y="1528"/>
                    <a:pt x="453" y="1550"/>
                    <a:pt x="495" y="1550"/>
                  </a:cubicBezTo>
                  <a:cubicBezTo>
                    <a:pt x="514" y="1550"/>
                    <a:pt x="533" y="1545"/>
                    <a:pt x="551" y="1536"/>
                  </a:cubicBezTo>
                  <a:cubicBezTo>
                    <a:pt x="722" y="1454"/>
                    <a:pt x="906" y="1415"/>
                    <a:pt x="1095" y="1415"/>
                  </a:cubicBezTo>
                  <a:cubicBezTo>
                    <a:pt x="1179" y="1415"/>
                    <a:pt x="1263" y="1423"/>
                    <a:pt x="1348" y="1438"/>
                  </a:cubicBezTo>
                  <a:cubicBezTo>
                    <a:pt x="1623" y="1497"/>
                    <a:pt x="1889" y="1595"/>
                    <a:pt x="2134" y="1752"/>
                  </a:cubicBezTo>
                  <a:cubicBezTo>
                    <a:pt x="2272" y="1811"/>
                    <a:pt x="2380" y="1929"/>
                    <a:pt x="2439" y="2067"/>
                  </a:cubicBezTo>
                  <a:cubicBezTo>
                    <a:pt x="2459" y="2116"/>
                    <a:pt x="2498" y="2146"/>
                    <a:pt x="2557" y="2146"/>
                  </a:cubicBezTo>
                  <a:cubicBezTo>
                    <a:pt x="2567" y="2146"/>
                    <a:pt x="2577" y="2146"/>
                    <a:pt x="2587" y="2136"/>
                  </a:cubicBezTo>
                  <a:cubicBezTo>
                    <a:pt x="2646" y="2116"/>
                    <a:pt x="2675" y="2057"/>
                    <a:pt x="2666" y="1998"/>
                  </a:cubicBezTo>
                  <a:cubicBezTo>
                    <a:pt x="2302" y="877"/>
                    <a:pt x="1298" y="90"/>
                    <a:pt x="128" y="2"/>
                  </a:cubicBezTo>
                  <a:cubicBezTo>
                    <a:pt x="123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7" name="Google Shape;3607;p20"/>
            <p:cNvSpPr/>
            <p:nvPr/>
          </p:nvSpPr>
          <p:spPr>
            <a:xfrm rot="-758099">
              <a:off x="1260336" y="2069432"/>
              <a:ext cx="53742" cy="45748"/>
            </a:xfrm>
            <a:custGeom>
              <a:avLst/>
              <a:gdLst/>
              <a:ahLst/>
              <a:cxnLst/>
              <a:rect l="l" t="t" r="r" b="b"/>
              <a:pathLst>
                <a:path w="1647" h="1402" extrusionOk="0">
                  <a:moveTo>
                    <a:pt x="933" y="0"/>
                  </a:moveTo>
                  <a:cubicBezTo>
                    <a:pt x="927" y="0"/>
                    <a:pt x="921" y="0"/>
                    <a:pt x="915" y="0"/>
                  </a:cubicBezTo>
                  <a:cubicBezTo>
                    <a:pt x="296" y="20"/>
                    <a:pt x="1" y="777"/>
                    <a:pt x="453" y="1210"/>
                  </a:cubicBezTo>
                  <a:cubicBezTo>
                    <a:pt x="594" y="1342"/>
                    <a:pt x="764" y="1401"/>
                    <a:pt x="930" y="1401"/>
                  </a:cubicBezTo>
                  <a:cubicBezTo>
                    <a:pt x="1297" y="1401"/>
                    <a:pt x="1647" y="1112"/>
                    <a:pt x="1633" y="679"/>
                  </a:cubicBezTo>
                  <a:cubicBezTo>
                    <a:pt x="1624" y="301"/>
                    <a:pt x="1309" y="0"/>
                    <a:pt x="9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8" name="Google Shape;3608;p20"/>
            <p:cNvSpPr/>
            <p:nvPr/>
          </p:nvSpPr>
          <p:spPr>
            <a:xfrm rot="-758099">
              <a:off x="1430702" y="1997855"/>
              <a:ext cx="48162" cy="45584"/>
            </a:xfrm>
            <a:custGeom>
              <a:avLst/>
              <a:gdLst/>
              <a:ahLst/>
              <a:cxnLst/>
              <a:rect l="l" t="t" r="r" b="b"/>
              <a:pathLst>
                <a:path w="1476" h="1397" extrusionOk="0">
                  <a:moveTo>
                    <a:pt x="741" y="1"/>
                  </a:moveTo>
                  <a:cubicBezTo>
                    <a:pt x="389" y="1"/>
                    <a:pt x="85" y="256"/>
                    <a:pt x="39" y="614"/>
                  </a:cubicBezTo>
                  <a:cubicBezTo>
                    <a:pt x="0" y="998"/>
                    <a:pt x="266" y="1352"/>
                    <a:pt x="649" y="1391"/>
                  </a:cubicBezTo>
                  <a:cubicBezTo>
                    <a:pt x="679" y="1395"/>
                    <a:pt x="709" y="1397"/>
                    <a:pt x="738" y="1397"/>
                  </a:cubicBezTo>
                  <a:cubicBezTo>
                    <a:pt x="1085" y="1397"/>
                    <a:pt x="1381" y="1135"/>
                    <a:pt x="1426" y="781"/>
                  </a:cubicBezTo>
                  <a:cubicBezTo>
                    <a:pt x="1475" y="398"/>
                    <a:pt x="1200" y="54"/>
                    <a:pt x="816" y="4"/>
                  </a:cubicBezTo>
                  <a:cubicBezTo>
                    <a:pt x="791" y="2"/>
                    <a:pt x="766" y="1"/>
                    <a:pt x="7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9" name="Google Shape;3609;p20"/>
            <p:cNvSpPr/>
            <p:nvPr/>
          </p:nvSpPr>
          <p:spPr>
            <a:xfrm rot="-758099">
              <a:off x="1395969" y="1999078"/>
              <a:ext cx="41114" cy="118611"/>
            </a:xfrm>
            <a:custGeom>
              <a:avLst/>
              <a:gdLst/>
              <a:ahLst/>
              <a:cxnLst/>
              <a:rect l="l" t="t" r="r" b="b"/>
              <a:pathLst>
                <a:path w="1260" h="3635" extrusionOk="0">
                  <a:moveTo>
                    <a:pt x="447" y="1"/>
                  </a:moveTo>
                  <a:cubicBezTo>
                    <a:pt x="392" y="1"/>
                    <a:pt x="342" y="39"/>
                    <a:pt x="325" y="104"/>
                  </a:cubicBezTo>
                  <a:lnTo>
                    <a:pt x="99" y="1137"/>
                  </a:lnTo>
                  <a:cubicBezTo>
                    <a:pt x="1" y="1599"/>
                    <a:pt x="188" y="2081"/>
                    <a:pt x="581" y="2346"/>
                  </a:cubicBezTo>
                  <a:lnTo>
                    <a:pt x="955" y="2592"/>
                  </a:lnTo>
                  <a:lnTo>
                    <a:pt x="640" y="3458"/>
                  </a:lnTo>
                  <a:cubicBezTo>
                    <a:pt x="611" y="3526"/>
                    <a:pt x="650" y="3605"/>
                    <a:pt x="719" y="3625"/>
                  </a:cubicBezTo>
                  <a:cubicBezTo>
                    <a:pt x="729" y="3635"/>
                    <a:pt x="748" y="3635"/>
                    <a:pt x="758" y="3635"/>
                  </a:cubicBezTo>
                  <a:cubicBezTo>
                    <a:pt x="817" y="3635"/>
                    <a:pt x="866" y="3605"/>
                    <a:pt x="886" y="3546"/>
                  </a:cubicBezTo>
                  <a:lnTo>
                    <a:pt x="1230" y="2582"/>
                  </a:lnTo>
                  <a:cubicBezTo>
                    <a:pt x="1260" y="2523"/>
                    <a:pt x="1230" y="2464"/>
                    <a:pt x="1181" y="2435"/>
                  </a:cubicBezTo>
                  <a:lnTo>
                    <a:pt x="729" y="2130"/>
                  </a:lnTo>
                  <a:cubicBezTo>
                    <a:pt x="424" y="1923"/>
                    <a:pt x="266" y="1550"/>
                    <a:pt x="345" y="1196"/>
                  </a:cubicBezTo>
                  <a:lnTo>
                    <a:pt x="581" y="153"/>
                  </a:lnTo>
                  <a:cubicBezTo>
                    <a:pt x="601" y="84"/>
                    <a:pt x="552" y="15"/>
                    <a:pt x="483" y="6"/>
                  </a:cubicBezTo>
                  <a:cubicBezTo>
                    <a:pt x="471" y="2"/>
                    <a:pt x="459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0" name="Google Shape;3610;p20"/>
            <p:cNvSpPr/>
            <p:nvPr/>
          </p:nvSpPr>
          <p:spPr>
            <a:xfrm rot="-758099">
              <a:off x="1389335" y="2123656"/>
              <a:ext cx="73320" cy="37329"/>
            </a:xfrm>
            <a:custGeom>
              <a:avLst/>
              <a:gdLst/>
              <a:ahLst/>
              <a:cxnLst/>
              <a:rect l="l" t="t" r="r" b="b"/>
              <a:pathLst>
                <a:path w="2247" h="1144" extrusionOk="0">
                  <a:moveTo>
                    <a:pt x="2085" y="1"/>
                  </a:moveTo>
                  <a:cubicBezTo>
                    <a:pt x="2036" y="1"/>
                    <a:pt x="1986" y="28"/>
                    <a:pt x="1964" y="91"/>
                  </a:cubicBezTo>
                  <a:cubicBezTo>
                    <a:pt x="1954" y="101"/>
                    <a:pt x="1692" y="888"/>
                    <a:pt x="1109" y="888"/>
                  </a:cubicBezTo>
                  <a:cubicBezTo>
                    <a:pt x="1106" y="888"/>
                    <a:pt x="1102" y="888"/>
                    <a:pt x="1098" y="888"/>
                  </a:cubicBezTo>
                  <a:cubicBezTo>
                    <a:pt x="508" y="868"/>
                    <a:pt x="292" y="209"/>
                    <a:pt x="282" y="179"/>
                  </a:cubicBezTo>
                  <a:cubicBezTo>
                    <a:pt x="259" y="115"/>
                    <a:pt x="208" y="87"/>
                    <a:pt x="158" y="87"/>
                  </a:cubicBezTo>
                  <a:cubicBezTo>
                    <a:pt x="78" y="87"/>
                    <a:pt x="0" y="156"/>
                    <a:pt x="36" y="258"/>
                  </a:cubicBezTo>
                  <a:cubicBezTo>
                    <a:pt x="46" y="288"/>
                    <a:pt x="312" y="1114"/>
                    <a:pt x="1088" y="1143"/>
                  </a:cubicBezTo>
                  <a:lnTo>
                    <a:pt x="1118" y="1143"/>
                  </a:lnTo>
                  <a:cubicBezTo>
                    <a:pt x="1875" y="1143"/>
                    <a:pt x="2190" y="209"/>
                    <a:pt x="2210" y="170"/>
                  </a:cubicBezTo>
                  <a:cubicBezTo>
                    <a:pt x="2246" y="72"/>
                    <a:pt x="2166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1" name="Google Shape;3611;p20"/>
            <p:cNvSpPr/>
            <p:nvPr/>
          </p:nvSpPr>
          <p:spPr>
            <a:xfrm rot="-758099">
              <a:off x="1224962" y="2016315"/>
              <a:ext cx="61965" cy="37753"/>
            </a:xfrm>
            <a:custGeom>
              <a:avLst/>
              <a:gdLst/>
              <a:ahLst/>
              <a:cxnLst/>
              <a:rect l="l" t="t" r="r" b="b"/>
              <a:pathLst>
                <a:path w="1899" h="1157" extrusionOk="0">
                  <a:moveTo>
                    <a:pt x="1357" y="0"/>
                  </a:moveTo>
                  <a:cubicBezTo>
                    <a:pt x="712" y="0"/>
                    <a:pt x="116" y="464"/>
                    <a:pt x="0" y="1156"/>
                  </a:cubicBezTo>
                  <a:cubicBezTo>
                    <a:pt x="649" y="851"/>
                    <a:pt x="1289" y="497"/>
                    <a:pt x="1898" y="114"/>
                  </a:cubicBezTo>
                  <a:cubicBezTo>
                    <a:pt x="1720" y="36"/>
                    <a:pt x="1537" y="0"/>
                    <a:pt x="13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2" name="Google Shape;3612;p20"/>
            <p:cNvSpPr/>
            <p:nvPr/>
          </p:nvSpPr>
          <p:spPr>
            <a:xfrm rot="-758099">
              <a:off x="1403438" y="1941288"/>
              <a:ext cx="70938" cy="18567"/>
            </a:xfrm>
            <a:custGeom>
              <a:avLst/>
              <a:gdLst/>
              <a:ahLst/>
              <a:cxnLst/>
              <a:rect l="l" t="t" r="r" b="b"/>
              <a:pathLst>
                <a:path w="2174" h="569" extrusionOk="0">
                  <a:moveTo>
                    <a:pt x="1068" y="1"/>
                  </a:moveTo>
                  <a:cubicBezTo>
                    <a:pt x="674" y="1"/>
                    <a:pt x="278" y="168"/>
                    <a:pt x="0" y="504"/>
                  </a:cubicBezTo>
                  <a:cubicBezTo>
                    <a:pt x="477" y="549"/>
                    <a:pt x="949" y="569"/>
                    <a:pt x="1423" y="569"/>
                  </a:cubicBezTo>
                  <a:cubicBezTo>
                    <a:pt x="1672" y="569"/>
                    <a:pt x="1922" y="563"/>
                    <a:pt x="2174" y="553"/>
                  </a:cubicBezTo>
                  <a:cubicBezTo>
                    <a:pt x="1896" y="186"/>
                    <a:pt x="1483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3" name="Google Shape;3613;p20"/>
            <p:cNvSpPr/>
            <p:nvPr/>
          </p:nvSpPr>
          <p:spPr>
            <a:xfrm rot="-758099">
              <a:off x="894530" y="2355915"/>
              <a:ext cx="1291373" cy="1013135"/>
            </a:xfrm>
            <a:custGeom>
              <a:avLst/>
              <a:gdLst/>
              <a:ahLst/>
              <a:cxnLst/>
              <a:rect l="l" t="t" r="r" b="b"/>
              <a:pathLst>
                <a:path w="39576" h="31049" extrusionOk="0">
                  <a:moveTo>
                    <a:pt x="23299" y="0"/>
                  </a:moveTo>
                  <a:lnTo>
                    <a:pt x="22630" y="49"/>
                  </a:lnTo>
                  <a:lnTo>
                    <a:pt x="22561" y="49"/>
                  </a:lnTo>
                  <a:lnTo>
                    <a:pt x="21528" y="118"/>
                  </a:lnTo>
                  <a:lnTo>
                    <a:pt x="19709" y="236"/>
                  </a:lnTo>
                  <a:lnTo>
                    <a:pt x="16660" y="443"/>
                  </a:lnTo>
                  <a:lnTo>
                    <a:pt x="16601" y="443"/>
                  </a:lnTo>
                  <a:lnTo>
                    <a:pt x="12756" y="698"/>
                  </a:lnTo>
                  <a:lnTo>
                    <a:pt x="12471" y="2547"/>
                  </a:lnTo>
                  <a:cubicBezTo>
                    <a:pt x="12471" y="2547"/>
                    <a:pt x="5930" y="4396"/>
                    <a:pt x="2803" y="7819"/>
                  </a:cubicBezTo>
                  <a:cubicBezTo>
                    <a:pt x="0" y="10877"/>
                    <a:pt x="915" y="27577"/>
                    <a:pt x="1131" y="31048"/>
                  </a:cubicBezTo>
                  <a:lnTo>
                    <a:pt x="24980" y="31048"/>
                  </a:lnTo>
                  <a:lnTo>
                    <a:pt x="38267" y="29376"/>
                  </a:lnTo>
                  <a:cubicBezTo>
                    <a:pt x="38208" y="28678"/>
                    <a:pt x="39575" y="29101"/>
                    <a:pt x="39398" y="27488"/>
                  </a:cubicBezTo>
                  <a:cubicBezTo>
                    <a:pt x="39261" y="26170"/>
                    <a:pt x="39083" y="24616"/>
                    <a:pt x="38877" y="22944"/>
                  </a:cubicBezTo>
                  <a:cubicBezTo>
                    <a:pt x="38661" y="21174"/>
                    <a:pt x="38415" y="19276"/>
                    <a:pt x="38120" y="17368"/>
                  </a:cubicBezTo>
                  <a:cubicBezTo>
                    <a:pt x="38080" y="17063"/>
                    <a:pt x="38031" y="16768"/>
                    <a:pt x="37982" y="16463"/>
                  </a:cubicBezTo>
                  <a:cubicBezTo>
                    <a:pt x="37952" y="16277"/>
                    <a:pt x="37923" y="16090"/>
                    <a:pt x="37893" y="15893"/>
                  </a:cubicBezTo>
                  <a:cubicBezTo>
                    <a:pt x="37825" y="15480"/>
                    <a:pt x="37756" y="15057"/>
                    <a:pt x="37687" y="14654"/>
                  </a:cubicBezTo>
                  <a:cubicBezTo>
                    <a:pt x="37598" y="14113"/>
                    <a:pt x="37500" y="13582"/>
                    <a:pt x="37402" y="13051"/>
                  </a:cubicBezTo>
                  <a:cubicBezTo>
                    <a:pt x="37294" y="12431"/>
                    <a:pt x="37176" y="11821"/>
                    <a:pt x="37048" y="11241"/>
                  </a:cubicBezTo>
                  <a:cubicBezTo>
                    <a:pt x="37028" y="11094"/>
                    <a:pt x="36999" y="10956"/>
                    <a:pt x="36969" y="10828"/>
                  </a:cubicBezTo>
                  <a:cubicBezTo>
                    <a:pt x="36861" y="10297"/>
                    <a:pt x="36703" y="9786"/>
                    <a:pt x="36507" y="9294"/>
                  </a:cubicBezTo>
                  <a:cubicBezTo>
                    <a:pt x="36320" y="8822"/>
                    <a:pt x="36104" y="8369"/>
                    <a:pt x="35848" y="7937"/>
                  </a:cubicBezTo>
                  <a:cubicBezTo>
                    <a:pt x="32435" y="2232"/>
                    <a:pt x="23761" y="1967"/>
                    <a:pt x="23761" y="1967"/>
                  </a:cubicBezTo>
                  <a:lnTo>
                    <a:pt x="23574" y="1180"/>
                  </a:lnTo>
                  <a:lnTo>
                    <a:pt x="232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4" name="Google Shape;3614;p20"/>
            <p:cNvSpPr/>
            <p:nvPr/>
          </p:nvSpPr>
          <p:spPr>
            <a:xfrm rot="-758099">
              <a:off x="1252943" y="2258743"/>
              <a:ext cx="353679" cy="597883"/>
            </a:xfrm>
            <a:custGeom>
              <a:avLst/>
              <a:gdLst/>
              <a:ahLst/>
              <a:cxnLst/>
              <a:rect l="l" t="t" r="r" b="b"/>
              <a:pathLst>
                <a:path w="10839" h="18323" extrusionOk="0">
                  <a:moveTo>
                    <a:pt x="6459" y="1"/>
                  </a:moveTo>
                  <a:cubicBezTo>
                    <a:pt x="5572" y="1"/>
                    <a:pt x="3127" y="4369"/>
                    <a:pt x="2430" y="6157"/>
                  </a:cubicBezTo>
                  <a:cubicBezTo>
                    <a:pt x="1742" y="7957"/>
                    <a:pt x="1565" y="10268"/>
                    <a:pt x="1447" y="11143"/>
                  </a:cubicBezTo>
                  <a:cubicBezTo>
                    <a:pt x="1328" y="12009"/>
                    <a:pt x="1" y="15490"/>
                    <a:pt x="1" y="15490"/>
                  </a:cubicBezTo>
                  <a:lnTo>
                    <a:pt x="6777" y="18323"/>
                  </a:lnTo>
                  <a:cubicBezTo>
                    <a:pt x="6777" y="18323"/>
                    <a:pt x="10475" y="6560"/>
                    <a:pt x="10662" y="5469"/>
                  </a:cubicBezTo>
                  <a:cubicBezTo>
                    <a:pt x="10839" y="4367"/>
                    <a:pt x="9609" y="4239"/>
                    <a:pt x="9609" y="4239"/>
                  </a:cubicBezTo>
                  <a:cubicBezTo>
                    <a:pt x="9590" y="2990"/>
                    <a:pt x="8636" y="2981"/>
                    <a:pt x="8607" y="2981"/>
                  </a:cubicBezTo>
                  <a:cubicBezTo>
                    <a:pt x="8606" y="2981"/>
                    <a:pt x="8606" y="2981"/>
                    <a:pt x="8606" y="2981"/>
                  </a:cubicBezTo>
                  <a:cubicBezTo>
                    <a:pt x="8606" y="2981"/>
                    <a:pt x="8773" y="2135"/>
                    <a:pt x="8498" y="1486"/>
                  </a:cubicBezTo>
                  <a:cubicBezTo>
                    <a:pt x="8329" y="1077"/>
                    <a:pt x="8076" y="979"/>
                    <a:pt x="7871" y="979"/>
                  </a:cubicBezTo>
                  <a:cubicBezTo>
                    <a:pt x="7682" y="979"/>
                    <a:pt x="7534" y="1063"/>
                    <a:pt x="7534" y="1063"/>
                  </a:cubicBezTo>
                  <a:cubicBezTo>
                    <a:pt x="7534" y="1063"/>
                    <a:pt x="7613" y="30"/>
                    <a:pt x="6462" y="1"/>
                  </a:cubicBezTo>
                  <a:cubicBezTo>
                    <a:pt x="6461" y="1"/>
                    <a:pt x="6460" y="1"/>
                    <a:pt x="6459" y="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5" name="Google Shape;3615;p20"/>
            <p:cNvSpPr/>
            <p:nvPr/>
          </p:nvSpPr>
          <p:spPr>
            <a:xfrm rot="-758099">
              <a:off x="1252521" y="2254931"/>
              <a:ext cx="350807" cy="602060"/>
            </a:xfrm>
            <a:custGeom>
              <a:avLst/>
              <a:gdLst/>
              <a:ahLst/>
              <a:cxnLst/>
              <a:rect l="l" t="t" r="r" b="b"/>
              <a:pathLst>
                <a:path w="10751" h="18451" fill="none" extrusionOk="0">
                  <a:moveTo>
                    <a:pt x="1" y="15618"/>
                  </a:moveTo>
                  <a:cubicBezTo>
                    <a:pt x="1" y="15618"/>
                    <a:pt x="1358" y="11989"/>
                    <a:pt x="1417" y="11439"/>
                  </a:cubicBezTo>
                  <a:cubicBezTo>
                    <a:pt x="1476" y="10888"/>
                    <a:pt x="1771" y="7239"/>
                    <a:pt x="2981" y="5095"/>
                  </a:cubicBezTo>
                  <a:cubicBezTo>
                    <a:pt x="4200" y="2961"/>
                    <a:pt x="5587" y="1"/>
                    <a:pt x="6521" y="119"/>
                  </a:cubicBezTo>
                  <a:cubicBezTo>
                    <a:pt x="7446" y="237"/>
                    <a:pt x="7564" y="640"/>
                    <a:pt x="7534" y="1191"/>
                  </a:cubicBezTo>
                  <a:cubicBezTo>
                    <a:pt x="7534" y="1191"/>
                    <a:pt x="9029" y="1171"/>
                    <a:pt x="8655" y="3109"/>
                  </a:cubicBezTo>
                  <a:cubicBezTo>
                    <a:pt x="8655" y="3109"/>
                    <a:pt x="9786" y="3069"/>
                    <a:pt x="9560" y="4377"/>
                  </a:cubicBezTo>
                  <a:cubicBezTo>
                    <a:pt x="9560" y="4377"/>
                    <a:pt x="10750" y="4348"/>
                    <a:pt x="10662" y="5597"/>
                  </a:cubicBezTo>
                  <a:cubicBezTo>
                    <a:pt x="10573" y="6836"/>
                    <a:pt x="6777" y="18451"/>
                    <a:pt x="6777" y="18451"/>
                  </a:cubicBez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6" name="Google Shape;3616;p20"/>
            <p:cNvSpPr/>
            <p:nvPr/>
          </p:nvSpPr>
          <p:spPr>
            <a:xfrm rot="-758099">
              <a:off x="1411877" y="2283970"/>
              <a:ext cx="43659" cy="103992"/>
            </a:xfrm>
            <a:custGeom>
              <a:avLst/>
              <a:gdLst/>
              <a:ahLst/>
              <a:cxnLst/>
              <a:rect l="l" t="t" r="r" b="b"/>
              <a:pathLst>
                <a:path w="1338" h="3187" extrusionOk="0">
                  <a:moveTo>
                    <a:pt x="1187" y="0"/>
                  </a:moveTo>
                  <a:cubicBezTo>
                    <a:pt x="1137" y="0"/>
                    <a:pt x="1087" y="36"/>
                    <a:pt x="1072" y="89"/>
                  </a:cubicBezTo>
                  <a:lnTo>
                    <a:pt x="30" y="3020"/>
                  </a:lnTo>
                  <a:cubicBezTo>
                    <a:pt x="0" y="3079"/>
                    <a:pt x="39" y="3157"/>
                    <a:pt x="108" y="3177"/>
                  </a:cubicBezTo>
                  <a:cubicBezTo>
                    <a:pt x="118" y="3187"/>
                    <a:pt x="138" y="3187"/>
                    <a:pt x="148" y="3187"/>
                  </a:cubicBezTo>
                  <a:cubicBezTo>
                    <a:pt x="207" y="3187"/>
                    <a:pt x="256" y="3157"/>
                    <a:pt x="275" y="3098"/>
                  </a:cubicBezTo>
                  <a:lnTo>
                    <a:pt x="1308" y="168"/>
                  </a:lnTo>
                  <a:cubicBezTo>
                    <a:pt x="1338" y="99"/>
                    <a:pt x="1298" y="30"/>
                    <a:pt x="1229" y="10"/>
                  </a:cubicBezTo>
                  <a:cubicBezTo>
                    <a:pt x="1216" y="4"/>
                    <a:pt x="1201" y="0"/>
                    <a:pt x="118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7" name="Google Shape;3617;p20"/>
            <p:cNvSpPr/>
            <p:nvPr/>
          </p:nvSpPr>
          <p:spPr>
            <a:xfrm rot="-758099">
              <a:off x="1469038" y="2335163"/>
              <a:ext cx="31521" cy="67186"/>
            </a:xfrm>
            <a:custGeom>
              <a:avLst/>
              <a:gdLst/>
              <a:ahLst/>
              <a:cxnLst/>
              <a:rect l="l" t="t" r="r" b="b"/>
              <a:pathLst>
                <a:path w="966" h="2059" extrusionOk="0">
                  <a:moveTo>
                    <a:pt x="804" y="0"/>
                  </a:moveTo>
                  <a:cubicBezTo>
                    <a:pt x="755" y="0"/>
                    <a:pt x="708" y="27"/>
                    <a:pt x="689" y="90"/>
                  </a:cubicBezTo>
                  <a:lnTo>
                    <a:pt x="30" y="1890"/>
                  </a:lnTo>
                  <a:cubicBezTo>
                    <a:pt x="1" y="1959"/>
                    <a:pt x="40" y="2028"/>
                    <a:pt x="109" y="2057"/>
                  </a:cubicBezTo>
                  <a:lnTo>
                    <a:pt x="148" y="2057"/>
                  </a:lnTo>
                  <a:cubicBezTo>
                    <a:pt x="155" y="2058"/>
                    <a:pt x="161" y="2059"/>
                    <a:pt x="167" y="2059"/>
                  </a:cubicBezTo>
                  <a:cubicBezTo>
                    <a:pt x="217" y="2059"/>
                    <a:pt x="259" y="2023"/>
                    <a:pt x="276" y="1979"/>
                  </a:cubicBezTo>
                  <a:lnTo>
                    <a:pt x="935" y="169"/>
                  </a:lnTo>
                  <a:cubicBezTo>
                    <a:pt x="966" y="71"/>
                    <a:pt x="883" y="0"/>
                    <a:pt x="804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8" name="Google Shape;3618;p20"/>
            <p:cNvSpPr/>
            <p:nvPr/>
          </p:nvSpPr>
          <p:spPr>
            <a:xfrm rot="-758099">
              <a:off x="1510765" y="2368819"/>
              <a:ext cx="28584" cy="78900"/>
            </a:xfrm>
            <a:custGeom>
              <a:avLst/>
              <a:gdLst/>
              <a:ahLst/>
              <a:cxnLst/>
              <a:rect l="l" t="t" r="r" b="b"/>
              <a:pathLst>
                <a:path w="876" h="2418" extrusionOk="0">
                  <a:moveTo>
                    <a:pt x="723" y="1"/>
                  </a:moveTo>
                  <a:cubicBezTo>
                    <a:pt x="671" y="1"/>
                    <a:pt x="620" y="30"/>
                    <a:pt x="600" y="97"/>
                  </a:cubicBezTo>
                  <a:lnTo>
                    <a:pt x="20" y="2260"/>
                  </a:lnTo>
                  <a:cubicBezTo>
                    <a:pt x="0" y="2329"/>
                    <a:pt x="40" y="2398"/>
                    <a:pt x="118" y="2418"/>
                  </a:cubicBezTo>
                  <a:lnTo>
                    <a:pt x="148" y="2418"/>
                  </a:lnTo>
                  <a:cubicBezTo>
                    <a:pt x="207" y="2418"/>
                    <a:pt x="256" y="2378"/>
                    <a:pt x="266" y="2329"/>
                  </a:cubicBezTo>
                  <a:lnTo>
                    <a:pt x="846" y="166"/>
                  </a:lnTo>
                  <a:cubicBezTo>
                    <a:pt x="876" y="65"/>
                    <a:pt x="799" y="1"/>
                    <a:pt x="723" y="1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9" name="Google Shape;3619;p20"/>
            <p:cNvSpPr/>
            <p:nvPr/>
          </p:nvSpPr>
          <p:spPr>
            <a:xfrm rot="-758099">
              <a:off x="1021522" y="2764054"/>
              <a:ext cx="639617" cy="654040"/>
            </a:xfrm>
            <a:custGeom>
              <a:avLst/>
              <a:gdLst/>
              <a:ahLst/>
              <a:cxnLst/>
              <a:rect l="l" t="t" r="r" b="b"/>
              <a:pathLst>
                <a:path w="19602" h="20044" extrusionOk="0">
                  <a:moveTo>
                    <a:pt x="9442" y="0"/>
                  </a:moveTo>
                  <a:lnTo>
                    <a:pt x="8400" y="2901"/>
                  </a:lnTo>
                  <a:cubicBezTo>
                    <a:pt x="8400" y="2901"/>
                    <a:pt x="6197" y="3305"/>
                    <a:pt x="4869" y="4180"/>
                  </a:cubicBezTo>
                  <a:cubicBezTo>
                    <a:pt x="3532" y="5045"/>
                    <a:pt x="1" y="18480"/>
                    <a:pt x="1" y="18480"/>
                  </a:cubicBezTo>
                  <a:lnTo>
                    <a:pt x="12383" y="20043"/>
                  </a:lnTo>
                  <a:lnTo>
                    <a:pt x="16209" y="20043"/>
                  </a:lnTo>
                  <a:cubicBezTo>
                    <a:pt x="16700" y="18666"/>
                    <a:pt x="18146" y="14487"/>
                    <a:pt x="18815" y="11900"/>
                  </a:cubicBezTo>
                  <a:cubicBezTo>
                    <a:pt x="18864" y="11713"/>
                    <a:pt x="18903" y="11536"/>
                    <a:pt x="18953" y="11369"/>
                  </a:cubicBezTo>
                  <a:cubicBezTo>
                    <a:pt x="18972" y="11281"/>
                    <a:pt x="18982" y="11202"/>
                    <a:pt x="19002" y="11133"/>
                  </a:cubicBezTo>
                  <a:cubicBezTo>
                    <a:pt x="19602" y="8399"/>
                    <a:pt x="17890" y="5940"/>
                    <a:pt x="17684" y="5645"/>
                  </a:cubicBezTo>
                  <a:cubicBezTo>
                    <a:pt x="17674" y="5635"/>
                    <a:pt x="17664" y="5626"/>
                    <a:pt x="17664" y="5626"/>
                  </a:cubicBezTo>
                  <a:lnTo>
                    <a:pt x="18412" y="2842"/>
                  </a:lnTo>
                  <a:lnTo>
                    <a:pt x="17763" y="2626"/>
                  </a:lnTo>
                  <a:lnTo>
                    <a:pt x="17753" y="2626"/>
                  </a:lnTo>
                  <a:lnTo>
                    <a:pt x="10809" y="433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0" name="Google Shape;3620;p20"/>
            <p:cNvSpPr/>
            <p:nvPr/>
          </p:nvSpPr>
          <p:spPr>
            <a:xfrm rot="-758099">
              <a:off x="1034568" y="2758524"/>
              <a:ext cx="626467" cy="656748"/>
            </a:xfrm>
            <a:custGeom>
              <a:avLst/>
              <a:gdLst/>
              <a:ahLst/>
              <a:cxnLst/>
              <a:rect l="l" t="t" r="r" b="b"/>
              <a:pathLst>
                <a:path w="19199" h="20127" extrusionOk="0">
                  <a:moveTo>
                    <a:pt x="9026" y="1"/>
                  </a:moveTo>
                  <a:cubicBezTo>
                    <a:pt x="9002" y="1"/>
                    <a:pt x="8981" y="8"/>
                    <a:pt x="8960" y="15"/>
                  </a:cubicBezTo>
                  <a:cubicBezTo>
                    <a:pt x="8931" y="35"/>
                    <a:pt x="8901" y="64"/>
                    <a:pt x="8891" y="94"/>
                  </a:cubicBezTo>
                  <a:lnTo>
                    <a:pt x="7760" y="3732"/>
                  </a:lnTo>
                  <a:cubicBezTo>
                    <a:pt x="7426" y="3831"/>
                    <a:pt x="5970" y="4313"/>
                    <a:pt x="4771" y="5306"/>
                  </a:cubicBezTo>
                  <a:cubicBezTo>
                    <a:pt x="3423" y="6417"/>
                    <a:pt x="168" y="16685"/>
                    <a:pt x="30" y="17118"/>
                  </a:cubicBezTo>
                  <a:cubicBezTo>
                    <a:pt x="0" y="17220"/>
                    <a:pt x="81" y="17289"/>
                    <a:pt x="159" y="17289"/>
                  </a:cubicBezTo>
                  <a:cubicBezTo>
                    <a:pt x="208" y="17289"/>
                    <a:pt x="257" y="17261"/>
                    <a:pt x="276" y="17196"/>
                  </a:cubicBezTo>
                  <a:cubicBezTo>
                    <a:pt x="315" y="17088"/>
                    <a:pt x="3640" y="6575"/>
                    <a:pt x="4928" y="5503"/>
                  </a:cubicBezTo>
                  <a:cubicBezTo>
                    <a:pt x="6226" y="4431"/>
                    <a:pt x="7878" y="3959"/>
                    <a:pt x="7898" y="3959"/>
                  </a:cubicBezTo>
                  <a:cubicBezTo>
                    <a:pt x="7937" y="3949"/>
                    <a:pt x="7967" y="3919"/>
                    <a:pt x="7987" y="3880"/>
                  </a:cubicBezTo>
                  <a:lnTo>
                    <a:pt x="9108" y="290"/>
                  </a:lnTo>
                  <a:lnTo>
                    <a:pt x="17841" y="3054"/>
                  </a:lnTo>
                  <a:lnTo>
                    <a:pt x="17113" y="5719"/>
                  </a:lnTo>
                  <a:cubicBezTo>
                    <a:pt x="17103" y="5749"/>
                    <a:pt x="17113" y="5788"/>
                    <a:pt x="17133" y="5817"/>
                  </a:cubicBezTo>
                  <a:cubicBezTo>
                    <a:pt x="17153" y="5847"/>
                    <a:pt x="18952" y="8866"/>
                    <a:pt x="18451" y="11227"/>
                  </a:cubicBezTo>
                  <a:cubicBezTo>
                    <a:pt x="17939" y="13616"/>
                    <a:pt x="15648" y="19891"/>
                    <a:pt x="15618" y="19950"/>
                  </a:cubicBezTo>
                  <a:cubicBezTo>
                    <a:pt x="15589" y="20019"/>
                    <a:pt x="15628" y="20097"/>
                    <a:pt x="15697" y="20117"/>
                  </a:cubicBezTo>
                  <a:cubicBezTo>
                    <a:pt x="15707" y="20117"/>
                    <a:pt x="15727" y="20127"/>
                    <a:pt x="15736" y="20127"/>
                  </a:cubicBezTo>
                  <a:cubicBezTo>
                    <a:pt x="15786" y="20127"/>
                    <a:pt x="15835" y="20088"/>
                    <a:pt x="15854" y="20038"/>
                  </a:cubicBezTo>
                  <a:cubicBezTo>
                    <a:pt x="15874" y="19979"/>
                    <a:pt x="18185" y="13695"/>
                    <a:pt x="18697" y="11276"/>
                  </a:cubicBezTo>
                  <a:cubicBezTo>
                    <a:pt x="19198" y="8965"/>
                    <a:pt x="17625" y="6142"/>
                    <a:pt x="17379" y="5729"/>
                  </a:cubicBezTo>
                  <a:lnTo>
                    <a:pt x="18116" y="3005"/>
                  </a:lnTo>
                  <a:cubicBezTo>
                    <a:pt x="18136" y="2936"/>
                    <a:pt x="18097" y="2867"/>
                    <a:pt x="18028" y="2847"/>
                  </a:cubicBezTo>
                  <a:lnTo>
                    <a:pt x="9059" y="5"/>
                  </a:lnTo>
                  <a:cubicBezTo>
                    <a:pt x="9047" y="2"/>
                    <a:pt x="9036" y="1"/>
                    <a:pt x="90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1" name="Google Shape;3621;p20"/>
            <p:cNvSpPr/>
            <p:nvPr/>
          </p:nvSpPr>
          <p:spPr>
            <a:xfrm rot="-758099">
              <a:off x="1580819" y="2464167"/>
              <a:ext cx="658216" cy="408302"/>
            </a:xfrm>
            <a:custGeom>
              <a:avLst/>
              <a:gdLst/>
              <a:ahLst/>
              <a:cxnLst/>
              <a:rect l="l" t="t" r="r" b="b"/>
              <a:pathLst>
                <a:path w="20172" h="12513" extrusionOk="0">
                  <a:moveTo>
                    <a:pt x="10654" y="0"/>
                  </a:moveTo>
                  <a:cubicBezTo>
                    <a:pt x="9382" y="0"/>
                    <a:pt x="8222" y="1107"/>
                    <a:pt x="8163" y="2370"/>
                  </a:cubicBezTo>
                  <a:cubicBezTo>
                    <a:pt x="8071" y="2347"/>
                    <a:pt x="7978" y="2336"/>
                    <a:pt x="7885" y="2336"/>
                  </a:cubicBezTo>
                  <a:cubicBezTo>
                    <a:pt x="7236" y="2336"/>
                    <a:pt x="6613" y="2877"/>
                    <a:pt x="6570" y="3531"/>
                  </a:cubicBezTo>
                  <a:cubicBezTo>
                    <a:pt x="6049" y="2872"/>
                    <a:pt x="5429" y="2164"/>
                    <a:pt x="4593" y="2095"/>
                  </a:cubicBezTo>
                  <a:cubicBezTo>
                    <a:pt x="4554" y="2092"/>
                    <a:pt x="4516" y="2091"/>
                    <a:pt x="4477" y="2091"/>
                  </a:cubicBezTo>
                  <a:cubicBezTo>
                    <a:pt x="3463" y="2091"/>
                    <a:pt x="2716" y="3076"/>
                    <a:pt x="3020" y="4062"/>
                  </a:cubicBezTo>
                  <a:cubicBezTo>
                    <a:pt x="2948" y="4049"/>
                    <a:pt x="2876" y="4043"/>
                    <a:pt x="2805" y="4043"/>
                  </a:cubicBezTo>
                  <a:cubicBezTo>
                    <a:pt x="2276" y="4043"/>
                    <a:pt x="1763" y="4380"/>
                    <a:pt x="1486" y="4839"/>
                  </a:cubicBezTo>
                  <a:cubicBezTo>
                    <a:pt x="1161" y="5360"/>
                    <a:pt x="1092" y="5999"/>
                    <a:pt x="1141" y="6609"/>
                  </a:cubicBezTo>
                  <a:cubicBezTo>
                    <a:pt x="374" y="6944"/>
                    <a:pt x="0" y="7986"/>
                    <a:pt x="394" y="8733"/>
                  </a:cubicBezTo>
                  <a:lnTo>
                    <a:pt x="1131" y="9294"/>
                  </a:lnTo>
                  <a:cubicBezTo>
                    <a:pt x="3207" y="10818"/>
                    <a:pt x="5469" y="12353"/>
                    <a:pt x="8035" y="12500"/>
                  </a:cubicBezTo>
                  <a:cubicBezTo>
                    <a:pt x="8177" y="12509"/>
                    <a:pt x="8318" y="12513"/>
                    <a:pt x="8459" y="12513"/>
                  </a:cubicBezTo>
                  <a:cubicBezTo>
                    <a:pt x="9957" y="12513"/>
                    <a:pt x="11431" y="12052"/>
                    <a:pt x="12815" y="11467"/>
                  </a:cubicBezTo>
                  <a:cubicBezTo>
                    <a:pt x="14212" y="10887"/>
                    <a:pt x="15549" y="10189"/>
                    <a:pt x="16828" y="9383"/>
                  </a:cubicBezTo>
                  <a:cubicBezTo>
                    <a:pt x="17929" y="8674"/>
                    <a:pt x="19031" y="7848"/>
                    <a:pt x="19650" y="6688"/>
                  </a:cubicBezTo>
                  <a:cubicBezTo>
                    <a:pt x="19985" y="6088"/>
                    <a:pt x="20172" y="5350"/>
                    <a:pt x="19896" y="4721"/>
                  </a:cubicBezTo>
                  <a:cubicBezTo>
                    <a:pt x="19708" y="4282"/>
                    <a:pt x="19219" y="3967"/>
                    <a:pt x="18758" y="3967"/>
                  </a:cubicBezTo>
                  <a:cubicBezTo>
                    <a:pt x="18568" y="3967"/>
                    <a:pt x="18382" y="4020"/>
                    <a:pt x="18224" y="4141"/>
                  </a:cubicBezTo>
                  <a:cubicBezTo>
                    <a:pt x="18185" y="3580"/>
                    <a:pt x="17624" y="3157"/>
                    <a:pt x="17064" y="3098"/>
                  </a:cubicBezTo>
                  <a:cubicBezTo>
                    <a:pt x="17014" y="3094"/>
                    <a:pt x="16964" y="3092"/>
                    <a:pt x="16914" y="3092"/>
                  </a:cubicBezTo>
                  <a:cubicBezTo>
                    <a:pt x="16406" y="3092"/>
                    <a:pt x="15911" y="3313"/>
                    <a:pt x="15490" y="3600"/>
                  </a:cubicBezTo>
                  <a:cubicBezTo>
                    <a:pt x="15392" y="3039"/>
                    <a:pt x="15136" y="2479"/>
                    <a:pt x="14654" y="2174"/>
                  </a:cubicBezTo>
                  <a:cubicBezTo>
                    <a:pt x="14459" y="2050"/>
                    <a:pt x="14223" y="1986"/>
                    <a:pt x="13991" y="1986"/>
                  </a:cubicBezTo>
                  <a:cubicBezTo>
                    <a:pt x="13652" y="1986"/>
                    <a:pt x="13321" y="2123"/>
                    <a:pt x="13140" y="2410"/>
                  </a:cubicBezTo>
                  <a:cubicBezTo>
                    <a:pt x="13100" y="1141"/>
                    <a:pt x="11940" y="0"/>
                    <a:pt x="10671" y="0"/>
                  </a:cubicBezTo>
                  <a:cubicBezTo>
                    <a:pt x="10666" y="0"/>
                    <a:pt x="10660" y="0"/>
                    <a:pt x="10654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2" name="Google Shape;3622;p20"/>
            <p:cNvSpPr/>
            <p:nvPr/>
          </p:nvSpPr>
          <p:spPr>
            <a:xfrm rot="-758099">
              <a:off x="1580819" y="2464167"/>
              <a:ext cx="658216" cy="408302"/>
            </a:xfrm>
            <a:custGeom>
              <a:avLst/>
              <a:gdLst/>
              <a:ahLst/>
              <a:cxnLst/>
              <a:rect l="l" t="t" r="r" b="b"/>
              <a:pathLst>
                <a:path w="20172" h="12513" extrusionOk="0">
                  <a:moveTo>
                    <a:pt x="10654" y="0"/>
                  </a:moveTo>
                  <a:cubicBezTo>
                    <a:pt x="9382" y="0"/>
                    <a:pt x="8222" y="1107"/>
                    <a:pt x="8163" y="2370"/>
                  </a:cubicBezTo>
                  <a:cubicBezTo>
                    <a:pt x="8071" y="2347"/>
                    <a:pt x="7978" y="2336"/>
                    <a:pt x="7885" y="2336"/>
                  </a:cubicBezTo>
                  <a:cubicBezTo>
                    <a:pt x="7236" y="2336"/>
                    <a:pt x="6613" y="2877"/>
                    <a:pt x="6570" y="3531"/>
                  </a:cubicBezTo>
                  <a:cubicBezTo>
                    <a:pt x="6049" y="2872"/>
                    <a:pt x="5429" y="2164"/>
                    <a:pt x="4593" y="2095"/>
                  </a:cubicBezTo>
                  <a:cubicBezTo>
                    <a:pt x="4554" y="2092"/>
                    <a:pt x="4516" y="2091"/>
                    <a:pt x="4477" y="2091"/>
                  </a:cubicBezTo>
                  <a:cubicBezTo>
                    <a:pt x="3463" y="2091"/>
                    <a:pt x="2716" y="3076"/>
                    <a:pt x="3020" y="4062"/>
                  </a:cubicBezTo>
                  <a:cubicBezTo>
                    <a:pt x="2948" y="4049"/>
                    <a:pt x="2876" y="4043"/>
                    <a:pt x="2805" y="4043"/>
                  </a:cubicBezTo>
                  <a:cubicBezTo>
                    <a:pt x="2276" y="4043"/>
                    <a:pt x="1763" y="4380"/>
                    <a:pt x="1486" y="4839"/>
                  </a:cubicBezTo>
                  <a:cubicBezTo>
                    <a:pt x="1161" y="5360"/>
                    <a:pt x="1092" y="5999"/>
                    <a:pt x="1141" y="6609"/>
                  </a:cubicBezTo>
                  <a:cubicBezTo>
                    <a:pt x="374" y="6944"/>
                    <a:pt x="0" y="7986"/>
                    <a:pt x="394" y="8733"/>
                  </a:cubicBezTo>
                  <a:lnTo>
                    <a:pt x="1131" y="9294"/>
                  </a:lnTo>
                  <a:cubicBezTo>
                    <a:pt x="3207" y="10818"/>
                    <a:pt x="5469" y="12353"/>
                    <a:pt x="8035" y="12500"/>
                  </a:cubicBezTo>
                  <a:cubicBezTo>
                    <a:pt x="8177" y="12509"/>
                    <a:pt x="8318" y="12513"/>
                    <a:pt x="8459" y="12513"/>
                  </a:cubicBezTo>
                  <a:cubicBezTo>
                    <a:pt x="9957" y="12513"/>
                    <a:pt x="11431" y="12052"/>
                    <a:pt x="12815" y="11467"/>
                  </a:cubicBezTo>
                  <a:cubicBezTo>
                    <a:pt x="14212" y="10887"/>
                    <a:pt x="15549" y="10189"/>
                    <a:pt x="16828" y="9383"/>
                  </a:cubicBezTo>
                  <a:cubicBezTo>
                    <a:pt x="17929" y="8674"/>
                    <a:pt x="19031" y="7848"/>
                    <a:pt x="19650" y="6688"/>
                  </a:cubicBezTo>
                  <a:cubicBezTo>
                    <a:pt x="19985" y="6088"/>
                    <a:pt x="20172" y="5350"/>
                    <a:pt x="19896" y="4721"/>
                  </a:cubicBezTo>
                  <a:cubicBezTo>
                    <a:pt x="19708" y="4282"/>
                    <a:pt x="19219" y="3967"/>
                    <a:pt x="18758" y="3967"/>
                  </a:cubicBezTo>
                  <a:cubicBezTo>
                    <a:pt x="18568" y="3967"/>
                    <a:pt x="18382" y="4020"/>
                    <a:pt x="18224" y="4141"/>
                  </a:cubicBezTo>
                  <a:cubicBezTo>
                    <a:pt x="18185" y="3580"/>
                    <a:pt x="17624" y="3157"/>
                    <a:pt x="17064" y="3098"/>
                  </a:cubicBezTo>
                  <a:cubicBezTo>
                    <a:pt x="17014" y="3094"/>
                    <a:pt x="16964" y="3092"/>
                    <a:pt x="16914" y="3092"/>
                  </a:cubicBezTo>
                  <a:cubicBezTo>
                    <a:pt x="16406" y="3092"/>
                    <a:pt x="15911" y="3313"/>
                    <a:pt x="15490" y="3600"/>
                  </a:cubicBezTo>
                  <a:cubicBezTo>
                    <a:pt x="15392" y="3039"/>
                    <a:pt x="15136" y="2479"/>
                    <a:pt x="14654" y="2174"/>
                  </a:cubicBezTo>
                  <a:cubicBezTo>
                    <a:pt x="14459" y="2050"/>
                    <a:pt x="14223" y="1986"/>
                    <a:pt x="13991" y="1986"/>
                  </a:cubicBezTo>
                  <a:cubicBezTo>
                    <a:pt x="13652" y="1986"/>
                    <a:pt x="13321" y="2123"/>
                    <a:pt x="13140" y="2410"/>
                  </a:cubicBezTo>
                  <a:cubicBezTo>
                    <a:pt x="13100" y="1141"/>
                    <a:pt x="11940" y="0"/>
                    <a:pt x="10671" y="0"/>
                  </a:cubicBezTo>
                  <a:cubicBezTo>
                    <a:pt x="10666" y="0"/>
                    <a:pt x="10660" y="0"/>
                    <a:pt x="106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3" name="Google Shape;3623;p20"/>
            <p:cNvSpPr/>
            <p:nvPr/>
          </p:nvSpPr>
          <p:spPr>
            <a:xfrm rot="-758099">
              <a:off x="1635191" y="2571135"/>
              <a:ext cx="583134" cy="353320"/>
            </a:xfrm>
            <a:custGeom>
              <a:avLst/>
              <a:gdLst/>
              <a:ahLst/>
              <a:cxnLst/>
              <a:rect l="l" t="t" r="r" b="b"/>
              <a:pathLst>
                <a:path w="17871" h="10828" extrusionOk="0">
                  <a:moveTo>
                    <a:pt x="13079" y="1"/>
                  </a:moveTo>
                  <a:cubicBezTo>
                    <a:pt x="12575" y="1"/>
                    <a:pt x="12069" y="258"/>
                    <a:pt x="11802" y="828"/>
                  </a:cubicBezTo>
                  <a:cubicBezTo>
                    <a:pt x="11482" y="608"/>
                    <a:pt x="11099" y="505"/>
                    <a:pt x="10712" y="505"/>
                  </a:cubicBezTo>
                  <a:cubicBezTo>
                    <a:pt x="10303" y="505"/>
                    <a:pt x="9889" y="621"/>
                    <a:pt x="9540" y="838"/>
                  </a:cubicBezTo>
                  <a:cubicBezTo>
                    <a:pt x="8872" y="1251"/>
                    <a:pt x="8429" y="1989"/>
                    <a:pt x="8262" y="2766"/>
                  </a:cubicBezTo>
                  <a:cubicBezTo>
                    <a:pt x="7908" y="2363"/>
                    <a:pt x="7544" y="1940"/>
                    <a:pt x="7062" y="1704"/>
                  </a:cubicBezTo>
                  <a:cubicBezTo>
                    <a:pt x="6858" y="1608"/>
                    <a:pt x="6626" y="1554"/>
                    <a:pt x="6398" y="1554"/>
                  </a:cubicBezTo>
                  <a:cubicBezTo>
                    <a:pt x="6087" y="1554"/>
                    <a:pt x="5783" y="1654"/>
                    <a:pt x="5567" y="1881"/>
                  </a:cubicBezTo>
                  <a:cubicBezTo>
                    <a:pt x="5205" y="1333"/>
                    <a:pt x="4627" y="1065"/>
                    <a:pt x="4050" y="1065"/>
                  </a:cubicBezTo>
                  <a:cubicBezTo>
                    <a:pt x="3434" y="1065"/>
                    <a:pt x="2819" y="1370"/>
                    <a:pt x="2469" y="1969"/>
                  </a:cubicBezTo>
                  <a:cubicBezTo>
                    <a:pt x="2376" y="1945"/>
                    <a:pt x="2280" y="1933"/>
                    <a:pt x="2184" y="1933"/>
                  </a:cubicBezTo>
                  <a:cubicBezTo>
                    <a:pt x="1777" y="1933"/>
                    <a:pt x="1367" y="2142"/>
                    <a:pt x="1112" y="2461"/>
                  </a:cubicBezTo>
                  <a:cubicBezTo>
                    <a:pt x="807" y="2874"/>
                    <a:pt x="669" y="3385"/>
                    <a:pt x="709" y="3897"/>
                  </a:cubicBezTo>
                  <a:cubicBezTo>
                    <a:pt x="276" y="4084"/>
                    <a:pt x="1" y="4526"/>
                    <a:pt x="20" y="4998"/>
                  </a:cubicBezTo>
                  <a:lnTo>
                    <a:pt x="158" y="6169"/>
                  </a:lnTo>
                  <a:cubicBezTo>
                    <a:pt x="1594" y="8431"/>
                    <a:pt x="3826" y="10319"/>
                    <a:pt x="6482" y="10732"/>
                  </a:cubicBezTo>
                  <a:cubicBezTo>
                    <a:pt x="6880" y="10797"/>
                    <a:pt x="7281" y="10828"/>
                    <a:pt x="7683" y="10828"/>
                  </a:cubicBezTo>
                  <a:cubicBezTo>
                    <a:pt x="8908" y="10828"/>
                    <a:pt x="10136" y="10547"/>
                    <a:pt x="11291" y="10132"/>
                  </a:cubicBezTo>
                  <a:cubicBezTo>
                    <a:pt x="13366" y="9385"/>
                    <a:pt x="15313" y="8145"/>
                    <a:pt x="16641" y="6375"/>
                  </a:cubicBezTo>
                  <a:cubicBezTo>
                    <a:pt x="17153" y="5677"/>
                    <a:pt x="17585" y="4890"/>
                    <a:pt x="17723" y="4034"/>
                  </a:cubicBezTo>
                  <a:cubicBezTo>
                    <a:pt x="17870" y="3189"/>
                    <a:pt x="17703" y="2244"/>
                    <a:pt x="17143" y="1586"/>
                  </a:cubicBezTo>
                  <a:cubicBezTo>
                    <a:pt x="16818" y="1192"/>
                    <a:pt x="16356" y="927"/>
                    <a:pt x="15854" y="868"/>
                  </a:cubicBezTo>
                  <a:cubicBezTo>
                    <a:pt x="15791" y="859"/>
                    <a:pt x="15729" y="855"/>
                    <a:pt x="15666" y="855"/>
                  </a:cubicBezTo>
                  <a:cubicBezTo>
                    <a:pt x="15222" y="855"/>
                    <a:pt x="14803" y="1066"/>
                    <a:pt x="14527" y="1428"/>
                  </a:cubicBezTo>
                  <a:cubicBezTo>
                    <a:pt x="14521" y="530"/>
                    <a:pt x="13802" y="1"/>
                    <a:pt x="13079" y="1"/>
                  </a:cubicBezTo>
                  <a:close/>
                </a:path>
              </a:pathLst>
            </a:custGeom>
            <a:solidFill>
              <a:srgbClr val="000000">
                <a:alpha val="35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4" name="Google Shape;3624;p20"/>
            <p:cNvSpPr/>
            <p:nvPr/>
          </p:nvSpPr>
          <p:spPr>
            <a:xfrm rot="-758099">
              <a:off x="1669632" y="2640795"/>
              <a:ext cx="640563" cy="632177"/>
            </a:xfrm>
            <a:custGeom>
              <a:avLst/>
              <a:gdLst/>
              <a:ahLst/>
              <a:cxnLst/>
              <a:rect l="l" t="t" r="r" b="b"/>
              <a:pathLst>
                <a:path w="19631" h="19374" extrusionOk="0">
                  <a:moveTo>
                    <a:pt x="10682" y="0"/>
                  </a:moveTo>
                  <a:cubicBezTo>
                    <a:pt x="10618" y="0"/>
                    <a:pt x="10552" y="3"/>
                    <a:pt x="10484" y="9"/>
                  </a:cubicBezTo>
                  <a:cubicBezTo>
                    <a:pt x="9245" y="107"/>
                    <a:pt x="8793" y="1218"/>
                    <a:pt x="8665" y="1622"/>
                  </a:cubicBezTo>
                  <a:cubicBezTo>
                    <a:pt x="8645" y="1671"/>
                    <a:pt x="8635" y="1720"/>
                    <a:pt x="8625" y="1769"/>
                  </a:cubicBezTo>
                  <a:cubicBezTo>
                    <a:pt x="8625" y="1769"/>
                    <a:pt x="8596" y="3382"/>
                    <a:pt x="7091" y="3559"/>
                  </a:cubicBezTo>
                  <a:cubicBezTo>
                    <a:pt x="7010" y="3568"/>
                    <a:pt x="6932" y="3573"/>
                    <a:pt x="6857" y="3573"/>
                  </a:cubicBezTo>
                  <a:cubicBezTo>
                    <a:pt x="5510" y="3573"/>
                    <a:pt x="4937" y="2162"/>
                    <a:pt x="4937" y="2162"/>
                  </a:cubicBezTo>
                  <a:cubicBezTo>
                    <a:pt x="4898" y="2084"/>
                    <a:pt x="4849" y="2005"/>
                    <a:pt x="4800" y="1936"/>
                  </a:cubicBezTo>
                  <a:cubicBezTo>
                    <a:pt x="4584" y="1646"/>
                    <a:pt x="4117" y="1175"/>
                    <a:pt x="3322" y="1175"/>
                  </a:cubicBezTo>
                  <a:cubicBezTo>
                    <a:pt x="3174" y="1175"/>
                    <a:pt x="3014" y="1191"/>
                    <a:pt x="2842" y="1228"/>
                  </a:cubicBezTo>
                  <a:cubicBezTo>
                    <a:pt x="1348" y="1543"/>
                    <a:pt x="1407" y="2733"/>
                    <a:pt x="1407" y="2733"/>
                  </a:cubicBezTo>
                  <a:cubicBezTo>
                    <a:pt x="1367" y="2674"/>
                    <a:pt x="1318" y="2625"/>
                    <a:pt x="1279" y="2585"/>
                  </a:cubicBezTo>
                  <a:cubicBezTo>
                    <a:pt x="1249" y="2546"/>
                    <a:pt x="1220" y="2517"/>
                    <a:pt x="1180" y="2477"/>
                  </a:cubicBezTo>
                  <a:cubicBezTo>
                    <a:pt x="1131" y="2438"/>
                    <a:pt x="1092" y="2399"/>
                    <a:pt x="1053" y="2369"/>
                  </a:cubicBezTo>
                  <a:cubicBezTo>
                    <a:pt x="1043" y="2359"/>
                    <a:pt x="1033" y="2340"/>
                    <a:pt x="1023" y="2340"/>
                  </a:cubicBezTo>
                  <a:cubicBezTo>
                    <a:pt x="885" y="2234"/>
                    <a:pt x="765" y="2185"/>
                    <a:pt x="662" y="2185"/>
                  </a:cubicBezTo>
                  <a:cubicBezTo>
                    <a:pt x="582" y="2185"/>
                    <a:pt x="513" y="2215"/>
                    <a:pt x="453" y="2271"/>
                  </a:cubicBezTo>
                  <a:cubicBezTo>
                    <a:pt x="266" y="2428"/>
                    <a:pt x="158" y="2831"/>
                    <a:pt x="108" y="3323"/>
                  </a:cubicBezTo>
                  <a:cubicBezTo>
                    <a:pt x="0" y="4562"/>
                    <a:pt x="217" y="6362"/>
                    <a:pt x="217" y="6362"/>
                  </a:cubicBezTo>
                  <a:lnTo>
                    <a:pt x="3236" y="19068"/>
                  </a:lnTo>
                  <a:lnTo>
                    <a:pt x="4583" y="19373"/>
                  </a:lnTo>
                  <a:lnTo>
                    <a:pt x="7366" y="19373"/>
                  </a:lnTo>
                  <a:lnTo>
                    <a:pt x="8478" y="18616"/>
                  </a:lnTo>
                  <a:lnTo>
                    <a:pt x="9628" y="19373"/>
                  </a:lnTo>
                  <a:lnTo>
                    <a:pt x="12795" y="19373"/>
                  </a:lnTo>
                  <a:lnTo>
                    <a:pt x="14349" y="18675"/>
                  </a:lnTo>
                  <a:lnTo>
                    <a:pt x="15736" y="19373"/>
                  </a:lnTo>
                  <a:lnTo>
                    <a:pt x="17968" y="19373"/>
                  </a:lnTo>
                  <a:lnTo>
                    <a:pt x="18008" y="19354"/>
                  </a:lnTo>
                  <a:lnTo>
                    <a:pt x="18401" y="4287"/>
                  </a:lnTo>
                  <a:cubicBezTo>
                    <a:pt x="18401" y="4287"/>
                    <a:pt x="19630" y="2015"/>
                    <a:pt x="18578" y="1504"/>
                  </a:cubicBezTo>
                  <a:cubicBezTo>
                    <a:pt x="18440" y="1445"/>
                    <a:pt x="18303" y="1415"/>
                    <a:pt x="18155" y="1405"/>
                  </a:cubicBezTo>
                  <a:cubicBezTo>
                    <a:pt x="17418" y="1366"/>
                    <a:pt x="17064" y="854"/>
                    <a:pt x="16857" y="569"/>
                  </a:cubicBezTo>
                  <a:cubicBezTo>
                    <a:pt x="16782" y="460"/>
                    <a:pt x="16726" y="384"/>
                    <a:pt x="16682" y="384"/>
                  </a:cubicBezTo>
                  <a:cubicBezTo>
                    <a:pt x="16663" y="384"/>
                    <a:pt x="16646" y="399"/>
                    <a:pt x="16631" y="432"/>
                  </a:cubicBezTo>
                  <a:lnTo>
                    <a:pt x="16601" y="471"/>
                  </a:lnTo>
                  <a:cubicBezTo>
                    <a:pt x="16562" y="589"/>
                    <a:pt x="16523" y="707"/>
                    <a:pt x="16503" y="825"/>
                  </a:cubicBezTo>
                  <a:cubicBezTo>
                    <a:pt x="16503" y="825"/>
                    <a:pt x="16237" y="1897"/>
                    <a:pt x="15539" y="2576"/>
                  </a:cubicBezTo>
                  <a:cubicBezTo>
                    <a:pt x="15362" y="2753"/>
                    <a:pt x="15146" y="2890"/>
                    <a:pt x="14910" y="2989"/>
                  </a:cubicBezTo>
                  <a:cubicBezTo>
                    <a:pt x="14733" y="3057"/>
                    <a:pt x="14546" y="3097"/>
                    <a:pt x="14349" y="3107"/>
                  </a:cubicBezTo>
                  <a:lnTo>
                    <a:pt x="14290" y="3107"/>
                  </a:lnTo>
                  <a:cubicBezTo>
                    <a:pt x="14274" y="3107"/>
                    <a:pt x="14258" y="3107"/>
                    <a:pt x="14243" y="3107"/>
                  </a:cubicBezTo>
                  <a:cubicBezTo>
                    <a:pt x="12719" y="3107"/>
                    <a:pt x="12353" y="1238"/>
                    <a:pt x="12353" y="1238"/>
                  </a:cubicBezTo>
                  <a:cubicBezTo>
                    <a:pt x="12353" y="1238"/>
                    <a:pt x="12343" y="1199"/>
                    <a:pt x="12313" y="1140"/>
                  </a:cubicBezTo>
                  <a:cubicBezTo>
                    <a:pt x="12211" y="851"/>
                    <a:pt x="11792" y="0"/>
                    <a:pt x="10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5" name="Google Shape;3625;p20"/>
            <p:cNvSpPr/>
            <p:nvPr/>
          </p:nvSpPr>
          <p:spPr>
            <a:xfrm rot="-758099">
              <a:off x="1623160" y="2757463"/>
              <a:ext cx="209290" cy="574977"/>
            </a:xfrm>
            <a:custGeom>
              <a:avLst/>
              <a:gdLst/>
              <a:ahLst/>
              <a:cxnLst/>
              <a:rect l="l" t="t" r="r" b="b"/>
              <a:pathLst>
                <a:path w="6414" h="17621" extrusionOk="0">
                  <a:moveTo>
                    <a:pt x="1570" y="0"/>
                  </a:moveTo>
                  <a:cubicBezTo>
                    <a:pt x="1525" y="0"/>
                    <a:pt x="1481" y="2"/>
                    <a:pt x="1437" y="6"/>
                  </a:cubicBezTo>
                  <a:cubicBezTo>
                    <a:pt x="561" y="95"/>
                    <a:pt x="1" y="960"/>
                    <a:pt x="1" y="960"/>
                  </a:cubicBezTo>
                  <a:lnTo>
                    <a:pt x="4053" y="17620"/>
                  </a:lnTo>
                  <a:lnTo>
                    <a:pt x="6413" y="17620"/>
                  </a:lnTo>
                  <a:lnTo>
                    <a:pt x="3669" y="3704"/>
                  </a:lnTo>
                  <a:lnTo>
                    <a:pt x="3463" y="2671"/>
                  </a:lnTo>
                  <a:lnTo>
                    <a:pt x="3109" y="832"/>
                  </a:lnTo>
                  <a:cubicBezTo>
                    <a:pt x="3069" y="793"/>
                    <a:pt x="3040" y="764"/>
                    <a:pt x="3000" y="724"/>
                  </a:cubicBezTo>
                  <a:cubicBezTo>
                    <a:pt x="2951" y="685"/>
                    <a:pt x="2912" y="646"/>
                    <a:pt x="2873" y="616"/>
                  </a:cubicBezTo>
                  <a:cubicBezTo>
                    <a:pt x="2863" y="606"/>
                    <a:pt x="2863" y="596"/>
                    <a:pt x="2853" y="596"/>
                  </a:cubicBezTo>
                  <a:cubicBezTo>
                    <a:pt x="2705" y="459"/>
                    <a:pt x="2548" y="341"/>
                    <a:pt x="2381" y="242"/>
                  </a:cubicBezTo>
                  <a:cubicBezTo>
                    <a:pt x="2134" y="81"/>
                    <a:pt x="1852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6" name="Google Shape;3626;p20"/>
            <p:cNvSpPr/>
            <p:nvPr/>
          </p:nvSpPr>
          <p:spPr>
            <a:xfrm rot="-758099">
              <a:off x="1829672" y="2674845"/>
              <a:ext cx="157278" cy="616613"/>
            </a:xfrm>
            <a:custGeom>
              <a:avLst/>
              <a:gdLst/>
              <a:ahLst/>
              <a:cxnLst/>
              <a:rect l="l" t="t" r="r" b="b"/>
              <a:pathLst>
                <a:path w="4820" h="18897" extrusionOk="0">
                  <a:moveTo>
                    <a:pt x="2147" y="0"/>
                  </a:moveTo>
                  <a:cubicBezTo>
                    <a:pt x="2071" y="0"/>
                    <a:pt x="1992" y="4"/>
                    <a:pt x="1909" y="14"/>
                  </a:cubicBezTo>
                  <a:cubicBezTo>
                    <a:pt x="394" y="191"/>
                    <a:pt x="138" y="1685"/>
                    <a:pt x="138" y="1685"/>
                  </a:cubicBezTo>
                  <a:cubicBezTo>
                    <a:pt x="99" y="1597"/>
                    <a:pt x="50" y="1528"/>
                    <a:pt x="1" y="1459"/>
                  </a:cubicBezTo>
                  <a:lnTo>
                    <a:pt x="1" y="1459"/>
                  </a:lnTo>
                  <a:lnTo>
                    <a:pt x="660" y="5924"/>
                  </a:lnTo>
                  <a:lnTo>
                    <a:pt x="906" y="7567"/>
                  </a:lnTo>
                  <a:lnTo>
                    <a:pt x="2577" y="18896"/>
                  </a:lnTo>
                  <a:lnTo>
                    <a:pt x="4820" y="18896"/>
                  </a:lnTo>
                  <a:lnTo>
                    <a:pt x="4240" y="7891"/>
                  </a:lnTo>
                  <a:lnTo>
                    <a:pt x="4151" y="6190"/>
                  </a:lnTo>
                  <a:lnTo>
                    <a:pt x="3876" y="1145"/>
                  </a:lnTo>
                  <a:cubicBezTo>
                    <a:pt x="3856" y="1194"/>
                    <a:pt x="3846" y="1243"/>
                    <a:pt x="3836" y="1292"/>
                  </a:cubicBezTo>
                  <a:cubicBezTo>
                    <a:pt x="3836" y="1292"/>
                    <a:pt x="3467" y="0"/>
                    <a:pt x="21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7" name="Google Shape;3627;p20"/>
            <p:cNvSpPr/>
            <p:nvPr/>
          </p:nvSpPr>
          <p:spPr>
            <a:xfrm rot="-758099">
              <a:off x="2066106" y="2592820"/>
              <a:ext cx="148304" cy="646274"/>
            </a:xfrm>
            <a:custGeom>
              <a:avLst/>
              <a:gdLst/>
              <a:ahLst/>
              <a:cxnLst/>
              <a:rect l="l" t="t" r="r" b="b"/>
              <a:pathLst>
                <a:path w="4545" h="19806" extrusionOk="0">
                  <a:moveTo>
                    <a:pt x="1972" y="1"/>
                  </a:moveTo>
                  <a:cubicBezTo>
                    <a:pt x="1967" y="1"/>
                    <a:pt x="1962" y="3"/>
                    <a:pt x="1958" y="8"/>
                  </a:cubicBezTo>
                  <a:cubicBezTo>
                    <a:pt x="374" y="106"/>
                    <a:pt x="30" y="1670"/>
                    <a:pt x="30" y="1670"/>
                  </a:cubicBezTo>
                  <a:cubicBezTo>
                    <a:pt x="30" y="1670"/>
                    <a:pt x="20" y="1631"/>
                    <a:pt x="0" y="1572"/>
                  </a:cubicBezTo>
                  <a:lnTo>
                    <a:pt x="0" y="1572"/>
                  </a:lnTo>
                  <a:lnTo>
                    <a:pt x="109" y="6017"/>
                  </a:lnTo>
                  <a:lnTo>
                    <a:pt x="158" y="7846"/>
                  </a:lnTo>
                  <a:lnTo>
                    <a:pt x="472" y="19805"/>
                  </a:lnTo>
                  <a:lnTo>
                    <a:pt x="4249" y="19805"/>
                  </a:lnTo>
                  <a:lnTo>
                    <a:pt x="4308" y="16255"/>
                  </a:lnTo>
                  <a:lnTo>
                    <a:pt x="4485" y="4689"/>
                  </a:lnTo>
                  <a:lnTo>
                    <a:pt x="4505" y="3588"/>
                  </a:lnTo>
                  <a:lnTo>
                    <a:pt x="4544" y="1001"/>
                  </a:lnTo>
                  <a:cubicBezTo>
                    <a:pt x="4469" y="892"/>
                    <a:pt x="4413" y="816"/>
                    <a:pt x="4366" y="816"/>
                  </a:cubicBezTo>
                  <a:cubicBezTo>
                    <a:pt x="4345" y="816"/>
                    <a:pt x="4326" y="831"/>
                    <a:pt x="4308" y="864"/>
                  </a:cubicBezTo>
                  <a:lnTo>
                    <a:pt x="4288" y="903"/>
                  </a:lnTo>
                  <a:cubicBezTo>
                    <a:pt x="4239" y="1021"/>
                    <a:pt x="4210" y="1139"/>
                    <a:pt x="4190" y="1267"/>
                  </a:cubicBezTo>
                  <a:cubicBezTo>
                    <a:pt x="3803" y="483"/>
                    <a:pt x="3009" y="2"/>
                    <a:pt x="2157" y="2"/>
                  </a:cubicBezTo>
                  <a:cubicBezTo>
                    <a:pt x="2101" y="2"/>
                    <a:pt x="2044" y="4"/>
                    <a:pt x="1987" y="8"/>
                  </a:cubicBezTo>
                  <a:cubicBezTo>
                    <a:pt x="1982" y="3"/>
                    <a:pt x="1977" y="1"/>
                    <a:pt x="1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8" name="Google Shape;3628;p20"/>
            <p:cNvSpPr/>
            <p:nvPr/>
          </p:nvSpPr>
          <p:spPr>
            <a:xfrm rot="-758099">
              <a:off x="2083722" y="2653543"/>
              <a:ext cx="43039" cy="115739"/>
            </a:xfrm>
            <a:custGeom>
              <a:avLst/>
              <a:gdLst/>
              <a:ahLst/>
              <a:cxnLst/>
              <a:rect l="l" t="t" r="r" b="b"/>
              <a:pathLst>
                <a:path w="1319" h="3547" extrusionOk="0">
                  <a:moveTo>
                    <a:pt x="581" y="0"/>
                  </a:moveTo>
                  <a:cubicBezTo>
                    <a:pt x="257" y="0"/>
                    <a:pt x="1" y="266"/>
                    <a:pt x="11" y="590"/>
                  </a:cubicBezTo>
                  <a:lnTo>
                    <a:pt x="50" y="2980"/>
                  </a:lnTo>
                  <a:cubicBezTo>
                    <a:pt x="60" y="3265"/>
                    <a:pt x="276" y="3501"/>
                    <a:pt x="561" y="3541"/>
                  </a:cubicBezTo>
                  <a:cubicBezTo>
                    <a:pt x="589" y="3545"/>
                    <a:pt x="617" y="3547"/>
                    <a:pt x="644" y="3547"/>
                  </a:cubicBezTo>
                  <a:cubicBezTo>
                    <a:pt x="944" y="3547"/>
                    <a:pt x="1202" y="3306"/>
                    <a:pt x="1211" y="2990"/>
                  </a:cubicBezTo>
                  <a:lnTo>
                    <a:pt x="1299" y="600"/>
                  </a:lnTo>
                  <a:cubicBezTo>
                    <a:pt x="1319" y="276"/>
                    <a:pt x="105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9" name="Google Shape;3629;p20"/>
            <p:cNvSpPr/>
            <p:nvPr/>
          </p:nvSpPr>
          <p:spPr>
            <a:xfrm rot="-758099">
              <a:off x="2112809" y="2792349"/>
              <a:ext cx="31456" cy="75343"/>
            </a:xfrm>
            <a:custGeom>
              <a:avLst/>
              <a:gdLst/>
              <a:ahLst/>
              <a:cxnLst/>
              <a:rect l="l" t="t" r="r" b="b"/>
              <a:pathLst>
                <a:path w="964" h="2309" extrusionOk="0">
                  <a:moveTo>
                    <a:pt x="469" y="0"/>
                  </a:moveTo>
                  <a:cubicBezTo>
                    <a:pt x="448" y="0"/>
                    <a:pt x="426" y="2"/>
                    <a:pt x="404" y="5"/>
                  </a:cubicBezTo>
                  <a:cubicBezTo>
                    <a:pt x="197" y="35"/>
                    <a:pt x="40" y="212"/>
                    <a:pt x="30" y="428"/>
                  </a:cubicBezTo>
                  <a:lnTo>
                    <a:pt x="1" y="1864"/>
                  </a:lnTo>
                  <a:cubicBezTo>
                    <a:pt x="1" y="2090"/>
                    <a:pt x="178" y="2287"/>
                    <a:pt x="414" y="2307"/>
                  </a:cubicBezTo>
                  <a:lnTo>
                    <a:pt x="502" y="2307"/>
                  </a:lnTo>
                  <a:cubicBezTo>
                    <a:pt x="513" y="2308"/>
                    <a:pt x="524" y="2308"/>
                    <a:pt x="534" y="2308"/>
                  </a:cubicBezTo>
                  <a:cubicBezTo>
                    <a:pt x="775" y="2308"/>
                    <a:pt x="964" y="2099"/>
                    <a:pt x="955" y="1854"/>
                  </a:cubicBezTo>
                  <a:lnTo>
                    <a:pt x="895" y="419"/>
                  </a:lnTo>
                  <a:cubicBezTo>
                    <a:pt x="887" y="185"/>
                    <a:pt x="697" y="0"/>
                    <a:pt x="469" y="0"/>
                  </a:cubicBezTo>
                  <a:close/>
                </a:path>
              </a:pathLst>
            </a:custGeom>
            <a:solidFill>
              <a:srgbClr val="FFFFFF">
                <a:alpha val="2156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20"/>
            <p:cNvSpPr/>
            <p:nvPr/>
          </p:nvSpPr>
          <p:spPr>
            <a:xfrm rot="-758099">
              <a:off x="2174291" y="2564054"/>
              <a:ext cx="150849" cy="650450"/>
            </a:xfrm>
            <a:custGeom>
              <a:avLst/>
              <a:gdLst/>
              <a:ahLst/>
              <a:cxnLst/>
              <a:rect l="l" t="t" r="r" b="b"/>
              <a:pathLst>
                <a:path w="4623" h="19934" extrusionOk="0">
                  <a:moveTo>
                    <a:pt x="2518" y="1"/>
                  </a:moveTo>
                  <a:cubicBezTo>
                    <a:pt x="2348" y="1"/>
                    <a:pt x="2177" y="21"/>
                    <a:pt x="2016" y="57"/>
                  </a:cubicBezTo>
                  <a:cubicBezTo>
                    <a:pt x="1505" y="165"/>
                    <a:pt x="1082" y="510"/>
                    <a:pt x="885" y="992"/>
                  </a:cubicBezTo>
                  <a:lnTo>
                    <a:pt x="866" y="1031"/>
                  </a:lnTo>
                  <a:lnTo>
                    <a:pt x="728" y="3962"/>
                  </a:lnTo>
                  <a:lnTo>
                    <a:pt x="669" y="5270"/>
                  </a:lnTo>
                  <a:lnTo>
                    <a:pt x="364" y="11849"/>
                  </a:lnTo>
                  <a:lnTo>
                    <a:pt x="0" y="19933"/>
                  </a:lnTo>
                  <a:lnTo>
                    <a:pt x="3059" y="19933"/>
                  </a:lnTo>
                  <a:lnTo>
                    <a:pt x="4622" y="1326"/>
                  </a:lnTo>
                  <a:cubicBezTo>
                    <a:pt x="4622" y="1326"/>
                    <a:pt x="4524" y="539"/>
                    <a:pt x="3570" y="175"/>
                  </a:cubicBezTo>
                  <a:cubicBezTo>
                    <a:pt x="3285" y="77"/>
                    <a:pt x="2990" y="18"/>
                    <a:pt x="2695" y="8"/>
                  </a:cubicBezTo>
                  <a:cubicBezTo>
                    <a:pt x="2636" y="3"/>
                    <a:pt x="2577" y="1"/>
                    <a:pt x="25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1" name="Google Shape;3631;p20"/>
            <p:cNvSpPr/>
            <p:nvPr/>
          </p:nvSpPr>
          <p:spPr>
            <a:xfrm rot="-758099">
              <a:off x="817181" y="3118294"/>
              <a:ext cx="358802" cy="333611"/>
            </a:xfrm>
            <a:custGeom>
              <a:avLst/>
              <a:gdLst/>
              <a:ahLst/>
              <a:cxnLst/>
              <a:rect l="l" t="t" r="r" b="b"/>
              <a:pathLst>
                <a:path w="10996" h="10224" extrusionOk="0">
                  <a:moveTo>
                    <a:pt x="5489" y="0"/>
                  </a:moveTo>
                  <a:cubicBezTo>
                    <a:pt x="3021" y="0"/>
                    <a:pt x="852" y="1789"/>
                    <a:pt x="453" y="4296"/>
                  </a:cubicBezTo>
                  <a:cubicBezTo>
                    <a:pt x="1" y="7089"/>
                    <a:pt x="1889" y="9705"/>
                    <a:pt x="4682" y="10157"/>
                  </a:cubicBezTo>
                  <a:cubicBezTo>
                    <a:pt x="4958" y="10202"/>
                    <a:pt x="5233" y="10224"/>
                    <a:pt x="5505" y="10224"/>
                  </a:cubicBezTo>
                  <a:cubicBezTo>
                    <a:pt x="7965" y="10224"/>
                    <a:pt x="10136" y="8435"/>
                    <a:pt x="10544" y="5928"/>
                  </a:cubicBezTo>
                  <a:cubicBezTo>
                    <a:pt x="10996" y="3145"/>
                    <a:pt x="9098" y="519"/>
                    <a:pt x="6315" y="67"/>
                  </a:cubicBezTo>
                  <a:cubicBezTo>
                    <a:pt x="6037" y="22"/>
                    <a:pt x="5761" y="0"/>
                    <a:pt x="5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2" name="Google Shape;3632;p20"/>
            <p:cNvSpPr/>
            <p:nvPr/>
          </p:nvSpPr>
          <p:spPr>
            <a:xfrm rot="-758099">
              <a:off x="1950861" y="2051752"/>
              <a:ext cx="284601" cy="423181"/>
            </a:xfrm>
            <a:custGeom>
              <a:avLst/>
              <a:gdLst/>
              <a:ahLst/>
              <a:cxnLst/>
              <a:rect l="l" t="t" r="r" b="b"/>
              <a:pathLst>
                <a:path w="8722" h="12969" extrusionOk="0">
                  <a:moveTo>
                    <a:pt x="3145" y="3636"/>
                  </a:moveTo>
                  <a:cubicBezTo>
                    <a:pt x="3528" y="3636"/>
                    <a:pt x="3902" y="3724"/>
                    <a:pt x="4246" y="3882"/>
                  </a:cubicBezTo>
                  <a:cubicBezTo>
                    <a:pt x="4207" y="4049"/>
                    <a:pt x="4158" y="4206"/>
                    <a:pt x="4089" y="4354"/>
                  </a:cubicBezTo>
                  <a:cubicBezTo>
                    <a:pt x="3774" y="5081"/>
                    <a:pt x="3056" y="5583"/>
                    <a:pt x="2329" y="5583"/>
                  </a:cubicBezTo>
                  <a:cubicBezTo>
                    <a:pt x="2313" y="5584"/>
                    <a:pt x="2297" y="5584"/>
                    <a:pt x="2281" y="5584"/>
                  </a:cubicBezTo>
                  <a:cubicBezTo>
                    <a:pt x="2110" y="5584"/>
                    <a:pt x="1942" y="5536"/>
                    <a:pt x="1797" y="5455"/>
                  </a:cubicBezTo>
                  <a:cubicBezTo>
                    <a:pt x="1502" y="5259"/>
                    <a:pt x="1404" y="4806"/>
                    <a:pt x="1581" y="4442"/>
                  </a:cubicBezTo>
                  <a:cubicBezTo>
                    <a:pt x="1729" y="4108"/>
                    <a:pt x="2083" y="3852"/>
                    <a:pt x="2525" y="3714"/>
                  </a:cubicBezTo>
                  <a:cubicBezTo>
                    <a:pt x="2722" y="3665"/>
                    <a:pt x="2938" y="3636"/>
                    <a:pt x="3145" y="3636"/>
                  </a:cubicBezTo>
                  <a:close/>
                  <a:moveTo>
                    <a:pt x="5210" y="7511"/>
                  </a:moveTo>
                  <a:cubicBezTo>
                    <a:pt x="5505" y="7521"/>
                    <a:pt x="5800" y="7570"/>
                    <a:pt x="6085" y="7658"/>
                  </a:cubicBezTo>
                  <a:cubicBezTo>
                    <a:pt x="6076" y="7757"/>
                    <a:pt x="6066" y="7855"/>
                    <a:pt x="6056" y="7953"/>
                  </a:cubicBezTo>
                  <a:cubicBezTo>
                    <a:pt x="5967" y="8543"/>
                    <a:pt x="5731" y="9340"/>
                    <a:pt x="5122" y="9783"/>
                  </a:cubicBezTo>
                  <a:cubicBezTo>
                    <a:pt x="4877" y="9951"/>
                    <a:pt x="4585" y="10041"/>
                    <a:pt x="4292" y="10041"/>
                  </a:cubicBezTo>
                  <a:cubicBezTo>
                    <a:pt x="4208" y="10041"/>
                    <a:pt x="4123" y="10034"/>
                    <a:pt x="4040" y="10019"/>
                  </a:cubicBezTo>
                  <a:cubicBezTo>
                    <a:pt x="3764" y="9979"/>
                    <a:pt x="3528" y="9822"/>
                    <a:pt x="3371" y="9605"/>
                  </a:cubicBezTo>
                  <a:cubicBezTo>
                    <a:pt x="3214" y="9340"/>
                    <a:pt x="3184" y="9025"/>
                    <a:pt x="3292" y="8740"/>
                  </a:cubicBezTo>
                  <a:cubicBezTo>
                    <a:pt x="3489" y="8238"/>
                    <a:pt x="3882" y="7845"/>
                    <a:pt x="4384" y="7658"/>
                  </a:cubicBezTo>
                  <a:cubicBezTo>
                    <a:pt x="4650" y="7560"/>
                    <a:pt x="4925" y="7511"/>
                    <a:pt x="5210" y="7511"/>
                  </a:cubicBezTo>
                  <a:close/>
                  <a:moveTo>
                    <a:pt x="1610" y="1"/>
                  </a:moveTo>
                  <a:cubicBezTo>
                    <a:pt x="1082" y="1"/>
                    <a:pt x="568" y="158"/>
                    <a:pt x="165" y="459"/>
                  </a:cubicBezTo>
                  <a:cubicBezTo>
                    <a:pt x="1" y="561"/>
                    <a:pt x="110" y="774"/>
                    <a:pt x="255" y="774"/>
                  </a:cubicBezTo>
                  <a:cubicBezTo>
                    <a:pt x="293" y="774"/>
                    <a:pt x="333" y="759"/>
                    <a:pt x="371" y="725"/>
                  </a:cubicBezTo>
                  <a:cubicBezTo>
                    <a:pt x="711" y="469"/>
                    <a:pt x="1147" y="335"/>
                    <a:pt x="1599" y="335"/>
                  </a:cubicBezTo>
                  <a:cubicBezTo>
                    <a:pt x="1893" y="335"/>
                    <a:pt x="2193" y="392"/>
                    <a:pt x="2476" y="508"/>
                  </a:cubicBezTo>
                  <a:cubicBezTo>
                    <a:pt x="3174" y="813"/>
                    <a:pt x="3725" y="1384"/>
                    <a:pt x="4020" y="2082"/>
                  </a:cubicBezTo>
                  <a:cubicBezTo>
                    <a:pt x="4217" y="2534"/>
                    <a:pt x="4315" y="3036"/>
                    <a:pt x="4286" y="3528"/>
                  </a:cubicBezTo>
                  <a:cubicBezTo>
                    <a:pt x="3926" y="3372"/>
                    <a:pt x="3544" y="3292"/>
                    <a:pt x="3160" y="3292"/>
                  </a:cubicBezTo>
                  <a:cubicBezTo>
                    <a:pt x="2914" y="3292"/>
                    <a:pt x="2668" y="3325"/>
                    <a:pt x="2427" y="3390"/>
                  </a:cubicBezTo>
                  <a:cubicBezTo>
                    <a:pt x="1886" y="3547"/>
                    <a:pt x="1463" y="3882"/>
                    <a:pt x="1266" y="4295"/>
                  </a:cubicBezTo>
                  <a:cubicBezTo>
                    <a:pt x="1021" y="4816"/>
                    <a:pt x="1168" y="5445"/>
                    <a:pt x="1601" y="5731"/>
                  </a:cubicBezTo>
                  <a:cubicBezTo>
                    <a:pt x="1804" y="5860"/>
                    <a:pt x="2032" y="5928"/>
                    <a:pt x="2271" y="5928"/>
                  </a:cubicBezTo>
                  <a:cubicBezTo>
                    <a:pt x="2287" y="5928"/>
                    <a:pt x="2303" y="5928"/>
                    <a:pt x="2319" y="5927"/>
                  </a:cubicBezTo>
                  <a:lnTo>
                    <a:pt x="2329" y="5927"/>
                  </a:lnTo>
                  <a:cubicBezTo>
                    <a:pt x="3174" y="5927"/>
                    <a:pt x="4030" y="5337"/>
                    <a:pt x="4394" y="4491"/>
                  </a:cubicBezTo>
                  <a:cubicBezTo>
                    <a:pt x="4463" y="4344"/>
                    <a:pt x="4512" y="4196"/>
                    <a:pt x="4551" y="4049"/>
                  </a:cubicBezTo>
                  <a:cubicBezTo>
                    <a:pt x="4866" y="4246"/>
                    <a:pt x="5151" y="4491"/>
                    <a:pt x="5367" y="4796"/>
                  </a:cubicBezTo>
                  <a:cubicBezTo>
                    <a:pt x="5869" y="5455"/>
                    <a:pt x="6125" y="6350"/>
                    <a:pt x="6105" y="7314"/>
                  </a:cubicBezTo>
                  <a:cubicBezTo>
                    <a:pt x="5813" y="7223"/>
                    <a:pt x="5509" y="7176"/>
                    <a:pt x="5205" y="7176"/>
                  </a:cubicBezTo>
                  <a:cubicBezTo>
                    <a:pt x="4886" y="7176"/>
                    <a:pt x="4568" y="7228"/>
                    <a:pt x="4266" y="7334"/>
                  </a:cubicBezTo>
                  <a:cubicBezTo>
                    <a:pt x="3666" y="7560"/>
                    <a:pt x="3194" y="8032"/>
                    <a:pt x="2968" y="8632"/>
                  </a:cubicBezTo>
                  <a:cubicBezTo>
                    <a:pt x="2820" y="9015"/>
                    <a:pt x="2869" y="9438"/>
                    <a:pt x="3076" y="9783"/>
                  </a:cubicBezTo>
                  <a:cubicBezTo>
                    <a:pt x="3283" y="10087"/>
                    <a:pt x="3607" y="10294"/>
                    <a:pt x="3971" y="10353"/>
                  </a:cubicBezTo>
                  <a:cubicBezTo>
                    <a:pt x="4079" y="10373"/>
                    <a:pt x="4188" y="10383"/>
                    <a:pt x="4296" y="10383"/>
                  </a:cubicBezTo>
                  <a:cubicBezTo>
                    <a:pt x="4659" y="10383"/>
                    <a:pt x="5015" y="10270"/>
                    <a:pt x="5318" y="10058"/>
                  </a:cubicBezTo>
                  <a:cubicBezTo>
                    <a:pt x="6017" y="9546"/>
                    <a:pt x="6292" y="8661"/>
                    <a:pt x="6390" y="8002"/>
                  </a:cubicBezTo>
                  <a:cubicBezTo>
                    <a:pt x="6400" y="7934"/>
                    <a:pt x="6410" y="7855"/>
                    <a:pt x="6420" y="7786"/>
                  </a:cubicBezTo>
                  <a:cubicBezTo>
                    <a:pt x="6971" y="8042"/>
                    <a:pt x="7433" y="8455"/>
                    <a:pt x="7738" y="8976"/>
                  </a:cubicBezTo>
                  <a:cubicBezTo>
                    <a:pt x="8367" y="10097"/>
                    <a:pt x="8229" y="11622"/>
                    <a:pt x="7393" y="12703"/>
                  </a:cubicBezTo>
                  <a:cubicBezTo>
                    <a:pt x="7334" y="12772"/>
                    <a:pt x="7344" y="12880"/>
                    <a:pt x="7423" y="12939"/>
                  </a:cubicBezTo>
                  <a:cubicBezTo>
                    <a:pt x="7452" y="12959"/>
                    <a:pt x="7492" y="12969"/>
                    <a:pt x="7531" y="12969"/>
                  </a:cubicBezTo>
                  <a:cubicBezTo>
                    <a:pt x="7580" y="12969"/>
                    <a:pt x="7629" y="12949"/>
                    <a:pt x="7659" y="12910"/>
                  </a:cubicBezTo>
                  <a:cubicBezTo>
                    <a:pt x="8574" y="11730"/>
                    <a:pt x="8721" y="10038"/>
                    <a:pt x="8023" y="8809"/>
                  </a:cubicBezTo>
                  <a:cubicBezTo>
                    <a:pt x="7669" y="8189"/>
                    <a:pt x="7108" y="7707"/>
                    <a:pt x="6439" y="7432"/>
                  </a:cubicBezTo>
                  <a:cubicBezTo>
                    <a:pt x="6489" y="6360"/>
                    <a:pt x="6203" y="5347"/>
                    <a:pt x="5643" y="4590"/>
                  </a:cubicBezTo>
                  <a:cubicBezTo>
                    <a:pt x="5367" y="4216"/>
                    <a:pt x="5013" y="3911"/>
                    <a:pt x="4610" y="3685"/>
                  </a:cubicBezTo>
                  <a:cubicBezTo>
                    <a:pt x="4669" y="3095"/>
                    <a:pt x="4571" y="2495"/>
                    <a:pt x="4325" y="1944"/>
                  </a:cubicBezTo>
                  <a:cubicBezTo>
                    <a:pt x="4000" y="1167"/>
                    <a:pt x="3381" y="538"/>
                    <a:pt x="2604" y="194"/>
                  </a:cubicBezTo>
                  <a:cubicBezTo>
                    <a:pt x="2284" y="64"/>
                    <a:pt x="1944" y="1"/>
                    <a:pt x="16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3" name="Google Shape;3633;p20"/>
            <p:cNvSpPr/>
            <p:nvPr/>
          </p:nvSpPr>
          <p:spPr>
            <a:xfrm rot="-758099">
              <a:off x="742434" y="2422395"/>
              <a:ext cx="241986" cy="293965"/>
            </a:xfrm>
            <a:custGeom>
              <a:avLst/>
              <a:gdLst/>
              <a:ahLst/>
              <a:cxnLst/>
              <a:rect l="l" t="t" r="r" b="b"/>
              <a:pathLst>
                <a:path w="7416" h="9009" extrusionOk="0">
                  <a:moveTo>
                    <a:pt x="4318" y="3511"/>
                  </a:moveTo>
                  <a:lnTo>
                    <a:pt x="4318" y="3511"/>
                  </a:lnTo>
                  <a:cubicBezTo>
                    <a:pt x="4987" y="3649"/>
                    <a:pt x="5587" y="4023"/>
                    <a:pt x="6010" y="4574"/>
                  </a:cubicBezTo>
                  <a:cubicBezTo>
                    <a:pt x="6187" y="4810"/>
                    <a:pt x="6384" y="5183"/>
                    <a:pt x="6354" y="5586"/>
                  </a:cubicBezTo>
                  <a:cubicBezTo>
                    <a:pt x="6325" y="5950"/>
                    <a:pt x="6079" y="6265"/>
                    <a:pt x="5774" y="6324"/>
                  </a:cubicBezTo>
                  <a:cubicBezTo>
                    <a:pt x="5732" y="6333"/>
                    <a:pt x="5690" y="6337"/>
                    <a:pt x="5649" y="6337"/>
                  </a:cubicBezTo>
                  <a:cubicBezTo>
                    <a:pt x="5265" y="6337"/>
                    <a:pt x="4917" y="5983"/>
                    <a:pt x="4722" y="5645"/>
                  </a:cubicBezTo>
                  <a:cubicBezTo>
                    <a:pt x="4348" y="4996"/>
                    <a:pt x="4210" y="4249"/>
                    <a:pt x="4318" y="3511"/>
                  </a:cubicBezTo>
                  <a:close/>
                  <a:moveTo>
                    <a:pt x="7180" y="1"/>
                  </a:moveTo>
                  <a:cubicBezTo>
                    <a:pt x="7161" y="1"/>
                    <a:pt x="7142" y="4"/>
                    <a:pt x="7121" y="10"/>
                  </a:cubicBezTo>
                  <a:cubicBezTo>
                    <a:pt x="5912" y="364"/>
                    <a:pt x="4879" y="1210"/>
                    <a:pt x="4348" y="2262"/>
                  </a:cubicBezTo>
                  <a:cubicBezTo>
                    <a:pt x="4220" y="2538"/>
                    <a:pt x="4112" y="2823"/>
                    <a:pt x="4043" y="3118"/>
                  </a:cubicBezTo>
                  <a:cubicBezTo>
                    <a:pt x="3928" y="3108"/>
                    <a:pt x="3812" y="3102"/>
                    <a:pt x="3697" y="3102"/>
                  </a:cubicBezTo>
                  <a:cubicBezTo>
                    <a:pt x="3479" y="3102"/>
                    <a:pt x="3262" y="3122"/>
                    <a:pt x="3050" y="3167"/>
                  </a:cubicBezTo>
                  <a:cubicBezTo>
                    <a:pt x="1899" y="3413"/>
                    <a:pt x="876" y="4298"/>
                    <a:pt x="424" y="5439"/>
                  </a:cubicBezTo>
                  <a:cubicBezTo>
                    <a:pt x="1" y="6580"/>
                    <a:pt x="80" y="7839"/>
                    <a:pt x="640" y="8920"/>
                  </a:cubicBezTo>
                  <a:cubicBezTo>
                    <a:pt x="670" y="8970"/>
                    <a:pt x="729" y="9009"/>
                    <a:pt x="797" y="9009"/>
                  </a:cubicBezTo>
                  <a:cubicBezTo>
                    <a:pt x="817" y="9009"/>
                    <a:pt x="847" y="8999"/>
                    <a:pt x="866" y="8989"/>
                  </a:cubicBezTo>
                  <a:cubicBezTo>
                    <a:pt x="955" y="8950"/>
                    <a:pt x="984" y="8842"/>
                    <a:pt x="945" y="8763"/>
                  </a:cubicBezTo>
                  <a:cubicBezTo>
                    <a:pt x="434" y="7770"/>
                    <a:pt x="355" y="6609"/>
                    <a:pt x="748" y="5567"/>
                  </a:cubicBezTo>
                  <a:cubicBezTo>
                    <a:pt x="1152" y="4524"/>
                    <a:pt x="2086" y="3718"/>
                    <a:pt x="3118" y="3502"/>
                  </a:cubicBezTo>
                  <a:cubicBezTo>
                    <a:pt x="3301" y="3464"/>
                    <a:pt x="3484" y="3446"/>
                    <a:pt x="3670" y="3446"/>
                  </a:cubicBezTo>
                  <a:cubicBezTo>
                    <a:pt x="3773" y="3446"/>
                    <a:pt x="3878" y="3452"/>
                    <a:pt x="3984" y="3462"/>
                  </a:cubicBezTo>
                  <a:cubicBezTo>
                    <a:pt x="3866" y="4269"/>
                    <a:pt x="4013" y="5095"/>
                    <a:pt x="4417" y="5813"/>
                  </a:cubicBezTo>
                  <a:cubicBezTo>
                    <a:pt x="4679" y="6241"/>
                    <a:pt x="5112" y="6670"/>
                    <a:pt x="5641" y="6670"/>
                  </a:cubicBezTo>
                  <a:cubicBezTo>
                    <a:pt x="5707" y="6670"/>
                    <a:pt x="5774" y="6663"/>
                    <a:pt x="5843" y="6649"/>
                  </a:cubicBezTo>
                  <a:cubicBezTo>
                    <a:pt x="6285" y="6560"/>
                    <a:pt x="6649" y="6127"/>
                    <a:pt x="6689" y="5616"/>
                  </a:cubicBezTo>
                  <a:cubicBezTo>
                    <a:pt x="6738" y="5105"/>
                    <a:pt x="6492" y="4652"/>
                    <a:pt x="6275" y="4367"/>
                  </a:cubicBezTo>
                  <a:cubicBezTo>
                    <a:pt x="5813" y="3747"/>
                    <a:pt x="5135" y="3324"/>
                    <a:pt x="4387" y="3167"/>
                  </a:cubicBezTo>
                  <a:cubicBezTo>
                    <a:pt x="4446" y="2911"/>
                    <a:pt x="4535" y="2656"/>
                    <a:pt x="4653" y="2410"/>
                  </a:cubicBezTo>
                  <a:cubicBezTo>
                    <a:pt x="5144" y="1436"/>
                    <a:pt x="6098" y="659"/>
                    <a:pt x="7220" y="335"/>
                  </a:cubicBezTo>
                  <a:cubicBezTo>
                    <a:pt x="7415" y="272"/>
                    <a:pt x="7353" y="1"/>
                    <a:pt x="71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34" name="Google Shape;3634;p20"/>
          <p:cNvGrpSpPr/>
          <p:nvPr/>
        </p:nvGrpSpPr>
        <p:grpSpPr>
          <a:xfrm>
            <a:off x="6967350" y="2597925"/>
            <a:ext cx="1840779" cy="2116810"/>
            <a:chOff x="6752050" y="2491675"/>
            <a:chExt cx="1840779" cy="2116810"/>
          </a:xfrm>
        </p:grpSpPr>
        <p:sp>
          <p:nvSpPr>
            <p:cNvPr id="3635" name="Google Shape;3635;p20"/>
            <p:cNvSpPr/>
            <p:nvPr/>
          </p:nvSpPr>
          <p:spPr>
            <a:xfrm>
              <a:off x="6752050" y="2491675"/>
              <a:ext cx="1840779" cy="2116810"/>
            </a:xfrm>
            <a:custGeom>
              <a:avLst/>
              <a:gdLst/>
              <a:ahLst/>
              <a:cxnLst/>
              <a:rect l="l" t="t" r="r" b="b"/>
              <a:pathLst>
                <a:path w="48595" h="55882" extrusionOk="0">
                  <a:moveTo>
                    <a:pt x="20988" y="0"/>
                  </a:moveTo>
                  <a:cubicBezTo>
                    <a:pt x="20476" y="0"/>
                    <a:pt x="19994" y="286"/>
                    <a:pt x="19758" y="748"/>
                  </a:cubicBezTo>
                  <a:lnTo>
                    <a:pt x="19277" y="1672"/>
                  </a:lnTo>
                  <a:lnTo>
                    <a:pt x="16995" y="305"/>
                  </a:lnTo>
                  <a:cubicBezTo>
                    <a:pt x="16790" y="188"/>
                    <a:pt x="16558" y="126"/>
                    <a:pt x="16322" y="126"/>
                  </a:cubicBezTo>
                  <a:cubicBezTo>
                    <a:pt x="16242" y="126"/>
                    <a:pt x="16161" y="133"/>
                    <a:pt x="16080" y="148"/>
                  </a:cubicBezTo>
                  <a:cubicBezTo>
                    <a:pt x="14418" y="453"/>
                    <a:pt x="11389" y="2135"/>
                    <a:pt x="11497" y="6305"/>
                  </a:cubicBezTo>
                  <a:cubicBezTo>
                    <a:pt x="11487" y="6334"/>
                    <a:pt x="11487" y="6373"/>
                    <a:pt x="11478" y="6403"/>
                  </a:cubicBezTo>
                  <a:lnTo>
                    <a:pt x="9963" y="10356"/>
                  </a:lnTo>
                  <a:cubicBezTo>
                    <a:pt x="9717" y="11006"/>
                    <a:pt x="10012" y="11733"/>
                    <a:pt x="10642" y="12028"/>
                  </a:cubicBezTo>
                  <a:lnTo>
                    <a:pt x="10769" y="12087"/>
                  </a:lnTo>
                  <a:cubicBezTo>
                    <a:pt x="7790" y="14861"/>
                    <a:pt x="5606" y="18008"/>
                    <a:pt x="4239" y="21489"/>
                  </a:cubicBezTo>
                  <a:cubicBezTo>
                    <a:pt x="0" y="32288"/>
                    <a:pt x="4033" y="44345"/>
                    <a:pt x="13838" y="50148"/>
                  </a:cubicBezTo>
                  <a:cubicBezTo>
                    <a:pt x="14989" y="50836"/>
                    <a:pt x="16218" y="51397"/>
                    <a:pt x="17487" y="51820"/>
                  </a:cubicBezTo>
                  <a:lnTo>
                    <a:pt x="16621" y="54072"/>
                  </a:lnTo>
                  <a:cubicBezTo>
                    <a:pt x="16277" y="54937"/>
                    <a:pt x="16916" y="55872"/>
                    <a:pt x="17851" y="55881"/>
                  </a:cubicBezTo>
                  <a:lnTo>
                    <a:pt x="18401" y="55881"/>
                  </a:lnTo>
                  <a:cubicBezTo>
                    <a:pt x="18942" y="55881"/>
                    <a:pt x="19434" y="55537"/>
                    <a:pt x="19631" y="55036"/>
                  </a:cubicBezTo>
                  <a:lnTo>
                    <a:pt x="20634" y="52439"/>
                  </a:lnTo>
                  <a:cubicBezTo>
                    <a:pt x="20919" y="52459"/>
                    <a:pt x="21214" y="52469"/>
                    <a:pt x="21499" y="52469"/>
                  </a:cubicBezTo>
                  <a:cubicBezTo>
                    <a:pt x="22709" y="52469"/>
                    <a:pt x="23909" y="52311"/>
                    <a:pt x="25079" y="51987"/>
                  </a:cubicBezTo>
                  <a:lnTo>
                    <a:pt x="26633" y="55144"/>
                  </a:lnTo>
                  <a:cubicBezTo>
                    <a:pt x="26849" y="55596"/>
                    <a:pt x="27312" y="55881"/>
                    <a:pt x="27823" y="55881"/>
                  </a:cubicBezTo>
                  <a:lnTo>
                    <a:pt x="28393" y="55881"/>
                  </a:lnTo>
                  <a:cubicBezTo>
                    <a:pt x="29377" y="55881"/>
                    <a:pt x="30016" y="54849"/>
                    <a:pt x="29583" y="53974"/>
                  </a:cubicBezTo>
                  <a:lnTo>
                    <a:pt x="28059" y="50866"/>
                  </a:lnTo>
                  <a:cubicBezTo>
                    <a:pt x="28561" y="50620"/>
                    <a:pt x="29052" y="50354"/>
                    <a:pt x="29534" y="50059"/>
                  </a:cubicBezTo>
                  <a:cubicBezTo>
                    <a:pt x="30783" y="49312"/>
                    <a:pt x="31914" y="48387"/>
                    <a:pt x="32898" y="47325"/>
                  </a:cubicBezTo>
                  <a:lnTo>
                    <a:pt x="33812" y="49204"/>
                  </a:lnTo>
                  <a:lnTo>
                    <a:pt x="32072" y="54111"/>
                  </a:lnTo>
                  <a:cubicBezTo>
                    <a:pt x="31757" y="54977"/>
                    <a:pt x="32396" y="55881"/>
                    <a:pt x="33321" y="55881"/>
                  </a:cubicBezTo>
                  <a:lnTo>
                    <a:pt x="33871" y="55881"/>
                  </a:lnTo>
                  <a:cubicBezTo>
                    <a:pt x="34432" y="55881"/>
                    <a:pt x="34934" y="55527"/>
                    <a:pt x="35120" y="54996"/>
                  </a:cubicBezTo>
                  <a:lnTo>
                    <a:pt x="35750" y="53226"/>
                  </a:lnTo>
                  <a:lnTo>
                    <a:pt x="36674" y="55134"/>
                  </a:lnTo>
                  <a:cubicBezTo>
                    <a:pt x="36891" y="55586"/>
                    <a:pt x="37353" y="55881"/>
                    <a:pt x="37864" y="55881"/>
                  </a:cubicBezTo>
                  <a:lnTo>
                    <a:pt x="38435" y="55881"/>
                  </a:lnTo>
                  <a:cubicBezTo>
                    <a:pt x="39408" y="55881"/>
                    <a:pt x="40057" y="54859"/>
                    <a:pt x="39625" y="53983"/>
                  </a:cubicBezTo>
                  <a:lnTo>
                    <a:pt x="37235" y="49027"/>
                  </a:lnTo>
                  <a:lnTo>
                    <a:pt x="41523" y="36920"/>
                  </a:lnTo>
                  <a:cubicBezTo>
                    <a:pt x="41985" y="36743"/>
                    <a:pt x="42310" y="36330"/>
                    <a:pt x="42369" y="35838"/>
                  </a:cubicBezTo>
                  <a:lnTo>
                    <a:pt x="42428" y="35327"/>
                  </a:lnTo>
                  <a:cubicBezTo>
                    <a:pt x="42457" y="35091"/>
                    <a:pt x="42418" y="34865"/>
                    <a:pt x="42329" y="34648"/>
                  </a:cubicBezTo>
                  <a:lnTo>
                    <a:pt x="43696" y="30793"/>
                  </a:lnTo>
                  <a:cubicBezTo>
                    <a:pt x="43864" y="30675"/>
                    <a:pt x="43991" y="30518"/>
                    <a:pt x="44080" y="30331"/>
                  </a:cubicBezTo>
                  <a:cubicBezTo>
                    <a:pt x="44611" y="30036"/>
                    <a:pt x="44945" y="29475"/>
                    <a:pt x="44945" y="28865"/>
                  </a:cubicBezTo>
                  <a:lnTo>
                    <a:pt x="44945" y="28826"/>
                  </a:lnTo>
                  <a:cubicBezTo>
                    <a:pt x="44945" y="28590"/>
                    <a:pt x="44896" y="28354"/>
                    <a:pt x="44798" y="28138"/>
                  </a:cubicBezTo>
                  <a:lnTo>
                    <a:pt x="45339" y="25394"/>
                  </a:lnTo>
                  <a:cubicBezTo>
                    <a:pt x="46932" y="23456"/>
                    <a:pt x="47797" y="21027"/>
                    <a:pt x="47797" y="18529"/>
                  </a:cubicBezTo>
                  <a:cubicBezTo>
                    <a:pt x="47788" y="17497"/>
                    <a:pt x="47620" y="16474"/>
                    <a:pt x="47306" y="15490"/>
                  </a:cubicBezTo>
                  <a:lnTo>
                    <a:pt x="48506" y="9442"/>
                  </a:lnTo>
                  <a:cubicBezTo>
                    <a:pt x="48594" y="8999"/>
                    <a:pt x="48476" y="8527"/>
                    <a:pt x="48191" y="8173"/>
                  </a:cubicBezTo>
                  <a:cubicBezTo>
                    <a:pt x="47896" y="7809"/>
                    <a:pt x="47443" y="7603"/>
                    <a:pt x="46981" y="7603"/>
                  </a:cubicBezTo>
                  <a:cubicBezTo>
                    <a:pt x="46912" y="7603"/>
                    <a:pt x="46843" y="7613"/>
                    <a:pt x="46775" y="7613"/>
                  </a:cubicBezTo>
                  <a:cubicBezTo>
                    <a:pt x="46126" y="7701"/>
                    <a:pt x="45604" y="8173"/>
                    <a:pt x="45457" y="8812"/>
                  </a:cubicBezTo>
                  <a:cubicBezTo>
                    <a:pt x="44867" y="8970"/>
                    <a:pt x="44247" y="9117"/>
                    <a:pt x="43588" y="9235"/>
                  </a:cubicBezTo>
                  <a:cubicBezTo>
                    <a:pt x="43460" y="9088"/>
                    <a:pt x="43323" y="8940"/>
                    <a:pt x="43185" y="8803"/>
                  </a:cubicBezTo>
                  <a:cubicBezTo>
                    <a:pt x="40353" y="5872"/>
                    <a:pt x="36517" y="4161"/>
                    <a:pt x="32091" y="3866"/>
                  </a:cubicBezTo>
                  <a:cubicBezTo>
                    <a:pt x="31619" y="3826"/>
                    <a:pt x="31127" y="3816"/>
                    <a:pt x="30636" y="3816"/>
                  </a:cubicBezTo>
                  <a:cubicBezTo>
                    <a:pt x="30193" y="3816"/>
                    <a:pt x="29741" y="3826"/>
                    <a:pt x="29279" y="3856"/>
                  </a:cubicBezTo>
                  <a:cubicBezTo>
                    <a:pt x="29161" y="3610"/>
                    <a:pt x="28974" y="3403"/>
                    <a:pt x="28728" y="3275"/>
                  </a:cubicBezTo>
                  <a:lnTo>
                    <a:pt x="24971" y="1181"/>
                  </a:lnTo>
                  <a:cubicBezTo>
                    <a:pt x="24769" y="1068"/>
                    <a:pt x="24548" y="1014"/>
                    <a:pt x="24329" y="1014"/>
                  </a:cubicBezTo>
                  <a:cubicBezTo>
                    <a:pt x="23991" y="1014"/>
                    <a:pt x="23658" y="1143"/>
                    <a:pt x="23407" y="1387"/>
                  </a:cubicBezTo>
                  <a:lnTo>
                    <a:pt x="22463" y="2292"/>
                  </a:lnTo>
                  <a:lnTo>
                    <a:pt x="22365" y="1594"/>
                  </a:lnTo>
                  <a:cubicBezTo>
                    <a:pt x="22483" y="748"/>
                    <a:pt x="21834" y="0"/>
                    <a:pt x="209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6" name="Google Shape;3636;p20"/>
            <p:cNvSpPr/>
            <p:nvPr/>
          </p:nvSpPr>
          <p:spPr>
            <a:xfrm>
              <a:off x="6806825" y="2680698"/>
              <a:ext cx="1702176" cy="1743048"/>
            </a:xfrm>
            <a:custGeom>
              <a:avLst/>
              <a:gdLst/>
              <a:ahLst/>
              <a:cxnLst/>
              <a:rect l="l" t="t" r="r" b="b"/>
              <a:pathLst>
                <a:path w="44936" h="46015" extrusionOk="0">
                  <a:moveTo>
                    <a:pt x="29101" y="1"/>
                  </a:moveTo>
                  <a:cubicBezTo>
                    <a:pt x="23633" y="1"/>
                    <a:pt x="17899" y="2131"/>
                    <a:pt x="13631" y="5091"/>
                  </a:cubicBezTo>
                  <a:cubicBezTo>
                    <a:pt x="9382" y="8042"/>
                    <a:pt x="5842" y="11966"/>
                    <a:pt x="3924" y="16834"/>
                  </a:cubicBezTo>
                  <a:cubicBezTo>
                    <a:pt x="0" y="26836"/>
                    <a:pt x="3619" y="38333"/>
                    <a:pt x="12972" y="43869"/>
                  </a:cubicBezTo>
                  <a:cubicBezTo>
                    <a:pt x="14703" y="44892"/>
                    <a:pt x="16611" y="45689"/>
                    <a:pt x="18607" y="45935"/>
                  </a:cubicBezTo>
                  <a:cubicBezTo>
                    <a:pt x="19053" y="45988"/>
                    <a:pt x="19499" y="46014"/>
                    <a:pt x="19945" y="46014"/>
                  </a:cubicBezTo>
                  <a:cubicBezTo>
                    <a:pt x="22524" y="46014"/>
                    <a:pt x="25088" y="45149"/>
                    <a:pt x="27301" y="43791"/>
                  </a:cubicBezTo>
                  <a:cubicBezTo>
                    <a:pt x="29141" y="42670"/>
                    <a:pt x="30803" y="41165"/>
                    <a:pt x="31825" y="39267"/>
                  </a:cubicBezTo>
                  <a:cubicBezTo>
                    <a:pt x="34156" y="34930"/>
                    <a:pt x="32956" y="29108"/>
                    <a:pt x="35976" y="25223"/>
                  </a:cubicBezTo>
                  <a:cubicBezTo>
                    <a:pt x="37697" y="23000"/>
                    <a:pt x="40500" y="21869"/>
                    <a:pt x="42427" y="19814"/>
                  </a:cubicBezTo>
                  <a:cubicBezTo>
                    <a:pt x="44040" y="18063"/>
                    <a:pt x="44935" y="15781"/>
                    <a:pt x="44935" y="13401"/>
                  </a:cubicBezTo>
                  <a:cubicBezTo>
                    <a:pt x="44906" y="10176"/>
                    <a:pt x="42899" y="6871"/>
                    <a:pt x="40696" y="4590"/>
                  </a:cubicBezTo>
                  <a:cubicBezTo>
                    <a:pt x="37874" y="1659"/>
                    <a:pt x="34264" y="302"/>
                    <a:pt x="30458" y="46"/>
                  </a:cubicBezTo>
                  <a:cubicBezTo>
                    <a:pt x="30008" y="16"/>
                    <a:pt x="29556" y="1"/>
                    <a:pt x="291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7" name="Google Shape;3637;p20"/>
            <p:cNvSpPr/>
            <p:nvPr/>
          </p:nvSpPr>
          <p:spPr>
            <a:xfrm>
              <a:off x="7172637" y="2538230"/>
              <a:ext cx="725743" cy="615474"/>
            </a:xfrm>
            <a:custGeom>
              <a:avLst/>
              <a:gdLst/>
              <a:ahLst/>
              <a:cxnLst/>
              <a:rect l="l" t="t" r="r" b="b"/>
              <a:pathLst>
                <a:path w="19159" h="16248" extrusionOk="0">
                  <a:moveTo>
                    <a:pt x="9796" y="1"/>
                  </a:moveTo>
                  <a:lnTo>
                    <a:pt x="8616" y="2155"/>
                  </a:lnTo>
                  <a:lnTo>
                    <a:pt x="5125" y="80"/>
                  </a:lnTo>
                  <a:cubicBezTo>
                    <a:pt x="5125" y="80"/>
                    <a:pt x="1358" y="778"/>
                    <a:pt x="1643" y="5184"/>
                  </a:cubicBezTo>
                  <a:lnTo>
                    <a:pt x="1" y="9452"/>
                  </a:lnTo>
                  <a:lnTo>
                    <a:pt x="3935" y="11281"/>
                  </a:lnTo>
                  <a:lnTo>
                    <a:pt x="2961" y="13130"/>
                  </a:lnTo>
                  <a:lnTo>
                    <a:pt x="5685" y="11901"/>
                  </a:lnTo>
                  <a:lnTo>
                    <a:pt x="5439" y="15540"/>
                  </a:lnTo>
                  <a:lnTo>
                    <a:pt x="10554" y="14920"/>
                  </a:lnTo>
                  <a:lnTo>
                    <a:pt x="9767" y="10711"/>
                  </a:lnTo>
                  <a:lnTo>
                    <a:pt x="13179" y="16248"/>
                  </a:lnTo>
                  <a:lnTo>
                    <a:pt x="19159" y="5459"/>
                  </a:lnTo>
                  <a:lnTo>
                    <a:pt x="11999" y="5705"/>
                  </a:lnTo>
                  <a:lnTo>
                    <a:pt x="16887" y="3059"/>
                  </a:lnTo>
                  <a:lnTo>
                    <a:pt x="13130" y="965"/>
                  </a:lnTo>
                  <a:lnTo>
                    <a:pt x="10347" y="3669"/>
                  </a:lnTo>
                  <a:lnTo>
                    <a:pt x="97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8" name="Google Shape;3638;p20"/>
            <p:cNvSpPr/>
            <p:nvPr/>
          </p:nvSpPr>
          <p:spPr>
            <a:xfrm>
              <a:off x="7428974" y="2685017"/>
              <a:ext cx="193377" cy="232015"/>
            </a:xfrm>
            <a:custGeom>
              <a:avLst/>
              <a:gdLst/>
              <a:ahLst/>
              <a:cxnLst/>
              <a:rect l="l" t="t" r="r" b="b"/>
              <a:pathLst>
                <a:path w="5105" h="6125" extrusionOk="0">
                  <a:moveTo>
                    <a:pt x="3442" y="1"/>
                  </a:moveTo>
                  <a:lnTo>
                    <a:pt x="0" y="6098"/>
                  </a:lnTo>
                  <a:cubicBezTo>
                    <a:pt x="0" y="6098"/>
                    <a:pt x="127" y="6125"/>
                    <a:pt x="342" y="6125"/>
                  </a:cubicBezTo>
                  <a:cubicBezTo>
                    <a:pt x="1038" y="6125"/>
                    <a:pt x="2655" y="5849"/>
                    <a:pt x="3865" y="3512"/>
                  </a:cubicBezTo>
                  <a:cubicBezTo>
                    <a:pt x="5104" y="1142"/>
                    <a:pt x="3442" y="1"/>
                    <a:pt x="3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9" name="Google Shape;3639;p20"/>
            <p:cNvSpPr/>
            <p:nvPr/>
          </p:nvSpPr>
          <p:spPr>
            <a:xfrm>
              <a:off x="7284801" y="2538230"/>
              <a:ext cx="258569" cy="497402"/>
            </a:xfrm>
            <a:custGeom>
              <a:avLst/>
              <a:gdLst/>
              <a:ahLst/>
              <a:cxnLst/>
              <a:rect l="l" t="t" r="r" b="b"/>
              <a:pathLst>
                <a:path w="6826" h="13131" fill="none" extrusionOk="0">
                  <a:moveTo>
                    <a:pt x="6825" y="1"/>
                  </a:moveTo>
                  <a:lnTo>
                    <a:pt x="0" y="13130"/>
                  </a:lnTo>
                </a:path>
              </a:pathLst>
            </a:custGeom>
            <a:noFill/>
            <a:ln w="9525" cap="rnd" cmpd="sng">
              <a:solidFill>
                <a:srgbClr val="FFD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0" name="Google Shape;3640;p20"/>
            <p:cNvSpPr/>
            <p:nvPr/>
          </p:nvSpPr>
          <p:spPr>
            <a:xfrm>
              <a:off x="7234875" y="2737935"/>
              <a:ext cx="164323" cy="74169"/>
            </a:xfrm>
            <a:custGeom>
              <a:avLst/>
              <a:gdLst/>
              <a:ahLst/>
              <a:cxnLst/>
              <a:rect l="l" t="t" r="r" b="b"/>
              <a:pathLst>
                <a:path w="4338" h="1958" fill="none" extrusionOk="0">
                  <a:moveTo>
                    <a:pt x="0" y="0"/>
                  </a:moveTo>
                  <a:lnTo>
                    <a:pt x="4337" y="1957"/>
                  </a:lnTo>
                </a:path>
              </a:pathLst>
            </a:custGeom>
            <a:noFill/>
            <a:ln w="1905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1" name="Google Shape;3641;p20"/>
            <p:cNvSpPr/>
            <p:nvPr/>
          </p:nvSpPr>
          <p:spPr>
            <a:xfrm>
              <a:off x="7387988" y="2676834"/>
              <a:ext cx="176256" cy="312207"/>
            </a:xfrm>
            <a:custGeom>
              <a:avLst/>
              <a:gdLst/>
              <a:ahLst/>
              <a:cxnLst/>
              <a:rect l="l" t="t" r="r" b="b"/>
              <a:pathLst>
                <a:path w="4653" h="8242" fill="none" extrusionOk="0">
                  <a:moveTo>
                    <a:pt x="4652" y="0"/>
                  </a:moveTo>
                  <a:lnTo>
                    <a:pt x="0" y="8242"/>
                  </a:lnTo>
                </a:path>
              </a:pathLst>
            </a:custGeom>
            <a:noFill/>
            <a:ln w="9525" cap="rnd" cmpd="sng">
              <a:solidFill>
                <a:srgbClr val="FFDFD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2" name="Google Shape;3642;p20"/>
            <p:cNvSpPr/>
            <p:nvPr/>
          </p:nvSpPr>
          <p:spPr>
            <a:xfrm>
              <a:off x="6946462" y="3336714"/>
              <a:ext cx="288418" cy="266827"/>
            </a:xfrm>
            <a:custGeom>
              <a:avLst/>
              <a:gdLst/>
              <a:ahLst/>
              <a:cxnLst/>
              <a:rect l="l" t="t" r="r" b="b"/>
              <a:pathLst>
                <a:path w="7614" h="7044" extrusionOk="0">
                  <a:moveTo>
                    <a:pt x="3814" y="0"/>
                  </a:moveTo>
                  <a:cubicBezTo>
                    <a:pt x="3607" y="0"/>
                    <a:pt x="3398" y="19"/>
                    <a:pt x="3187" y="56"/>
                  </a:cubicBezTo>
                  <a:cubicBezTo>
                    <a:pt x="1280" y="400"/>
                    <a:pt x="1" y="2230"/>
                    <a:pt x="345" y="4138"/>
                  </a:cubicBezTo>
                  <a:cubicBezTo>
                    <a:pt x="652" y="5849"/>
                    <a:pt x="2142" y="7043"/>
                    <a:pt x="3814" y="7043"/>
                  </a:cubicBezTo>
                  <a:cubicBezTo>
                    <a:pt x="4016" y="7043"/>
                    <a:pt x="4221" y="7026"/>
                    <a:pt x="4427" y="6990"/>
                  </a:cubicBezTo>
                  <a:cubicBezTo>
                    <a:pt x="6344" y="6646"/>
                    <a:pt x="7613" y="4816"/>
                    <a:pt x="7269" y="2899"/>
                  </a:cubicBezTo>
                  <a:cubicBezTo>
                    <a:pt x="6971" y="1200"/>
                    <a:pt x="5489" y="0"/>
                    <a:pt x="38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3" name="Google Shape;3643;p20"/>
            <p:cNvSpPr/>
            <p:nvPr/>
          </p:nvSpPr>
          <p:spPr>
            <a:xfrm>
              <a:off x="7546669" y="4028141"/>
              <a:ext cx="286903" cy="266599"/>
            </a:xfrm>
            <a:custGeom>
              <a:avLst/>
              <a:gdLst/>
              <a:ahLst/>
              <a:cxnLst/>
              <a:rect l="l" t="t" r="r" b="b"/>
              <a:pathLst>
                <a:path w="7574" h="7038" extrusionOk="0">
                  <a:moveTo>
                    <a:pt x="3798" y="0"/>
                  </a:moveTo>
                  <a:cubicBezTo>
                    <a:pt x="3610" y="0"/>
                    <a:pt x="3419" y="16"/>
                    <a:pt x="3227" y="47"/>
                  </a:cubicBezTo>
                  <a:cubicBezTo>
                    <a:pt x="1309" y="352"/>
                    <a:pt x="1" y="2162"/>
                    <a:pt x="316" y="4079"/>
                  </a:cubicBezTo>
                  <a:cubicBezTo>
                    <a:pt x="590" y="5805"/>
                    <a:pt x="2083" y="7037"/>
                    <a:pt x="3777" y="7037"/>
                  </a:cubicBezTo>
                  <a:cubicBezTo>
                    <a:pt x="3965" y="7037"/>
                    <a:pt x="4156" y="7022"/>
                    <a:pt x="4348" y="6990"/>
                  </a:cubicBezTo>
                  <a:cubicBezTo>
                    <a:pt x="6266" y="6686"/>
                    <a:pt x="7574" y="4886"/>
                    <a:pt x="7259" y="2958"/>
                  </a:cubicBezTo>
                  <a:cubicBezTo>
                    <a:pt x="6985" y="1232"/>
                    <a:pt x="5492" y="0"/>
                    <a:pt x="37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4" name="Google Shape;3644;p20"/>
            <p:cNvSpPr/>
            <p:nvPr/>
          </p:nvSpPr>
          <p:spPr>
            <a:xfrm>
              <a:off x="7927785" y="3186515"/>
              <a:ext cx="279820" cy="266599"/>
            </a:xfrm>
            <a:custGeom>
              <a:avLst/>
              <a:gdLst/>
              <a:ahLst/>
              <a:cxnLst/>
              <a:rect l="l" t="t" r="r" b="b"/>
              <a:pathLst>
                <a:path w="7387" h="7038" extrusionOk="0">
                  <a:moveTo>
                    <a:pt x="3684" y="1"/>
                  </a:moveTo>
                  <a:cubicBezTo>
                    <a:pt x="1897" y="1"/>
                    <a:pt x="373" y="1359"/>
                    <a:pt x="198" y="3176"/>
                  </a:cubicBezTo>
                  <a:cubicBezTo>
                    <a:pt x="1" y="5104"/>
                    <a:pt x="1417" y="6834"/>
                    <a:pt x="3355" y="7021"/>
                  </a:cubicBezTo>
                  <a:cubicBezTo>
                    <a:pt x="3469" y="7032"/>
                    <a:pt x="3583" y="7038"/>
                    <a:pt x="3696" y="7038"/>
                  </a:cubicBezTo>
                  <a:cubicBezTo>
                    <a:pt x="5483" y="7038"/>
                    <a:pt x="7024" y="5677"/>
                    <a:pt x="7200" y="3864"/>
                  </a:cubicBezTo>
                  <a:cubicBezTo>
                    <a:pt x="7387" y="1927"/>
                    <a:pt x="5971" y="206"/>
                    <a:pt x="4043" y="19"/>
                  </a:cubicBezTo>
                  <a:cubicBezTo>
                    <a:pt x="3922" y="7"/>
                    <a:pt x="3803" y="1"/>
                    <a:pt x="3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5" name="Google Shape;3645;p20"/>
            <p:cNvSpPr/>
            <p:nvPr/>
          </p:nvSpPr>
          <p:spPr>
            <a:xfrm>
              <a:off x="7802249" y="2857903"/>
              <a:ext cx="716803" cy="455052"/>
            </a:xfrm>
            <a:custGeom>
              <a:avLst/>
              <a:gdLst/>
              <a:ahLst/>
              <a:cxnLst/>
              <a:rect l="l" t="t" r="r" b="b"/>
              <a:pathLst>
                <a:path w="18923" h="12013" extrusionOk="0">
                  <a:moveTo>
                    <a:pt x="18923" y="0"/>
                  </a:moveTo>
                  <a:cubicBezTo>
                    <a:pt x="15311" y="1143"/>
                    <a:pt x="10968" y="1430"/>
                    <a:pt x="7522" y="1430"/>
                  </a:cubicBezTo>
                  <a:cubicBezTo>
                    <a:pt x="4061" y="1430"/>
                    <a:pt x="1505" y="1141"/>
                    <a:pt x="1505" y="1141"/>
                  </a:cubicBezTo>
                  <a:lnTo>
                    <a:pt x="1" y="11379"/>
                  </a:lnTo>
                  <a:cubicBezTo>
                    <a:pt x="2158" y="11835"/>
                    <a:pt x="4199" y="12012"/>
                    <a:pt x="6068" y="12012"/>
                  </a:cubicBezTo>
                  <a:cubicBezTo>
                    <a:pt x="12533" y="12012"/>
                    <a:pt x="16936" y="9894"/>
                    <a:pt x="16936" y="9894"/>
                  </a:cubicBezTo>
                  <a:lnTo>
                    <a:pt x="18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6" name="Google Shape;3646;p20"/>
            <p:cNvSpPr/>
            <p:nvPr/>
          </p:nvSpPr>
          <p:spPr>
            <a:xfrm>
              <a:off x="7228890" y="3507210"/>
              <a:ext cx="1163484" cy="195650"/>
            </a:xfrm>
            <a:custGeom>
              <a:avLst/>
              <a:gdLst/>
              <a:ahLst/>
              <a:cxnLst/>
              <a:rect l="l" t="t" r="r" b="b"/>
              <a:pathLst>
                <a:path w="30715" h="5165" extrusionOk="0">
                  <a:moveTo>
                    <a:pt x="15432" y="1"/>
                  </a:moveTo>
                  <a:lnTo>
                    <a:pt x="1" y="2578"/>
                  </a:lnTo>
                  <a:lnTo>
                    <a:pt x="17212" y="5164"/>
                  </a:lnTo>
                  <a:lnTo>
                    <a:pt x="30715" y="2047"/>
                  </a:lnTo>
                  <a:lnTo>
                    <a:pt x="1543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7" name="Google Shape;3647;p20"/>
            <p:cNvSpPr/>
            <p:nvPr/>
          </p:nvSpPr>
          <p:spPr>
            <a:xfrm>
              <a:off x="7166690" y="2824189"/>
              <a:ext cx="1370536" cy="1728805"/>
            </a:xfrm>
            <a:custGeom>
              <a:avLst/>
              <a:gdLst/>
              <a:ahLst/>
              <a:cxnLst/>
              <a:rect l="l" t="t" r="r" b="b"/>
              <a:pathLst>
                <a:path w="36181" h="45639" extrusionOk="0">
                  <a:moveTo>
                    <a:pt x="15726" y="24110"/>
                  </a:moveTo>
                  <a:lnTo>
                    <a:pt x="16474" y="24208"/>
                  </a:lnTo>
                  <a:lnTo>
                    <a:pt x="16720" y="24720"/>
                  </a:lnTo>
                  <a:lnTo>
                    <a:pt x="16720" y="24720"/>
                  </a:lnTo>
                  <a:lnTo>
                    <a:pt x="15539" y="24582"/>
                  </a:lnTo>
                  <a:lnTo>
                    <a:pt x="15726" y="24110"/>
                  </a:lnTo>
                  <a:close/>
                  <a:moveTo>
                    <a:pt x="3374" y="12269"/>
                  </a:moveTo>
                  <a:lnTo>
                    <a:pt x="16562" y="12967"/>
                  </a:lnTo>
                  <a:lnTo>
                    <a:pt x="15844" y="17560"/>
                  </a:lnTo>
                  <a:cubicBezTo>
                    <a:pt x="15805" y="17845"/>
                    <a:pt x="16002" y="18111"/>
                    <a:pt x="16297" y="18150"/>
                  </a:cubicBezTo>
                  <a:cubicBezTo>
                    <a:pt x="16474" y="18170"/>
                    <a:pt x="16631" y="18189"/>
                    <a:pt x="16690" y="18199"/>
                  </a:cubicBezTo>
                  <a:lnTo>
                    <a:pt x="31305" y="20176"/>
                  </a:lnTo>
                  <a:lnTo>
                    <a:pt x="31246" y="20343"/>
                  </a:lnTo>
                  <a:lnTo>
                    <a:pt x="31108" y="20737"/>
                  </a:lnTo>
                  <a:lnTo>
                    <a:pt x="29190" y="26146"/>
                  </a:lnTo>
                  <a:lnTo>
                    <a:pt x="17339" y="24788"/>
                  </a:lnTo>
                  <a:lnTo>
                    <a:pt x="17093" y="24287"/>
                  </a:lnTo>
                  <a:lnTo>
                    <a:pt x="17093" y="24287"/>
                  </a:lnTo>
                  <a:lnTo>
                    <a:pt x="18588" y="24484"/>
                  </a:lnTo>
                  <a:lnTo>
                    <a:pt x="18765" y="23628"/>
                  </a:lnTo>
                  <a:lnTo>
                    <a:pt x="18982" y="23657"/>
                  </a:lnTo>
                  <a:cubicBezTo>
                    <a:pt x="18998" y="23660"/>
                    <a:pt x="19015" y="23661"/>
                    <a:pt x="19031" y="23661"/>
                  </a:cubicBezTo>
                  <a:cubicBezTo>
                    <a:pt x="19226" y="23661"/>
                    <a:pt x="19385" y="23503"/>
                    <a:pt x="19385" y="23303"/>
                  </a:cubicBezTo>
                  <a:lnTo>
                    <a:pt x="19385" y="23176"/>
                  </a:lnTo>
                  <a:cubicBezTo>
                    <a:pt x="19385" y="22999"/>
                    <a:pt x="19257" y="22851"/>
                    <a:pt x="19080" y="22822"/>
                  </a:cubicBezTo>
                  <a:lnTo>
                    <a:pt x="3403" y="20756"/>
                  </a:lnTo>
                  <a:lnTo>
                    <a:pt x="3374" y="12269"/>
                  </a:lnTo>
                  <a:close/>
                  <a:moveTo>
                    <a:pt x="6128" y="22841"/>
                  </a:moveTo>
                  <a:lnTo>
                    <a:pt x="15195" y="24031"/>
                  </a:lnTo>
                  <a:lnTo>
                    <a:pt x="15008" y="24523"/>
                  </a:lnTo>
                  <a:lnTo>
                    <a:pt x="13858" y="24395"/>
                  </a:lnTo>
                  <a:lnTo>
                    <a:pt x="13799" y="24906"/>
                  </a:lnTo>
                  <a:lnTo>
                    <a:pt x="14812" y="25024"/>
                  </a:lnTo>
                  <a:lnTo>
                    <a:pt x="12864" y="30030"/>
                  </a:lnTo>
                  <a:lnTo>
                    <a:pt x="9462" y="29607"/>
                  </a:lnTo>
                  <a:lnTo>
                    <a:pt x="6128" y="22841"/>
                  </a:lnTo>
                  <a:close/>
                  <a:moveTo>
                    <a:pt x="15343" y="25084"/>
                  </a:moveTo>
                  <a:lnTo>
                    <a:pt x="16995" y="25270"/>
                  </a:lnTo>
                  <a:lnTo>
                    <a:pt x="19709" y="30896"/>
                  </a:lnTo>
                  <a:lnTo>
                    <a:pt x="13395" y="30099"/>
                  </a:lnTo>
                  <a:lnTo>
                    <a:pt x="15343" y="25084"/>
                  </a:lnTo>
                  <a:close/>
                  <a:moveTo>
                    <a:pt x="9737" y="30158"/>
                  </a:moveTo>
                  <a:lnTo>
                    <a:pt x="12678" y="30532"/>
                  </a:lnTo>
                  <a:lnTo>
                    <a:pt x="11458" y="33659"/>
                  </a:lnTo>
                  <a:lnTo>
                    <a:pt x="9737" y="30158"/>
                  </a:lnTo>
                  <a:close/>
                  <a:moveTo>
                    <a:pt x="17605" y="25329"/>
                  </a:moveTo>
                  <a:lnTo>
                    <a:pt x="29003" y="26637"/>
                  </a:lnTo>
                  <a:lnTo>
                    <a:pt x="29013" y="26647"/>
                  </a:lnTo>
                  <a:lnTo>
                    <a:pt x="24450" y="39521"/>
                  </a:lnTo>
                  <a:lnTo>
                    <a:pt x="20595" y="31525"/>
                  </a:lnTo>
                  <a:lnTo>
                    <a:pt x="20595" y="31525"/>
                  </a:lnTo>
                  <a:lnTo>
                    <a:pt x="21608" y="31653"/>
                  </a:lnTo>
                  <a:lnTo>
                    <a:pt x="21667" y="31132"/>
                  </a:lnTo>
                  <a:lnTo>
                    <a:pt x="20319" y="30965"/>
                  </a:lnTo>
                  <a:lnTo>
                    <a:pt x="17605" y="25329"/>
                  </a:lnTo>
                  <a:close/>
                  <a:moveTo>
                    <a:pt x="35948" y="1"/>
                  </a:moveTo>
                  <a:cubicBezTo>
                    <a:pt x="35934" y="1"/>
                    <a:pt x="35921" y="2"/>
                    <a:pt x="35907" y="5"/>
                  </a:cubicBezTo>
                  <a:cubicBezTo>
                    <a:pt x="35809" y="15"/>
                    <a:pt x="35730" y="84"/>
                    <a:pt x="35711" y="172"/>
                  </a:cubicBezTo>
                  <a:lnTo>
                    <a:pt x="31688" y="19478"/>
                  </a:lnTo>
                  <a:lnTo>
                    <a:pt x="16788" y="17491"/>
                  </a:lnTo>
                  <a:cubicBezTo>
                    <a:pt x="16778" y="17490"/>
                    <a:pt x="16767" y="17490"/>
                    <a:pt x="16757" y="17490"/>
                  </a:cubicBezTo>
                  <a:cubicBezTo>
                    <a:pt x="16640" y="17490"/>
                    <a:pt x="16526" y="17539"/>
                    <a:pt x="16454" y="17639"/>
                  </a:cubicBezTo>
                  <a:lnTo>
                    <a:pt x="18854" y="1303"/>
                  </a:lnTo>
                  <a:cubicBezTo>
                    <a:pt x="18870" y="1139"/>
                    <a:pt x="18744" y="1048"/>
                    <a:pt x="18619" y="1048"/>
                  </a:cubicBezTo>
                  <a:cubicBezTo>
                    <a:pt x="18518" y="1048"/>
                    <a:pt x="18418" y="1107"/>
                    <a:pt x="18392" y="1234"/>
                  </a:cubicBezTo>
                  <a:lnTo>
                    <a:pt x="16739" y="11826"/>
                  </a:lnTo>
                  <a:lnTo>
                    <a:pt x="59" y="10941"/>
                  </a:lnTo>
                  <a:lnTo>
                    <a:pt x="0" y="12092"/>
                  </a:lnTo>
                  <a:lnTo>
                    <a:pt x="3108" y="12249"/>
                  </a:lnTo>
                  <a:lnTo>
                    <a:pt x="3148" y="20717"/>
                  </a:lnTo>
                  <a:lnTo>
                    <a:pt x="1741" y="20530"/>
                  </a:lnTo>
                  <a:cubicBezTo>
                    <a:pt x="1729" y="20529"/>
                    <a:pt x="1717" y="20528"/>
                    <a:pt x="1705" y="20528"/>
                  </a:cubicBezTo>
                  <a:cubicBezTo>
                    <a:pt x="1504" y="20528"/>
                    <a:pt x="1338" y="20680"/>
                    <a:pt x="1338" y="20884"/>
                  </a:cubicBezTo>
                  <a:lnTo>
                    <a:pt x="1338" y="20963"/>
                  </a:lnTo>
                  <a:cubicBezTo>
                    <a:pt x="1338" y="21140"/>
                    <a:pt x="1466" y="21287"/>
                    <a:pt x="1643" y="21317"/>
                  </a:cubicBezTo>
                  <a:lnTo>
                    <a:pt x="2135" y="21376"/>
                  </a:lnTo>
                  <a:lnTo>
                    <a:pt x="2243" y="22330"/>
                  </a:lnTo>
                  <a:lnTo>
                    <a:pt x="5508" y="22763"/>
                  </a:lnTo>
                  <a:lnTo>
                    <a:pt x="8852" y="29529"/>
                  </a:lnTo>
                  <a:lnTo>
                    <a:pt x="6983" y="29293"/>
                  </a:lnTo>
                  <a:lnTo>
                    <a:pt x="6914" y="29804"/>
                  </a:lnTo>
                  <a:lnTo>
                    <a:pt x="9127" y="30089"/>
                  </a:lnTo>
                  <a:lnTo>
                    <a:pt x="11222" y="34318"/>
                  </a:lnTo>
                  <a:lnTo>
                    <a:pt x="6806" y="45638"/>
                  </a:lnTo>
                  <a:lnTo>
                    <a:pt x="7357" y="45638"/>
                  </a:lnTo>
                  <a:lnTo>
                    <a:pt x="11507" y="34948"/>
                  </a:lnTo>
                  <a:lnTo>
                    <a:pt x="16779" y="45638"/>
                  </a:lnTo>
                  <a:lnTo>
                    <a:pt x="17359" y="45638"/>
                  </a:lnTo>
                  <a:lnTo>
                    <a:pt x="11773" y="34289"/>
                  </a:lnTo>
                  <a:lnTo>
                    <a:pt x="13199" y="30601"/>
                  </a:lnTo>
                  <a:lnTo>
                    <a:pt x="19975" y="31456"/>
                  </a:lnTo>
                  <a:lnTo>
                    <a:pt x="24204" y="40209"/>
                  </a:lnTo>
                  <a:lnTo>
                    <a:pt x="22276" y="45638"/>
                  </a:lnTo>
                  <a:lnTo>
                    <a:pt x="22827" y="45638"/>
                  </a:lnTo>
                  <a:lnTo>
                    <a:pt x="24519" y="40868"/>
                  </a:lnTo>
                  <a:lnTo>
                    <a:pt x="26820" y="45638"/>
                  </a:lnTo>
                  <a:lnTo>
                    <a:pt x="27390" y="45638"/>
                  </a:lnTo>
                  <a:lnTo>
                    <a:pt x="24764" y="40180"/>
                  </a:lnTo>
                  <a:lnTo>
                    <a:pt x="29534" y="26706"/>
                  </a:lnTo>
                  <a:lnTo>
                    <a:pt x="30016" y="26755"/>
                  </a:lnTo>
                  <a:lnTo>
                    <a:pt x="30075" y="26244"/>
                  </a:lnTo>
                  <a:lnTo>
                    <a:pt x="29711" y="26205"/>
                  </a:lnTo>
                  <a:lnTo>
                    <a:pt x="31639" y="20786"/>
                  </a:lnTo>
                  <a:lnTo>
                    <a:pt x="31826" y="20255"/>
                  </a:lnTo>
                  <a:lnTo>
                    <a:pt x="32170" y="20294"/>
                  </a:lnTo>
                  <a:cubicBezTo>
                    <a:pt x="32182" y="20295"/>
                    <a:pt x="32195" y="20296"/>
                    <a:pt x="32207" y="20296"/>
                  </a:cubicBezTo>
                  <a:cubicBezTo>
                    <a:pt x="32407" y="20296"/>
                    <a:pt x="32573" y="20144"/>
                    <a:pt x="32573" y="19940"/>
                  </a:cubicBezTo>
                  <a:lnTo>
                    <a:pt x="32573" y="19901"/>
                  </a:lnTo>
                  <a:cubicBezTo>
                    <a:pt x="32573" y="19743"/>
                    <a:pt x="32475" y="19606"/>
                    <a:pt x="32327" y="19566"/>
                  </a:cubicBezTo>
                  <a:lnTo>
                    <a:pt x="36163" y="261"/>
                  </a:lnTo>
                  <a:cubicBezTo>
                    <a:pt x="36181" y="127"/>
                    <a:pt x="36077" y="1"/>
                    <a:pt x="35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8" name="Google Shape;3648;p20"/>
            <p:cNvSpPr/>
            <p:nvPr/>
          </p:nvSpPr>
          <p:spPr>
            <a:xfrm>
              <a:off x="7059753" y="3738811"/>
              <a:ext cx="352095" cy="453196"/>
            </a:xfrm>
            <a:custGeom>
              <a:avLst/>
              <a:gdLst/>
              <a:ahLst/>
              <a:cxnLst/>
              <a:rect l="l" t="t" r="r" b="b"/>
              <a:pathLst>
                <a:path w="9295" h="11964" extrusionOk="0">
                  <a:moveTo>
                    <a:pt x="3948" y="3571"/>
                  </a:moveTo>
                  <a:cubicBezTo>
                    <a:pt x="4211" y="3571"/>
                    <a:pt x="4449" y="3775"/>
                    <a:pt x="4466" y="4056"/>
                  </a:cubicBezTo>
                  <a:cubicBezTo>
                    <a:pt x="4486" y="4381"/>
                    <a:pt x="4368" y="4705"/>
                    <a:pt x="4132" y="4941"/>
                  </a:cubicBezTo>
                  <a:cubicBezTo>
                    <a:pt x="3755" y="5317"/>
                    <a:pt x="3235" y="5523"/>
                    <a:pt x="2700" y="5523"/>
                  </a:cubicBezTo>
                  <a:cubicBezTo>
                    <a:pt x="2676" y="5523"/>
                    <a:pt x="2651" y="5522"/>
                    <a:pt x="2627" y="5521"/>
                  </a:cubicBezTo>
                  <a:cubicBezTo>
                    <a:pt x="2666" y="5099"/>
                    <a:pt x="2784" y="4686"/>
                    <a:pt x="2991" y="4312"/>
                  </a:cubicBezTo>
                  <a:cubicBezTo>
                    <a:pt x="3178" y="3958"/>
                    <a:pt x="3502" y="3673"/>
                    <a:pt x="3797" y="3594"/>
                  </a:cubicBezTo>
                  <a:cubicBezTo>
                    <a:pt x="3847" y="3578"/>
                    <a:pt x="3898" y="3571"/>
                    <a:pt x="3948" y="3571"/>
                  </a:cubicBezTo>
                  <a:close/>
                  <a:moveTo>
                    <a:pt x="6307" y="6317"/>
                  </a:moveTo>
                  <a:cubicBezTo>
                    <a:pt x="6461" y="6317"/>
                    <a:pt x="6596" y="6386"/>
                    <a:pt x="6679" y="6515"/>
                  </a:cubicBezTo>
                  <a:cubicBezTo>
                    <a:pt x="6757" y="6682"/>
                    <a:pt x="6767" y="6869"/>
                    <a:pt x="6698" y="7046"/>
                  </a:cubicBezTo>
                  <a:cubicBezTo>
                    <a:pt x="6492" y="7695"/>
                    <a:pt x="5872" y="8187"/>
                    <a:pt x="5164" y="8295"/>
                  </a:cubicBezTo>
                  <a:cubicBezTo>
                    <a:pt x="5184" y="7852"/>
                    <a:pt x="5282" y="7410"/>
                    <a:pt x="5479" y="7007"/>
                  </a:cubicBezTo>
                  <a:cubicBezTo>
                    <a:pt x="5636" y="6682"/>
                    <a:pt x="5813" y="6475"/>
                    <a:pt x="6020" y="6377"/>
                  </a:cubicBezTo>
                  <a:cubicBezTo>
                    <a:pt x="6098" y="6338"/>
                    <a:pt x="6197" y="6318"/>
                    <a:pt x="6285" y="6318"/>
                  </a:cubicBezTo>
                  <a:lnTo>
                    <a:pt x="6275" y="6318"/>
                  </a:lnTo>
                  <a:cubicBezTo>
                    <a:pt x="6286" y="6317"/>
                    <a:pt x="6296" y="6317"/>
                    <a:pt x="6307" y="6317"/>
                  </a:cubicBezTo>
                  <a:close/>
                  <a:moveTo>
                    <a:pt x="1350" y="1"/>
                  </a:moveTo>
                  <a:cubicBezTo>
                    <a:pt x="1320" y="1"/>
                    <a:pt x="1288" y="13"/>
                    <a:pt x="1260" y="44"/>
                  </a:cubicBezTo>
                  <a:cubicBezTo>
                    <a:pt x="483" y="830"/>
                    <a:pt x="40" y="1824"/>
                    <a:pt x="21" y="2797"/>
                  </a:cubicBezTo>
                  <a:cubicBezTo>
                    <a:pt x="1" y="3879"/>
                    <a:pt x="542" y="4922"/>
                    <a:pt x="1397" y="5443"/>
                  </a:cubicBezTo>
                  <a:cubicBezTo>
                    <a:pt x="1692" y="5610"/>
                    <a:pt x="2017" y="5728"/>
                    <a:pt x="2351" y="5767"/>
                  </a:cubicBezTo>
                  <a:cubicBezTo>
                    <a:pt x="2342" y="6161"/>
                    <a:pt x="2410" y="6554"/>
                    <a:pt x="2558" y="6918"/>
                  </a:cubicBezTo>
                  <a:cubicBezTo>
                    <a:pt x="2922" y="7833"/>
                    <a:pt x="3787" y="8501"/>
                    <a:pt x="4702" y="8570"/>
                  </a:cubicBezTo>
                  <a:cubicBezTo>
                    <a:pt x="4771" y="8580"/>
                    <a:pt x="4840" y="8580"/>
                    <a:pt x="4908" y="8580"/>
                  </a:cubicBezTo>
                  <a:cubicBezTo>
                    <a:pt x="4938" y="9318"/>
                    <a:pt x="5203" y="10036"/>
                    <a:pt x="5656" y="10626"/>
                  </a:cubicBezTo>
                  <a:cubicBezTo>
                    <a:pt x="6344" y="11472"/>
                    <a:pt x="7377" y="11963"/>
                    <a:pt x="8478" y="11963"/>
                  </a:cubicBezTo>
                  <a:cubicBezTo>
                    <a:pt x="8715" y="11963"/>
                    <a:pt x="8951" y="11944"/>
                    <a:pt x="9187" y="11894"/>
                  </a:cubicBezTo>
                  <a:cubicBezTo>
                    <a:pt x="9255" y="11875"/>
                    <a:pt x="9295" y="11806"/>
                    <a:pt x="9285" y="11737"/>
                  </a:cubicBezTo>
                  <a:cubicBezTo>
                    <a:pt x="9268" y="11679"/>
                    <a:pt x="9216" y="11634"/>
                    <a:pt x="9159" y="11634"/>
                  </a:cubicBezTo>
                  <a:cubicBezTo>
                    <a:pt x="9148" y="11634"/>
                    <a:pt x="9138" y="11636"/>
                    <a:pt x="9128" y="11639"/>
                  </a:cubicBezTo>
                  <a:cubicBezTo>
                    <a:pt x="8906" y="11683"/>
                    <a:pt x="8683" y="11705"/>
                    <a:pt x="8462" y="11705"/>
                  </a:cubicBezTo>
                  <a:cubicBezTo>
                    <a:pt x="7459" y="11705"/>
                    <a:pt x="6497" y="11258"/>
                    <a:pt x="5853" y="10468"/>
                  </a:cubicBezTo>
                  <a:cubicBezTo>
                    <a:pt x="5430" y="9918"/>
                    <a:pt x="5184" y="9249"/>
                    <a:pt x="5164" y="8560"/>
                  </a:cubicBezTo>
                  <a:cubicBezTo>
                    <a:pt x="5971" y="8442"/>
                    <a:pt x="6698" y="7872"/>
                    <a:pt x="6934" y="7125"/>
                  </a:cubicBezTo>
                  <a:cubicBezTo>
                    <a:pt x="7023" y="6879"/>
                    <a:pt x="7013" y="6613"/>
                    <a:pt x="6895" y="6377"/>
                  </a:cubicBezTo>
                  <a:cubicBezTo>
                    <a:pt x="6762" y="6162"/>
                    <a:pt x="6519" y="6065"/>
                    <a:pt x="6279" y="6065"/>
                  </a:cubicBezTo>
                  <a:cubicBezTo>
                    <a:pt x="6146" y="6065"/>
                    <a:pt x="6014" y="6095"/>
                    <a:pt x="5902" y="6151"/>
                  </a:cubicBezTo>
                  <a:cubicBezTo>
                    <a:pt x="5636" y="6279"/>
                    <a:pt x="5420" y="6515"/>
                    <a:pt x="5233" y="6898"/>
                  </a:cubicBezTo>
                  <a:cubicBezTo>
                    <a:pt x="5026" y="7341"/>
                    <a:pt x="4908" y="7833"/>
                    <a:pt x="4899" y="8324"/>
                  </a:cubicBezTo>
                  <a:cubicBezTo>
                    <a:pt x="4840" y="8324"/>
                    <a:pt x="4781" y="8324"/>
                    <a:pt x="4712" y="8315"/>
                  </a:cubicBezTo>
                  <a:cubicBezTo>
                    <a:pt x="3895" y="8246"/>
                    <a:pt x="3119" y="7646"/>
                    <a:pt x="2794" y="6830"/>
                  </a:cubicBezTo>
                  <a:cubicBezTo>
                    <a:pt x="2666" y="6495"/>
                    <a:pt x="2597" y="6141"/>
                    <a:pt x="2607" y="5787"/>
                  </a:cubicBezTo>
                  <a:lnTo>
                    <a:pt x="2607" y="5787"/>
                  </a:lnTo>
                  <a:cubicBezTo>
                    <a:pt x="2642" y="5789"/>
                    <a:pt x="2677" y="5790"/>
                    <a:pt x="2712" y="5790"/>
                  </a:cubicBezTo>
                  <a:cubicBezTo>
                    <a:pt x="3305" y="5790"/>
                    <a:pt x="3882" y="5555"/>
                    <a:pt x="4318" y="5128"/>
                  </a:cubicBezTo>
                  <a:cubicBezTo>
                    <a:pt x="4594" y="4833"/>
                    <a:pt x="4741" y="4440"/>
                    <a:pt x="4712" y="4027"/>
                  </a:cubicBezTo>
                  <a:cubicBezTo>
                    <a:pt x="4678" y="3619"/>
                    <a:pt x="4335" y="3317"/>
                    <a:pt x="3945" y="3317"/>
                  </a:cubicBezTo>
                  <a:cubicBezTo>
                    <a:pt x="3874" y="3317"/>
                    <a:pt x="3801" y="3327"/>
                    <a:pt x="3728" y="3348"/>
                  </a:cubicBezTo>
                  <a:cubicBezTo>
                    <a:pt x="3364" y="3446"/>
                    <a:pt x="2981" y="3781"/>
                    <a:pt x="2755" y="4194"/>
                  </a:cubicBezTo>
                  <a:cubicBezTo>
                    <a:pt x="2538" y="4607"/>
                    <a:pt x="2410" y="5049"/>
                    <a:pt x="2361" y="5502"/>
                  </a:cubicBezTo>
                  <a:cubicBezTo>
                    <a:pt x="2076" y="5462"/>
                    <a:pt x="1791" y="5374"/>
                    <a:pt x="1535" y="5217"/>
                  </a:cubicBezTo>
                  <a:cubicBezTo>
                    <a:pt x="748" y="4745"/>
                    <a:pt x="257" y="3800"/>
                    <a:pt x="276" y="2797"/>
                  </a:cubicBezTo>
                  <a:cubicBezTo>
                    <a:pt x="296" y="1892"/>
                    <a:pt x="719" y="958"/>
                    <a:pt x="1437" y="221"/>
                  </a:cubicBezTo>
                  <a:cubicBezTo>
                    <a:pt x="1534" y="131"/>
                    <a:pt x="1449" y="1"/>
                    <a:pt x="13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9" name="Google Shape;3649;p20"/>
            <p:cNvSpPr/>
            <p:nvPr/>
          </p:nvSpPr>
          <p:spPr>
            <a:xfrm>
              <a:off x="7378669" y="3358189"/>
              <a:ext cx="246675" cy="155422"/>
            </a:xfrm>
            <a:custGeom>
              <a:avLst/>
              <a:gdLst/>
              <a:ahLst/>
              <a:cxnLst/>
              <a:rect l="l" t="t" r="r" b="b"/>
              <a:pathLst>
                <a:path w="6512" h="4103" extrusionOk="0">
                  <a:moveTo>
                    <a:pt x="3266" y="1191"/>
                  </a:moveTo>
                  <a:cubicBezTo>
                    <a:pt x="3885" y="1466"/>
                    <a:pt x="4318" y="2057"/>
                    <a:pt x="4406" y="2735"/>
                  </a:cubicBezTo>
                  <a:cubicBezTo>
                    <a:pt x="4436" y="2991"/>
                    <a:pt x="4387" y="3266"/>
                    <a:pt x="4259" y="3492"/>
                  </a:cubicBezTo>
                  <a:cubicBezTo>
                    <a:pt x="4131" y="3709"/>
                    <a:pt x="3895" y="3837"/>
                    <a:pt x="3649" y="3837"/>
                  </a:cubicBezTo>
                  <a:cubicBezTo>
                    <a:pt x="3226" y="3817"/>
                    <a:pt x="2951" y="3315"/>
                    <a:pt x="2902" y="2834"/>
                  </a:cubicBezTo>
                  <a:cubicBezTo>
                    <a:pt x="2833" y="2263"/>
                    <a:pt x="2961" y="1683"/>
                    <a:pt x="3266" y="1191"/>
                  </a:cubicBezTo>
                  <a:close/>
                  <a:moveTo>
                    <a:pt x="4913" y="1"/>
                  </a:moveTo>
                  <a:cubicBezTo>
                    <a:pt x="4515" y="1"/>
                    <a:pt x="4112" y="106"/>
                    <a:pt x="3767" y="326"/>
                  </a:cubicBezTo>
                  <a:cubicBezTo>
                    <a:pt x="3541" y="473"/>
                    <a:pt x="3344" y="660"/>
                    <a:pt x="3177" y="876"/>
                  </a:cubicBezTo>
                  <a:lnTo>
                    <a:pt x="3118" y="857"/>
                  </a:lnTo>
                  <a:cubicBezTo>
                    <a:pt x="2913" y="801"/>
                    <a:pt x="2705" y="774"/>
                    <a:pt x="2498" y="774"/>
                  </a:cubicBezTo>
                  <a:cubicBezTo>
                    <a:pt x="1861" y="774"/>
                    <a:pt x="1240" y="1031"/>
                    <a:pt x="787" y="1506"/>
                  </a:cubicBezTo>
                  <a:cubicBezTo>
                    <a:pt x="207" y="2145"/>
                    <a:pt x="0" y="3040"/>
                    <a:pt x="227" y="3866"/>
                  </a:cubicBezTo>
                  <a:cubicBezTo>
                    <a:pt x="250" y="3920"/>
                    <a:pt x="296" y="3944"/>
                    <a:pt x="342" y="3944"/>
                  </a:cubicBezTo>
                  <a:cubicBezTo>
                    <a:pt x="413" y="3944"/>
                    <a:pt x="484" y="3887"/>
                    <a:pt x="473" y="3797"/>
                  </a:cubicBezTo>
                  <a:cubicBezTo>
                    <a:pt x="266" y="3050"/>
                    <a:pt x="453" y="2253"/>
                    <a:pt x="974" y="1683"/>
                  </a:cubicBezTo>
                  <a:cubicBezTo>
                    <a:pt x="1371" y="1264"/>
                    <a:pt x="1921" y="1033"/>
                    <a:pt x="2486" y="1033"/>
                  </a:cubicBezTo>
                  <a:cubicBezTo>
                    <a:pt x="2664" y="1033"/>
                    <a:pt x="2843" y="1056"/>
                    <a:pt x="3020" y="1103"/>
                  </a:cubicBezTo>
                  <a:cubicBezTo>
                    <a:pt x="2705" y="1634"/>
                    <a:pt x="2567" y="2253"/>
                    <a:pt x="2646" y="2873"/>
                  </a:cubicBezTo>
                  <a:cubicBezTo>
                    <a:pt x="2705" y="3433"/>
                    <a:pt x="3049" y="4063"/>
                    <a:pt x="3639" y="4102"/>
                  </a:cubicBezTo>
                  <a:lnTo>
                    <a:pt x="3679" y="4102"/>
                  </a:lnTo>
                  <a:cubicBezTo>
                    <a:pt x="4013" y="4092"/>
                    <a:pt x="4308" y="3915"/>
                    <a:pt x="4485" y="3630"/>
                  </a:cubicBezTo>
                  <a:cubicBezTo>
                    <a:pt x="4642" y="3355"/>
                    <a:pt x="4711" y="3030"/>
                    <a:pt x="4672" y="2715"/>
                  </a:cubicBezTo>
                  <a:cubicBezTo>
                    <a:pt x="4583" y="1958"/>
                    <a:pt x="4111" y="1299"/>
                    <a:pt x="3423" y="975"/>
                  </a:cubicBezTo>
                  <a:cubicBezTo>
                    <a:pt x="3561" y="808"/>
                    <a:pt x="3728" y="660"/>
                    <a:pt x="3905" y="542"/>
                  </a:cubicBezTo>
                  <a:cubicBezTo>
                    <a:pt x="4210" y="348"/>
                    <a:pt x="4566" y="254"/>
                    <a:pt x="4917" y="254"/>
                  </a:cubicBezTo>
                  <a:cubicBezTo>
                    <a:pt x="5437" y="254"/>
                    <a:pt x="5944" y="459"/>
                    <a:pt x="6255" y="847"/>
                  </a:cubicBezTo>
                  <a:cubicBezTo>
                    <a:pt x="6283" y="880"/>
                    <a:pt x="6321" y="898"/>
                    <a:pt x="6359" y="898"/>
                  </a:cubicBezTo>
                  <a:cubicBezTo>
                    <a:pt x="6388" y="898"/>
                    <a:pt x="6417" y="888"/>
                    <a:pt x="6442" y="867"/>
                  </a:cubicBezTo>
                  <a:cubicBezTo>
                    <a:pt x="6501" y="827"/>
                    <a:pt x="6511" y="739"/>
                    <a:pt x="6462" y="690"/>
                  </a:cubicBezTo>
                  <a:cubicBezTo>
                    <a:pt x="6101" y="240"/>
                    <a:pt x="5513" y="1"/>
                    <a:pt x="49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0" name="Google Shape;3650;p20"/>
            <p:cNvSpPr/>
            <p:nvPr/>
          </p:nvSpPr>
          <p:spPr>
            <a:xfrm>
              <a:off x="7947142" y="2732102"/>
              <a:ext cx="257508" cy="137732"/>
            </a:xfrm>
            <a:custGeom>
              <a:avLst/>
              <a:gdLst/>
              <a:ahLst/>
              <a:cxnLst/>
              <a:rect l="l" t="t" r="r" b="b"/>
              <a:pathLst>
                <a:path w="6798" h="3636" extrusionOk="0">
                  <a:moveTo>
                    <a:pt x="3296" y="1118"/>
                  </a:moveTo>
                  <a:cubicBezTo>
                    <a:pt x="3503" y="1511"/>
                    <a:pt x="3562" y="1964"/>
                    <a:pt x="3473" y="2397"/>
                  </a:cubicBezTo>
                  <a:cubicBezTo>
                    <a:pt x="3385" y="2810"/>
                    <a:pt x="3089" y="3272"/>
                    <a:pt x="2647" y="3370"/>
                  </a:cubicBezTo>
                  <a:cubicBezTo>
                    <a:pt x="2617" y="3377"/>
                    <a:pt x="2587" y="3380"/>
                    <a:pt x="2556" y="3380"/>
                  </a:cubicBezTo>
                  <a:cubicBezTo>
                    <a:pt x="2495" y="3380"/>
                    <a:pt x="2434" y="3367"/>
                    <a:pt x="2381" y="3341"/>
                  </a:cubicBezTo>
                  <a:cubicBezTo>
                    <a:pt x="2254" y="3262"/>
                    <a:pt x="2234" y="3065"/>
                    <a:pt x="2234" y="2947"/>
                  </a:cubicBezTo>
                  <a:cubicBezTo>
                    <a:pt x="2224" y="2328"/>
                    <a:pt x="2578" y="1679"/>
                    <a:pt x="3178" y="1216"/>
                  </a:cubicBezTo>
                  <a:cubicBezTo>
                    <a:pt x="3217" y="1187"/>
                    <a:pt x="3257" y="1157"/>
                    <a:pt x="3296" y="1118"/>
                  </a:cubicBezTo>
                  <a:close/>
                  <a:moveTo>
                    <a:pt x="2120" y="0"/>
                  </a:moveTo>
                  <a:cubicBezTo>
                    <a:pt x="1852" y="0"/>
                    <a:pt x="1582" y="70"/>
                    <a:pt x="1349" y="203"/>
                  </a:cubicBezTo>
                  <a:cubicBezTo>
                    <a:pt x="601" y="597"/>
                    <a:pt x="110" y="1334"/>
                    <a:pt x="11" y="2161"/>
                  </a:cubicBezTo>
                  <a:cubicBezTo>
                    <a:pt x="1" y="2256"/>
                    <a:pt x="71" y="2309"/>
                    <a:pt x="140" y="2309"/>
                  </a:cubicBezTo>
                  <a:cubicBezTo>
                    <a:pt x="199" y="2309"/>
                    <a:pt x="258" y="2271"/>
                    <a:pt x="267" y="2190"/>
                  </a:cubicBezTo>
                  <a:cubicBezTo>
                    <a:pt x="355" y="1443"/>
                    <a:pt x="808" y="794"/>
                    <a:pt x="1467" y="430"/>
                  </a:cubicBezTo>
                  <a:cubicBezTo>
                    <a:pt x="1673" y="318"/>
                    <a:pt x="1902" y="259"/>
                    <a:pt x="2134" y="259"/>
                  </a:cubicBezTo>
                  <a:cubicBezTo>
                    <a:pt x="2167" y="259"/>
                    <a:pt x="2200" y="260"/>
                    <a:pt x="2234" y="262"/>
                  </a:cubicBezTo>
                  <a:cubicBezTo>
                    <a:pt x="2529" y="312"/>
                    <a:pt x="2785" y="459"/>
                    <a:pt x="2981" y="676"/>
                  </a:cubicBezTo>
                  <a:cubicBezTo>
                    <a:pt x="3050" y="744"/>
                    <a:pt x="3109" y="823"/>
                    <a:pt x="3168" y="902"/>
                  </a:cubicBezTo>
                  <a:cubicBezTo>
                    <a:pt x="3119" y="941"/>
                    <a:pt x="3070" y="971"/>
                    <a:pt x="3021" y="1010"/>
                  </a:cubicBezTo>
                  <a:cubicBezTo>
                    <a:pt x="2362" y="1521"/>
                    <a:pt x="1968" y="2249"/>
                    <a:pt x="1968" y="2947"/>
                  </a:cubicBezTo>
                  <a:cubicBezTo>
                    <a:pt x="1978" y="3242"/>
                    <a:pt x="2077" y="3459"/>
                    <a:pt x="2254" y="3567"/>
                  </a:cubicBezTo>
                  <a:cubicBezTo>
                    <a:pt x="2332" y="3616"/>
                    <a:pt x="2431" y="3636"/>
                    <a:pt x="2529" y="3636"/>
                  </a:cubicBezTo>
                  <a:cubicBezTo>
                    <a:pt x="2588" y="3636"/>
                    <a:pt x="2637" y="3636"/>
                    <a:pt x="2696" y="3626"/>
                  </a:cubicBezTo>
                  <a:cubicBezTo>
                    <a:pt x="3296" y="3498"/>
                    <a:pt x="3621" y="2918"/>
                    <a:pt x="3719" y="2456"/>
                  </a:cubicBezTo>
                  <a:cubicBezTo>
                    <a:pt x="3827" y="1964"/>
                    <a:pt x="3748" y="1443"/>
                    <a:pt x="3512" y="990"/>
                  </a:cubicBezTo>
                  <a:cubicBezTo>
                    <a:pt x="3793" y="820"/>
                    <a:pt x="4110" y="738"/>
                    <a:pt x="4439" y="738"/>
                  </a:cubicBezTo>
                  <a:cubicBezTo>
                    <a:pt x="4490" y="738"/>
                    <a:pt x="4542" y="740"/>
                    <a:pt x="4594" y="744"/>
                  </a:cubicBezTo>
                  <a:cubicBezTo>
                    <a:pt x="4909" y="794"/>
                    <a:pt x="5204" y="921"/>
                    <a:pt x="5450" y="1128"/>
                  </a:cubicBezTo>
                  <a:cubicBezTo>
                    <a:pt x="6178" y="1688"/>
                    <a:pt x="6512" y="2672"/>
                    <a:pt x="6246" y="3469"/>
                  </a:cubicBezTo>
                  <a:cubicBezTo>
                    <a:pt x="6217" y="3528"/>
                    <a:pt x="6256" y="3606"/>
                    <a:pt x="6325" y="3626"/>
                  </a:cubicBezTo>
                  <a:cubicBezTo>
                    <a:pt x="6341" y="3633"/>
                    <a:pt x="6357" y="3636"/>
                    <a:pt x="6373" y="3636"/>
                  </a:cubicBezTo>
                  <a:cubicBezTo>
                    <a:pt x="6427" y="3636"/>
                    <a:pt x="6477" y="3600"/>
                    <a:pt x="6492" y="3547"/>
                  </a:cubicBezTo>
                  <a:cubicBezTo>
                    <a:pt x="6797" y="2652"/>
                    <a:pt x="6423" y="1551"/>
                    <a:pt x="5607" y="921"/>
                  </a:cubicBezTo>
                  <a:cubicBezTo>
                    <a:pt x="5322" y="685"/>
                    <a:pt x="4988" y="538"/>
                    <a:pt x="4624" y="489"/>
                  </a:cubicBezTo>
                  <a:cubicBezTo>
                    <a:pt x="4551" y="480"/>
                    <a:pt x="4478" y="476"/>
                    <a:pt x="4405" y="476"/>
                  </a:cubicBezTo>
                  <a:cubicBezTo>
                    <a:pt x="4047" y="476"/>
                    <a:pt x="3695" y="576"/>
                    <a:pt x="3385" y="764"/>
                  </a:cubicBezTo>
                  <a:cubicBezTo>
                    <a:pt x="3326" y="666"/>
                    <a:pt x="3247" y="577"/>
                    <a:pt x="3168" y="498"/>
                  </a:cubicBezTo>
                  <a:cubicBezTo>
                    <a:pt x="2932" y="233"/>
                    <a:pt x="2617" y="56"/>
                    <a:pt x="2263" y="7"/>
                  </a:cubicBezTo>
                  <a:cubicBezTo>
                    <a:pt x="2216" y="2"/>
                    <a:pt x="2168" y="0"/>
                    <a:pt x="21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51" name="Google Shape;3651;p20"/>
          <p:cNvGrpSpPr/>
          <p:nvPr/>
        </p:nvGrpSpPr>
        <p:grpSpPr>
          <a:xfrm rot="-2700000">
            <a:off x="820080" y="3626803"/>
            <a:ext cx="1175764" cy="998240"/>
            <a:chOff x="3502275" y="3218775"/>
            <a:chExt cx="1175775" cy="998250"/>
          </a:xfrm>
        </p:grpSpPr>
        <p:sp>
          <p:nvSpPr>
            <p:cNvPr id="3652" name="Google Shape;3652;p20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3" name="Google Shape;3653;p20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4" name="Google Shape;3654;p20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5" name="Google Shape;3655;p20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6" name="Google Shape;3656;p20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7" name="Google Shape;3657;p20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8" name="Google Shape;3658;p20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9" name="Google Shape;3659;p20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0" name="Google Shape;3660;p20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1" name="Google Shape;3661;p20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2" name="Google Shape;3662;p20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3" name="Google Shape;3663;p20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4" name="Google Shape;3664;p20"/>
          <p:cNvSpPr/>
          <p:nvPr/>
        </p:nvSpPr>
        <p:spPr>
          <a:xfrm>
            <a:off x="2777525" y="3454300"/>
            <a:ext cx="3588900" cy="8646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5" name="Google Shape;3665;p20"/>
          <p:cNvGrpSpPr/>
          <p:nvPr/>
        </p:nvGrpSpPr>
        <p:grpSpPr>
          <a:xfrm rot="-1006400">
            <a:off x="7059941" y="534932"/>
            <a:ext cx="1458345" cy="856666"/>
            <a:chOff x="3285175" y="1554625"/>
            <a:chExt cx="1458275" cy="856625"/>
          </a:xfrm>
        </p:grpSpPr>
        <p:sp>
          <p:nvSpPr>
            <p:cNvPr id="3666" name="Google Shape;3666;p20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7" name="Google Shape;3667;p20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8" name="Google Shape;3668;p20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9" name="Google Shape;3669;p20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0" name="Google Shape;3670;p20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1" name="Google Shape;3671;p20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2" name="Google Shape;3672;p20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3" name="Google Shape;3673;p20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4" name="Google Shape;3674;p20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5" name="Google Shape;3675;p20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6" name="Google Shape;3676;p20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7" name="Google Shape;3677;p20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8" name="Google Shape;3678;p20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9" name="Google Shape;3679;p20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0" name="Google Shape;3680;p20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1" name="Google Shape;3681;p20"/>
          <p:cNvSpPr txBox="1">
            <a:spLocks noGrp="1"/>
          </p:cNvSpPr>
          <p:nvPr>
            <p:ph type="ctrTitle"/>
          </p:nvPr>
        </p:nvSpPr>
        <p:spPr>
          <a:xfrm>
            <a:off x="1096500" y="1067400"/>
            <a:ext cx="6951000" cy="30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Grazie per l’attenzione</a:t>
            </a:r>
            <a:r>
              <a:rPr lang="en">
                <a:solidFill>
                  <a:schemeClr val="lt1"/>
                </a:solidFill>
              </a:rPr>
              <a:t>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ed6072a2f1_0_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Importanza </a:t>
            </a:r>
            <a:r>
              <a:rPr lang="en">
                <a:solidFill>
                  <a:schemeClr val="lt1"/>
                </a:solidFill>
              </a:rPr>
              <a:t>della musica nei film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81" name="Google Shape;881;g2ed6072a2f1_0_0"/>
          <p:cNvGrpSpPr/>
          <p:nvPr/>
        </p:nvGrpSpPr>
        <p:grpSpPr>
          <a:xfrm rot="-270074">
            <a:off x="7520657" y="3712990"/>
            <a:ext cx="1358577" cy="1259946"/>
            <a:chOff x="-2401400" y="2614784"/>
            <a:chExt cx="2401395" cy="2227841"/>
          </a:xfrm>
        </p:grpSpPr>
        <p:sp>
          <p:nvSpPr>
            <p:cNvPr id="882" name="Google Shape;882;g2ed6072a2f1_0_0"/>
            <p:cNvSpPr/>
            <p:nvPr/>
          </p:nvSpPr>
          <p:spPr>
            <a:xfrm>
              <a:off x="-2401400" y="2614784"/>
              <a:ext cx="2401395" cy="2227841"/>
            </a:xfrm>
            <a:custGeom>
              <a:avLst/>
              <a:gdLst/>
              <a:ahLst/>
              <a:cxnLst/>
              <a:rect l="l" t="t" r="r" b="b"/>
              <a:pathLst>
                <a:path w="59345" h="55056" extrusionOk="0">
                  <a:moveTo>
                    <a:pt x="35258" y="0"/>
                  </a:moveTo>
                  <a:cubicBezTo>
                    <a:pt x="35242" y="0"/>
                    <a:pt x="35226" y="0"/>
                    <a:pt x="35209" y="1"/>
                  </a:cubicBezTo>
                  <a:cubicBezTo>
                    <a:pt x="34698" y="1"/>
                    <a:pt x="34196" y="89"/>
                    <a:pt x="33724" y="266"/>
                  </a:cubicBezTo>
                  <a:cubicBezTo>
                    <a:pt x="33292" y="423"/>
                    <a:pt x="32888" y="640"/>
                    <a:pt x="32525" y="915"/>
                  </a:cubicBezTo>
                  <a:cubicBezTo>
                    <a:pt x="31895" y="492"/>
                    <a:pt x="31157" y="256"/>
                    <a:pt x="30390" y="256"/>
                  </a:cubicBezTo>
                  <a:cubicBezTo>
                    <a:pt x="30312" y="256"/>
                    <a:pt x="30233" y="266"/>
                    <a:pt x="30164" y="266"/>
                  </a:cubicBezTo>
                  <a:cubicBezTo>
                    <a:pt x="29417" y="315"/>
                    <a:pt x="28709" y="591"/>
                    <a:pt x="28109" y="1043"/>
                  </a:cubicBezTo>
                  <a:cubicBezTo>
                    <a:pt x="27519" y="630"/>
                    <a:pt x="26811" y="384"/>
                    <a:pt x="26083" y="345"/>
                  </a:cubicBezTo>
                  <a:lnTo>
                    <a:pt x="25925" y="345"/>
                  </a:lnTo>
                  <a:cubicBezTo>
                    <a:pt x="24726" y="355"/>
                    <a:pt x="23614" y="955"/>
                    <a:pt x="22945" y="1948"/>
                  </a:cubicBezTo>
                  <a:cubicBezTo>
                    <a:pt x="21028" y="1997"/>
                    <a:pt x="19375" y="3335"/>
                    <a:pt x="18923" y="5203"/>
                  </a:cubicBezTo>
                  <a:cubicBezTo>
                    <a:pt x="18215" y="5351"/>
                    <a:pt x="17556" y="5675"/>
                    <a:pt x="17005" y="6147"/>
                  </a:cubicBezTo>
                  <a:cubicBezTo>
                    <a:pt x="16543" y="6550"/>
                    <a:pt x="16179" y="7042"/>
                    <a:pt x="15923" y="7603"/>
                  </a:cubicBezTo>
                  <a:lnTo>
                    <a:pt x="15746" y="7613"/>
                  </a:lnTo>
                  <a:cubicBezTo>
                    <a:pt x="14271" y="7691"/>
                    <a:pt x="13140" y="8930"/>
                    <a:pt x="13189" y="10406"/>
                  </a:cubicBezTo>
                  <a:lnTo>
                    <a:pt x="13189" y="10524"/>
                  </a:lnTo>
                  <a:cubicBezTo>
                    <a:pt x="13209" y="11183"/>
                    <a:pt x="13465" y="11812"/>
                    <a:pt x="13917" y="12294"/>
                  </a:cubicBezTo>
                  <a:lnTo>
                    <a:pt x="13406" y="28492"/>
                  </a:lnTo>
                  <a:lnTo>
                    <a:pt x="12835" y="28570"/>
                  </a:lnTo>
                  <a:cubicBezTo>
                    <a:pt x="12196" y="28049"/>
                    <a:pt x="11439" y="27685"/>
                    <a:pt x="10622" y="27508"/>
                  </a:cubicBezTo>
                  <a:cubicBezTo>
                    <a:pt x="10246" y="27427"/>
                    <a:pt x="9870" y="27387"/>
                    <a:pt x="9500" y="27387"/>
                  </a:cubicBezTo>
                  <a:cubicBezTo>
                    <a:pt x="7066" y="27387"/>
                    <a:pt x="4876" y="29085"/>
                    <a:pt x="4338" y="31560"/>
                  </a:cubicBezTo>
                  <a:cubicBezTo>
                    <a:pt x="4181" y="32308"/>
                    <a:pt x="4190" y="33075"/>
                    <a:pt x="4348" y="33812"/>
                  </a:cubicBezTo>
                  <a:lnTo>
                    <a:pt x="3945" y="33862"/>
                  </a:lnTo>
                  <a:cubicBezTo>
                    <a:pt x="3099" y="33960"/>
                    <a:pt x="2479" y="34698"/>
                    <a:pt x="2538" y="35543"/>
                  </a:cubicBezTo>
                  <a:cubicBezTo>
                    <a:pt x="2538" y="35573"/>
                    <a:pt x="2617" y="37992"/>
                    <a:pt x="1319" y="38346"/>
                  </a:cubicBezTo>
                  <a:cubicBezTo>
                    <a:pt x="493" y="38582"/>
                    <a:pt x="1" y="39438"/>
                    <a:pt x="207" y="40274"/>
                  </a:cubicBezTo>
                  <a:lnTo>
                    <a:pt x="2519" y="49518"/>
                  </a:lnTo>
                  <a:cubicBezTo>
                    <a:pt x="2686" y="50227"/>
                    <a:pt x="3315" y="50728"/>
                    <a:pt x="4043" y="50728"/>
                  </a:cubicBezTo>
                  <a:cubicBezTo>
                    <a:pt x="4171" y="50728"/>
                    <a:pt x="4299" y="50708"/>
                    <a:pt x="4417" y="50689"/>
                  </a:cubicBezTo>
                  <a:cubicBezTo>
                    <a:pt x="4584" y="50649"/>
                    <a:pt x="4761" y="50640"/>
                    <a:pt x="4938" y="50640"/>
                  </a:cubicBezTo>
                  <a:cubicBezTo>
                    <a:pt x="6285" y="50640"/>
                    <a:pt x="6728" y="51466"/>
                    <a:pt x="6934" y="52076"/>
                  </a:cubicBezTo>
                  <a:cubicBezTo>
                    <a:pt x="7154" y="52733"/>
                    <a:pt x="7764" y="53157"/>
                    <a:pt x="8438" y="53157"/>
                  </a:cubicBezTo>
                  <a:cubicBezTo>
                    <a:pt x="8520" y="53157"/>
                    <a:pt x="8602" y="53150"/>
                    <a:pt x="8685" y="53138"/>
                  </a:cubicBezTo>
                  <a:lnTo>
                    <a:pt x="18726" y="51613"/>
                  </a:lnTo>
                  <a:cubicBezTo>
                    <a:pt x="19503" y="53679"/>
                    <a:pt x="21480" y="55046"/>
                    <a:pt x="23683" y="55055"/>
                  </a:cubicBezTo>
                  <a:cubicBezTo>
                    <a:pt x="25286" y="55055"/>
                    <a:pt x="26801" y="54328"/>
                    <a:pt x="27804" y="53088"/>
                  </a:cubicBezTo>
                  <a:cubicBezTo>
                    <a:pt x="29554" y="53433"/>
                    <a:pt x="31335" y="53600"/>
                    <a:pt x="33124" y="53610"/>
                  </a:cubicBezTo>
                  <a:cubicBezTo>
                    <a:pt x="33331" y="53610"/>
                    <a:pt x="33528" y="53600"/>
                    <a:pt x="33724" y="53600"/>
                  </a:cubicBezTo>
                  <a:cubicBezTo>
                    <a:pt x="39006" y="53482"/>
                    <a:pt x="43795" y="52007"/>
                    <a:pt x="47582" y="49351"/>
                  </a:cubicBezTo>
                  <a:cubicBezTo>
                    <a:pt x="52342" y="46007"/>
                    <a:pt x="55558" y="40874"/>
                    <a:pt x="56472" y="35120"/>
                  </a:cubicBezTo>
                  <a:cubicBezTo>
                    <a:pt x="59344" y="32858"/>
                    <a:pt x="59108" y="28433"/>
                    <a:pt x="56020" y="26495"/>
                  </a:cubicBezTo>
                  <a:cubicBezTo>
                    <a:pt x="55676" y="25227"/>
                    <a:pt x="55213" y="23997"/>
                    <a:pt x="54643" y="22817"/>
                  </a:cubicBezTo>
                  <a:cubicBezTo>
                    <a:pt x="53669" y="20821"/>
                    <a:pt x="52479" y="19208"/>
                    <a:pt x="51093" y="18028"/>
                  </a:cubicBezTo>
                  <a:cubicBezTo>
                    <a:pt x="51161" y="17900"/>
                    <a:pt x="51230" y="17772"/>
                    <a:pt x="51289" y="17644"/>
                  </a:cubicBezTo>
                  <a:cubicBezTo>
                    <a:pt x="51850" y="16287"/>
                    <a:pt x="51230" y="14723"/>
                    <a:pt x="49883" y="14123"/>
                  </a:cubicBezTo>
                  <a:lnTo>
                    <a:pt x="49598" y="14005"/>
                  </a:lnTo>
                  <a:cubicBezTo>
                    <a:pt x="49726" y="12992"/>
                    <a:pt x="49499" y="11969"/>
                    <a:pt x="48958" y="11104"/>
                  </a:cubicBezTo>
                  <a:cubicBezTo>
                    <a:pt x="48339" y="10170"/>
                    <a:pt x="47346" y="9530"/>
                    <a:pt x="46234" y="9363"/>
                  </a:cubicBezTo>
                  <a:cubicBezTo>
                    <a:pt x="46185" y="9009"/>
                    <a:pt x="46097" y="8655"/>
                    <a:pt x="45979" y="8311"/>
                  </a:cubicBezTo>
                  <a:cubicBezTo>
                    <a:pt x="45516" y="7032"/>
                    <a:pt x="44543" y="6039"/>
                    <a:pt x="43372" y="5665"/>
                  </a:cubicBezTo>
                  <a:cubicBezTo>
                    <a:pt x="43028" y="5557"/>
                    <a:pt x="42674" y="5508"/>
                    <a:pt x="42310" y="5508"/>
                  </a:cubicBezTo>
                  <a:cubicBezTo>
                    <a:pt x="42094" y="5508"/>
                    <a:pt x="41877" y="5528"/>
                    <a:pt x="41671" y="5567"/>
                  </a:cubicBezTo>
                  <a:cubicBezTo>
                    <a:pt x="41514" y="5282"/>
                    <a:pt x="41317" y="5016"/>
                    <a:pt x="41100" y="4780"/>
                  </a:cubicBezTo>
                  <a:cubicBezTo>
                    <a:pt x="40648" y="4288"/>
                    <a:pt x="40058" y="3934"/>
                    <a:pt x="39399" y="3767"/>
                  </a:cubicBezTo>
                  <a:cubicBezTo>
                    <a:pt x="39153" y="2420"/>
                    <a:pt x="38484" y="1318"/>
                    <a:pt x="37481" y="659"/>
                  </a:cubicBezTo>
                  <a:cubicBezTo>
                    <a:pt x="36816" y="235"/>
                    <a:pt x="36047" y="0"/>
                    <a:pt x="35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2ed6072a2f1_0_0"/>
            <p:cNvSpPr/>
            <p:nvPr/>
          </p:nvSpPr>
          <p:spPr>
            <a:xfrm>
              <a:off x="-1887604" y="3278628"/>
              <a:ext cx="1805993" cy="1436143"/>
            </a:xfrm>
            <a:custGeom>
              <a:avLst/>
              <a:gdLst/>
              <a:ahLst/>
              <a:cxnLst/>
              <a:rect l="l" t="t" r="r" b="b"/>
              <a:pathLst>
                <a:path w="44631" h="35491" extrusionOk="0">
                  <a:moveTo>
                    <a:pt x="29192" y="0"/>
                  </a:moveTo>
                  <a:cubicBezTo>
                    <a:pt x="27433" y="0"/>
                    <a:pt x="25665" y="327"/>
                    <a:pt x="24125" y="1151"/>
                  </a:cubicBezTo>
                  <a:cubicBezTo>
                    <a:pt x="20250" y="3226"/>
                    <a:pt x="18303" y="8143"/>
                    <a:pt x="14143" y="9549"/>
                  </a:cubicBezTo>
                  <a:cubicBezTo>
                    <a:pt x="11773" y="10356"/>
                    <a:pt x="9137" y="9825"/>
                    <a:pt x="6698" y="10415"/>
                  </a:cubicBezTo>
                  <a:cubicBezTo>
                    <a:pt x="4643" y="10916"/>
                    <a:pt x="2853" y="12175"/>
                    <a:pt x="1682" y="13946"/>
                  </a:cubicBezTo>
                  <a:cubicBezTo>
                    <a:pt x="119" y="16365"/>
                    <a:pt x="1" y="19807"/>
                    <a:pt x="512" y="22580"/>
                  </a:cubicBezTo>
                  <a:cubicBezTo>
                    <a:pt x="1171" y="26131"/>
                    <a:pt x="3187" y="28914"/>
                    <a:pt x="5892" y="30979"/>
                  </a:cubicBezTo>
                  <a:cubicBezTo>
                    <a:pt x="9905" y="34028"/>
                    <a:pt x="15432" y="35490"/>
                    <a:pt x="20313" y="35490"/>
                  </a:cubicBezTo>
                  <a:cubicBezTo>
                    <a:pt x="20503" y="35490"/>
                    <a:pt x="20692" y="35488"/>
                    <a:pt x="20880" y="35484"/>
                  </a:cubicBezTo>
                  <a:cubicBezTo>
                    <a:pt x="25483" y="35375"/>
                    <a:pt x="30036" y="34195"/>
                    <a:pt x="33842" y="31520"/>
                  </a:cubicBezTo>
                  <a:cubicBezTo>
                    <a:pt x="41671" y="26013"/>
                    <a:pt x="44631" y="15696"/>
                    <a:pt x="40392" y="6992"/>
                  </a:cubicBezTo>
                  <a:cubicBezTo>
                    <a:pt x="39605" y="5380"/>
                    <a:pt x="38582" y="3855"/>
                    <a:pt x="37215" y="2685"/>
                  </a:cubicBezTo>
                  <a:cubicBezTo>
                    <a:pt x="35150" y="934"/>
                    <a:pt x="32416" y="108"/>
                    <a:pt x="29712" y="10"/>
                  </a:cubicBezTo>
                  <a:cubicBezTo>
                    <a:pt x="29539" y="4"/>
                    <a:pt x="29365" y="0"/>
                    <a:pt x="29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2ed6072a2f1_0_0"/>
            <p:cNvSpPr/>
            <p:nvPr/>
          </p:nvSpPr>
          <p:spPr>
            <a:xfrm>
              <a:off x="-1639386" y="4473666"/>
              <a:ext cx="355525" cy="299724"/>
            </a:xfrm>
            <a:custGeom>
              <a:avLst/>
              <a:gdLst/>
              <a:ahLst/>
              <a:cxnLst/>
              <a:rect l="l" t="t" r="r" b="b"/>
              <a:pathLst>
                <a:path w="8786" h="7407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21" y="6777"/>
                    <a:pt x="3500" y="7407"/>
                    <a:pt x="4740" y="7407"/>
                  </a:cubicBezTo>
                  <a:cubicBezTo>
                    <a:pt x="4956" y="7407"/>
                    <a:pt x="5175" y="7388"/>
                    <a:pt x="5393" y="7348"/>
                  </a:cubicBezTo>
                  <a:cubicBezTo>
                    <a:pt x="6868" y="7073"/>
                    <a:pt x="8039" y="5952"/>
                    <a:pt x="8353" y="4486"/>
                  </a:cubicBezTo>
                  <a:cubicBezTo>
                    <a:pt x="8786" y="2490"/>
                    <a:pt x="7517" y="533"/>
                    <a:pt x="5521" y="90"/>
                  </a:cubicBezTo>
                  <a:cubicBezTo>
                    <a:pt x="5242" y="30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g2ed6072a2f1_0_0"/>
            <p:cNvSpPr/>
            <p:nvPr/>
          </p:nvSpPr>
          <p:spPr>
            <a:xfrm>
              <a:off x="-445075" y="3713150"/>
              <a:ext cx="355566" cy="299481"/>
            </a:xfrm>
            <a:custGeom>
              <a:avLst/>
              <a:gdLst/>
              <a:ahLst/>
              <a:cxnLst/>
              <a:rect l="l" t="t" r="r" b="b"/>
              <a:pathLst>
                <a:path w="8787" h="7401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10" y="6772"/>
                    <a:pt x="3487" y="7401"/>
                    <a:pt x="4721" y="7401"/>
                  </a:cubicBezTo>
                  <a:cubicBezTo>
                    <a:pt x="4944" y="7401"/>
                    <a:pt x="5169" y="7380"/>
                    <a:pt x="5393" y="7338"/>
                  </a:cubicBezTo>
                  <a:cubicBezTo>
                    <a:pt x="6868" y="7073"/>
                    <a:pt x="8039" y="5951"/>
                    <a:pt x="8353" y="4486"/>
                  </a:cubicBezTo>
                  <a:cubicBezTo>
                    <a:pt x="8786" y="2490"/>
                    <a:pt x="7518" y="523"/>
                    <a:pt x="5521" y="90"/>
                  </a:cubicBezTo>
                  <a:cubicBezTo>
                    <a:pt x="5242" y="29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g2ed6072a2f1_0_0"/>
            <p:cNvSpPr/>
            <p:nvPr/>
          </p:nvSpPr>
          <p:spPr>
            <a:xfrm>
              <a:off x="-2212788" y="3782711"/>
              <a:ext cx="355485" cy="299441"/>
            </a:xfrm>
            <a:custGeom>
              <a:avLst/>
              <a:gdLst/>
              <a:ahLst/>
              <a:cxnLst/>
              <a:rect l="l" t="t" r="r" b="b"/>
              <a:pathLst>
                <a:path w="8785" h="7400" extrusionOk="0">
                  <a:moveTo>
                    <a:pt x="4693" y="1"/>
                  </a:moveTo>
                  <a:cubicBezTo>
                    <a:pt x="1904" y="1"/>
                    <a:pt x="0" y="3177"/>
                    <a:pt x="1624" y="5698"/>
                  </a:cubicBezTo>
                  <a:cubicBezTo>
                    <a:pt x="2311" y="6769"/>
                    <a:pt x="3496" y="7399"/>
                    <a:pt x="4737" y="7399"/>
                  </a:cubicBezTo>
                  <a:cubicBezTo>
                    <a:pt x="4954" y="7399"/>
                    <a:pt x="5173" y="7380"/>
                    <a:pt x="5391" y="7340"/>
                  </a:cubicBezTo>
                  <a:cubicBezTo>
                    <a:pt x="6866" y="7075"/>
                    <a:pt x="8037" y="5944"/>
                    <a:pt x="8351" y="4478"/>
                  </a:cubicBezTo>
                  <a:cubicBezTo>
                    <a:pt x="8784" y="2492"/>
                    <a:pt x="7515" y="525"/>
                    <a:pt x="5519" y="92"/>
                  </a:cubicBezTo>
                  <a:cubicBezTo>
                    <a:pt x="5237" y="30"/>
                    <a:pt x="4961" y="1"/>
                    <a:pt x="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2ed6072a2f1_0_0"/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2ed6072a2f1_0_0"/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2ed6072a2f1_0_0"/>
            <p:cNvSpPr/>
            <p:nvPr/>
          </p:nvSpPr>
          <p:spPr>
            <a:xfrm>
              <a:off x="-1714086" y="2836699"/>
              <a:ext cx="1221396" cy="400968"/>
            </a:xfrm>
            <a:custGeom>
              <a:avLst/>
              <a:gdLst/>
              <a:ahLst/>
              <a:cxnLst/>
              <a:rect l="l" t="t" r="r" b="b"/>
              <a:pathLst>
                <a:path w="30184" h="9909" extrusionOk="0">
                  <a:moveTo>
                    <a:pt x="5569" y="1"/>
                  </a:moveTo>
                  <a:cubicBezTo>
                    <a:pt x="5479" y="1"/>
                    <a:pt x="5390" y="5"/>
                    <a:pt x="5302" y="14"/>
                  </a:cubicBezTo>
                  <a:cubicBezTo>
                    <a:pt x="4033" y="162"/>
                    <a:pt x="2981" y="1332"/>
                    <a:pt x="2951" y="2601"/>
                  </a:cubicBezTo>
                  <a:cubicBezTo>
                    <a:pt x="2676" y="2480"/>
                    <a:pt x="2344" y="2417"/>
                    <a:pt x="2003" y="2417"/>
                  </a:cubicBezTo>
                  <a:cubicBezTo>
                    <a:pt x="1317" y="2417"/>
                    <a:pt x="594" y="2669"/>
                    <a:pt x="227" y="3201"/>
                  </a:cubicBezTo>
                  <a:cubicBezTo>
                    <a:pt x="60" y="3456"/>
                    <a:pt x="1" y="3761"/>
                    <a:pt x="60" y="4056"/>
                  </a:cubicBezTo>
                  <a:cubicBezTo>
                    <a:pt x="640" y="4873"/>
                    <a:pt x="1505" y="5443"/>
                    <a:pt x="2489" y="5659"/>
                  </a:cubicBezTo>
                  <a:cubicBezTo>
                    <a:pt x="3846" y="5974"/>
                    <a:pt x="5213" y="6259"/>
                    <a:pt x="6580" y="6515"/>
                  </a:cubicBezTo>
                  <a:cubicBezTo>
                    <a:pt x="7898" y="6771"/>
                    <a:pt x="9206" y="7007"/>
                    <a:pt x="10514" y="7243"/>
                  </a:cubicBezTo>
                  <a:lnTo>
                    <a:pt x="22503" y="9406"/>
                  </a:lnTo>
                  <a:cubicBezTo>
                    <a:pt x="23457" y="9574"/>
                    <a:pt x="24430" y="9721"/>
                    <a:pt x="25414" y="9810"/>
                  </a:cubicBezTo>
                  <a:cubicBezTo>
                    <a:pt x="26032" y="9875"/>
                    <a:pt x="26652" y="9908"/>
                    <a:pt x="27271" y="9908"/>
                  </a:cubicBezTo>
                  <a:cubicBezTo>
                    <a:pt x="28139" y="9908"/>
                    <a:pt x="29004" y="9843"/>
                    <a:pt x="29859" y="9711"/>
                  </a:cubicBezTo>
                  <a:cubicBezTo>
                    <a:pt x="29967" y="9515"/>
                    <a:pt x="30036" y="9308"/>
                    <a:pt x="30075" y="9092"/>
                  </a:cubicBezTo>
                  <a:cubicBezTo>
                    <a:pt x="30184" y="8315"/>
                    <a:pt x="29731" y="7518"/>
                    <a:pt x="29033" y="7164"/>
                  </a:cubicBezTo>
                  <a:cubicBezTo>
                    <a:pt x="28713" y="6998"/>
                    <a:pt x="28360" y="6915"/>
                    <a:pt x="28007" y="6915"/>
                  </a:cubicBezTo>
                  <a:cubicBezTo>
                    <a:pt x="27816" y="6915"/>
                    <a:pt x="27626" y="6939"/>
                    <a:pt x="27440" y="6987"/>
                  </a:cubicBezTo>
                  <a:cubicBezTo>
                    <a:pt x="27213" y="7036"/>
                    <a:pt x="26997" y="7115"/>
                    <a:pt x="26791" y="7233"/>
                  </a:cubicBezTo>
                  <a:cubicBezTo>
                    <a:pt x="26771" y="6662"/>
                    <a:pt x="26633" y="6112"/>
                    <a:pt x="26387" y="5600"/>
                  </a:cubicBezTo>
                  <a:cubicBezTo>
                    <a:pt x="26269" y="5354"/>
                    <a:pt x="26092" y="5128"/>
                    <a:pt x="25886" y="4941"/>
                  </a:cubicBezTo>
                  <a:cubicBezTo>
                    <a:pt x="25669" y="4745"/>
                    <a:pt x="25404" y="4607"/>
                    <a:pt x="25109" y="4548"/>
                  </a:cubicBezTo>
                  <a:cubicBezTo>
                    <a:pt x="24988" y="4522"/>
                    <a:pt x="24863" y="4508"/>
                    <a:pt x="24740" y="4508"/>
                  </a:cubicBezTo>
                  <a:cubicBezTo>
                    <a:pt x="24314" y="4508"/>
                    <a:pt x="23900" y="4671"/>
                    <a:pt x="23663" y="5030"/>
                  </a:cubicBezTo>
                  <a:cubicBezTo>
                    <a:pt x="23702" y="4400"/>
                    <a:pt x="23732" y="3751"/>
                    <a:pt x="23545" y="3161"/>
                  </a:cubicBezTo>
                  <a:cubicBezTo>
                    <a:pt x="23496" y="3014"/>
                    <a:pt x="23437" y="2876"/>
                    <a:pt x="23358" y="2738"/>
                  </a:cubicBezTo>
                  <a:cubicBezTo>
                    <a:pt x="23034" y="2188"/>
                    <a:pt x="22493" y="1804"/>
                    <a:pt x="21873" y="1666"/>
                  </a:cubicBezTo>
                  <a:cubicBezTo>
                    <a:pt x="21630" y="1604"/>
                    <a:pt x="21381" y="1571"/>
                    <a:pt x="21130" y="1571"/>
                  </a:cubicBezTo>
                  <a:cubicBezTo>
                    <a:pt x="20945" y="1571"/>
                    <a:pt x="20759" y="1589"/>
                    <a:pt x="20575" y="1627"/>
                  </a:cubicBezTo>
                  <a:cubicBezTo>
                    <a:pt x="19523" y="1843"/>
                    <a:pt x="18637" y="2561"/>
                    <a:pt x="17959" y="3387"/>
                  </a:cubicBezTo>
                  <a:cubicBezTo>
                    <a:pt x="17890" y="2502"/>
                    <a:pt x="17143" y="1745"/>
                    <a:pt x="16277" y="1519"/>
                  </a:cubicBezTo>
                  <a:cubicBezTo>
                    <a:pt x="16248" y="1509"/>
                    <a:pt x="16228" y="1499"/>
                    <a:pt x="16198" y="1499"/>
                  </a:cubicBezTo>
                  <a:cubicBezTo>
                    <a:pt x="16001" y="1450"/>
                    <a:pt x="15796" y="1428"/>
                    <a:pt x="15590" y="1428"/>
                  </a:cubicBezTo>
                  <a:cubicBezTo>
                    <a:pt x="15550" y="1428"/>
                    <a:pt x="15511" y="1429"/>
                    <a:pt x="15471" y="1430"/>
                  </a:cubicBezTo>
                  <a:cubicBezTo>
                    <a:pt x="14851" y="1460"/>
                    <a:pt x="14241" y="1647"/>
                    <a:pt x="13710" y="1971"/>
                  </a:cubicBezTo>
                  <a:cubicBezTo>
                    <a:pt x="12943" y="2434"/>
                    <a:pt x="12333" y="3112"/>
                    <a:pt x="11783" y="3810"/>
                  </a:cubicBezTo>
                  <a:cubicBezTo>
                    <a:pt x="11511" y="2629"/>
                    <a:pt x="10298" y="1797"/>
                    <a:pt x="9107" y="1797"/>
                  </a:cubicBezTo>
                  <a:cubicBezTo>
                    <a:pt x="8792" y="1797"/>
                    <a:pt x="8478" y="1855"/>
                    <a:pt x="8183" y="1981"/>
                  </a:cubicBezTo>
                  <a:cubicBezTo>
                    <a:pt x="7937" y="1047"/>
                    <a:pt x="7121" y="309"/>
                    <a:pt x="6187" y="73"/>
                  </a:cubicBezTo>
                  <a:cubicBezTo>
                    <a:pt x="5987" y="25"/>
                    <a:pt x="5778" y="1"/>
                    <a:pt x="5569" y="1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2ed6072a2f1_0_0"/>
            <p:cNvSpPr/>
            <p:nvPr/>
          </p:nvSpPr>
          <p:spPr>
            <a:xfrm>
              <a:off x="-1569744" y="2766612"/>
              <a:ext cx="971200" cy="467047"/>
            </a:xfrm>
            <a:custGeom>
              <a:avLst/>
              <a:gdLst/>
              <a:ahLst/>
              <a:cxnLst/>
              <a:rect l="l" t="t" r="r" b="b"/>
              <a:pathLst>
                <a:path w="24001" h="11542" extrusionOk="0">
                  <a:moveTo>
                    <a:pt x="7125" y="1"/>
                  </a:moveTo>
                  <a:cubicBezTo>
                    <a:pt x="6236" y="1"/>
                    <a:pt x="5351" y="577"/>
                    <a:pt x="5108" y="1431"/>
                  </a:cubicBezTo>
                  <a:cubicBezTo>
                    <a:pt x="4834" y="1179"/>
                    <a:pt x="4474" y="1065"/>
                    <a:pt x="4105" y="1065"/>
                  </a:cubicBezTo>
                  <a:cubicBezTo>
                    <a:pt x="3653" y="1065"/>
                    <a:pt x="3187" y="1237"/>
                    <a:pt x="2846" y="1540"/>
                  </a:cubicBezTo>
                  <a:cubicBezTo>
                    <a:pt x="2757" y="1618"/>
                    <a:pt x="2679" y="1697"/>
                    <a:pt x="2610" y="1786"/>
                  </a:cubicBezTo>
                  <a:cubicBezTo>
                    <a:pt x="2148" y="2326"/>
                    <a:pt x="1951" y="3054"/>
                    <a:pt x="1902" y="3772"/>
                  </a:cubicBezTo>
                  <a:cubicBezTo>
                    <a:pt x="1850" y="3767"/>
                    <a:pt x="1800" y="3764"/>
                    <a:pt x="1750" y="3764"/>
                  </a:cubicBezTo>
                  <a:cubicBezTo>
                    <a:pt x="693" y="3764"/>
                    <a:pt x="0" y="4928"/>
                    <a:pt x="554" y="5877"/>
                  </a:cubicBezTo>
                  <a:lnTo>
                    <a:pt x="997" y="6221"/>
                  </a:lnTo>
                  <a:cubicBezTo>
                    <a:pt x="1538" y="7018"/>
                    <a:pt x="2216" y="7706"/>
                    <a:pt x="3013" y="8247"/>
                  </a:cubicBezTo>
                  <a:cubicBezTo>
                    <a:pt x="4321" y="8503"/>
                    <a:pt x="5639" y="8739"/>
                    <a:pt x="6947" y="8975"/>
                  </a:cubicBezTo>
                  <a:lnTo>
                    <a:pt x="18936" y="11138"/>
                  </a:lnTo>
                  <a:cubicBezTo>
                    <a:pt x="19890" y="11306"/>
                    <a:pt x="20863" y="11453"/>
                    <a:pt x="21847" y="11542"/>
                  </a:cubicBezTo>
                  <a:cubicBezTo>
                    <a:pt x="22132" y="11433"/>
                    <a:pt x="22397" y="11296"/>
                    <a:pt x="22653" y="11129"/>
                  </a:cubicBezTo>
                  <a:cubicBezTo>
                    <a:pt x="23440" y="10588"/>
                    <a:pt x="24000" y="9634"/>
                    <a:pt x="23853" y="8689"/>
                  </a:cubicBezTo>
                  <a:cubicBezTo>
                    <a:pt x="23853" y="8650"/>
                    <a:pt x="23843" y="8611"/>
                    <a:pt x="23833" y="8571"/>
                  </a:cubicBezTo>
                  <a:cubicBezTo>
                    <a:pt x="23705" y="8021"/>
                    <a:pt x="23322" y="7559"/>
                    <a:pt x="22810" y="7313"/>
                  </a:cubicBezTo>
                  <a:cubicBezTo>
                    <a:pt x="22608" y="7214"/>
                    <a:pt x="22386" y="7165"/>
                    <a:pt x="22166" y="7165"/>
                  </a:cubicBezTo>
                  <a:cubicBezTo>
                    <a:pt x="21969" y="7165"/>
                    <a:pt x="21772" y="7204"/>
                    <a:pt x="21591" y="7283"/>
                  </a:cubicBezTo>
                  <a:cubicBezTo>
                    <a:pt x="21748" y="6467"/>
                    <a:pt x="21394" y="5631"/>
                    <a:pt x="20706" y="5169"/>
                  </a:cubicBezTo>
                  <a:cubicBezTo>
                    <a:pt x="20480" y="5021"/>
                    <a:pt x="20234" y="4923"/>
                    <a:pt x="19968" y="4874"/>
                  </a:cubicBezTo>
                  <a:cubicBezTo>
                    <a:pt x="19844" y="4851"/>
                    <a:pt x="19719" y="4840"/>
                    <a:pt x="19594" y="4840"/>
                  </a:cubicBezTo>
                  <a:cubicBezTo>
                    <a:pt x="19176" y="4840"/>
                    <a:pt x="18763" y="4966"/>
                    <a:pt x="18414" y="5208"/>
                  </a:cubicBezTo>
                  <a:cubicBezTo>
                    <a:pt x="18513" y="4608"/>
                    <a:pt x="18523" y="3969"/>
                    <a:pt x="18306" y="3398"/>
                  </a:cubicBezTo>
                  <a:lnTo>
                    <a:pt x="18296" y="3379"/>
                  </a:lnTo>
                  <a:cubicBezTo>
                    <a:pt x="18080" y="2818"/>
                    <a:pt x="17608" y="2326"/>
                    <a:pt x="16998" y="2228"/>
                  </a:cubicBezTo>
                  <a:cubicBezTo>
                    <a:pt x="16930" y="2216"/>
                    <a:pt x="16861" y="2210"/>
                    <a:pt x="16791" y="2210"/>
                  </a:cubicBezTo>
                  <a:cubicBezTo>
                    <a:pt x="16249" y="2210"/>
                    <a:pt x="15696" y="2572"/>
                    <a:pt x="15592" y="3103"/>
                  </a:cubicBezTo>
                  <a:cubicBezTo>
                    <a:pt x="15344" y="2666"/>
                    <a:pt x="14832" y="2456"/>
                    <a:pt x="14316" y="2456"/>
                  </a:cubicBezTo>
                  <a:cubicBezTo>
                    <a:pt x="14135" y="2456"/>
                    <a:pt x="13953" y="2482"/>
                    <a:pt x="13782" y="2533"/>
                  </a:cubicBezTo>
                  <a:cubicBezTo>
                    <a:pt x="13349" y="2680"/>
                    <a:pt x="12956" y="2907"/>
                    <a:pt x="12622" y="3202"/>
                  </a:cubicBezTo>
                  <a:cubicBezTo>
                    <a:pt x="12445" y="3359"/>
                    <a:pt x="12268" y="3516"/>
                    <a:pt x="12100" y="3664"/>
                  </a:cubicBezTo>
                  <a:cubicBezTo>
                    <a:pt x="12051" y="3487"/>
                    <a:pt x="11982" y="3310"/>
                    <a:pt x="11904" y="3143"/>
                  </a:cubicBezTo>
                  <a:cubicBezTo>
                    <a:pt x="11717" y="2759"/>
                    <a:pt x="11432" y="2435"/>
                    <a:pt x="11068" y="2218"/>
                  </a:cubicBezTo>
                  <a:cubicBezTo>
                    <a:pt x="10826" y="2091"/>
                    <a:pt x="10549" y="2022"/>
                    <a:pt x="10276" y="2022"/>
                  </a:cubicBezTo>
                  <a:cubicBezTo>
                    <a:pt x="9938" y="2022"/>
                    <a:pt x="9607" y="2127"/>
                    <a:pt x="9356" y="2356"/>
                  </a:cubicBezTo>
                  <a:cubicBezTo>
                    <a:pt x="9337" y="1323"/>
                    <a:pt x="8599" y="300"/>
                    <a:pt x="7586" y="55"/>
                  </a:cubicBezTo>
                  <a:cubicBezTo>
                    <a:pt x="7435" y="18"/>
                    <a:pt x="7280" y="1"/>
                    <a:pt x="7125" y="1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2ed6072a2f1_0_0"/>
            <p:cNvSpPr/>
            <p:nvPr/>
          </p:nvSpPr>
          <p:spPr>
            <a:xfrm>
              <a:off x="-1814766" y="3042995"/>
              <a:ext cx="1342386" cy="1395314"/>
            </a:xfrm>
            <a:custGeom>
              <a:avLst/>
              <a:gdLst/>
              <a:ahLst/>
              <a:cxnLst/>
              <a:rect l="l" t="t" r="r" b="b"/>
              <a:pathLst>
                <a:path w="33174" h="34482" extrusionOk="0">
                  <a:moveTo>
                    <a:pt x="954" y="1"/>
                  </a:moveTo>
                  <a:lnTo>
                    <a:pt x="954" y="79"/>
                  </a:lnTo>
                  <a:lnTo>
                    <a:pt x="856" y="3089"/>
                  </a:lnTo>
                  <a:lnTo>
                    <a:pt x="0" y="30193"/>
                  </a:lnTo>
                  <a:lnTo>
                    <a:pt x="2095" y="30656"/>
                  </a:lnTo>
                  <a:lnTo>
                    <a:pt x="3728" y="29987"/>
                  </a:lnTo>
                  <a:lnTo>
                    <a:pt x="5016" y="31305"/>
                  </a:lnTo>
                  <a:lnTo>
                    <a:pt x="7770" y="31914"/>
                  </a:lnTo>
                  <a:lnTo>
                    <a:pt x="9648" y="30842"/>
                  </a:lnTo>
                  <a:lnTo>
                    <a:pt x="10956" y="32632"/>
                  </a:lnTo>
                  <a:lnTo>
                    <a:pt x="12904" y="33065"/>
                  </a:lnTo>
                  <a:lnTo>
                    <a:pt x="15303" y="31885"/>
                  </a:lnTo>
                  <a:lnTo>
                    <a:pt x="16474" y="33842"/>
                  </a:lnTo>
                  <a:lnTo>
                    <a:pt x="19355" y="34481"/>
                  </a:lnTo>
                  <a:lnTo>
                    <a:pt x="21794" y="30734"/>
                  </a:lnTo>
                  <a:lnTo>
                    <a:pt x="33006" y="6915"/>
                  </a:lnTo>
                  <a:lnTo>
                    <a:pt x="33085" y="6708"/>
                  </a:lnTo>
                  <a:lnTo>
                    <a:pt x="33114" y="6639"/>
                  </a:lnTo>
                  <a:lnTo>
                    <a:pt x="33173" y="6511"/>
                  </a:lnTo>
                  <a:cubicBezTo>
                    <a:pt x="33173" y="6511"/>
                    <a:pt x="32662" y="6315"/>
                    <a:pt x="31727" y="5990"/>
                  </a:cubicBezTo>
                  <a:lnTo>
                    <a:pt x="31718" y="5990"/>
                  </a:lnTo>
                  <a:cubicBezTo>
                    <a:pt x="31649" y="5980"/>
                    <a:pt x="31580" y="5951"/>
                    <a:pt x="31511" y="5931"/>
                  </a:cubicBezTo>
                  <a:cubicBezTo>
                    <a:pt x="30655" y="5646"/>
                    <a:pt x="29505" y="5282"/>
                    <a:pt x="28098" y="4859"/>
                  </a:cubicBezTo>
                  <a:cubicBezTo>
                    <a:pt x="26977" y="4525"/>
                    <a:pt x="25699" y="4161"/>
                    <a:pt x="24282" y="3787"/>
                  </a:cubicBezTo>
                  <a:cubicBezTo>
                    <a:pt x="22915" y="3433"/>
                    <a:pt x="21430" y="3050"/>
                    <a:pt x="19847" y="2695"/>
                  </a:cubicBezTo>
                  <a:cubicBezTo>
                    <a:pt x="18726" y="2430"/>
                    <a:pt x="17555" y="2184"/>
                    <a:pt x="16346" y="1938"/>
                  </a:cubicBezTo>
                  <a:cubicBezTo>
                    <a:pt x="15608" y="1791"/>
                    <a:pt x="14851" y="1653"/>
                    <a:pt x="14084" y="1515"/>
                  </a:cubicBezTo>
                  <a:cubicBezTo>
                    <a:pt x="11261" y="1004"/>
                    <a:pt x="8262" y="561"/>
                    <a:pt x="5193" y="286"/>
                  </a:cubicBezTo>
                  <a:cubicBezTo>
                    <a:pt x="3787" y="158"/>
                    <a:pt x="2371" y="60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2ed6072a2f1_0_0"/>
            <p:cNvSpPr/>
            <p:nvPr/>
          </p:nvSpPr>
          <p:spPr>
            <a:xfrm>
              <a:off x="-1729989" y="3062094"/>
              <a:ext cx="265855" cy="1247657"/>
            </a:xfrm>
            <a:custGeom>
              <a:avLst/>
              <a:gdLst/>
              <a:ahLst/>
              <a:cxnLst/>
              <a:rect l="l" t="t" r="r" b="b"/>
              <a:pathLst>
                <a:path w="6570" h="30833" extrusionOk="0">
                  <a:moveTo>
                    <a:pt x="2302" y="1"/>
                  </a:moveTo>
                  <a:lnTo>
                    <a:pt x="0" y="30184"/>
                  </a:lnTo>
                  <a:lnTo>
                    <a:pt x="2921" y="30833"/>
                  </a:lnTo>
                  <a:lnTo>
                    <a:pt x="6570" y="2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2ed6072a2f1_0_0"/>
            <p:cNvSpPr/>
            <p:nvPr/>
          </p:nvSpPr>
          <p:spPr>
            <a:xfrm>
              <a:off x="-1500750" y="3097907"/>
              <a:ext cx="349051" cy="1265179"/>
            </a:xfrm>
            <a:custGeom>
              <a:avLst/>
              <a:gdLst/>
              <a:ahLst/>
              <a:cxnLst/>
              <a:rect l="l" t="t" r="r" b="b"/>
              <a:pathLst>
                <a:path w="8626" h="31266" extrusionOk="0">
                  <a:moveTo>
                    <a:pt x="4357" y="1"/>
                  </a:moveTo>
                  <a:lnTo>
                    <a:pt x="0" y="30557"/>
                  </a:lnTo>
                  <a:lnTo>
                    <a:pt x="3196" y="31266"/>
                  </a:lnTo>
                  <a:lnTo>
                    <a:pt x="8576" y="581"/>
                  </a:lnTo>
                  <a:lnTo>
                    <a:pt x="8625" y="345"/>
                  </a:lnTo>
                  <a:lnTo>
                    <a:pt x="6324" y="158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2ed6072a2f1_0_0"/>
            <p:cNvSpPr/>
            <p:nvPr/>
          </p:nvSpPr>
          <p:spPr>
            <a:xfrm>
              <a:off x="-1292634" y="3141691"/>
              <a:ext cx="464053" cy="1270763"/>
            </a:xfrm>
            <a:custGeom>
              <a:avLst/>
              <a:gdLst/>
              <a:ahLst/>
              <a:cxnLst/>
              <a:rect l="l" t="t" r="r" b="b"/>
              <a:pathLst>
                <a:path w="11468" h="31404" extrusionOk="0">
                  <a:moveTo>
                    <a:pt x="7003" y="1"/>
                  </a:moveTo>
                  <a:lnTo>
                    <a:pt x="6944" y="256"/>
                  </a:lnTo>
                  <a:lnTo>
                    <a:pt x="1" y="30616"/>
                  </a:lnTo>
                  <a:lnTo>
                    <a:pt x="3571" y="31403"/>
                  </a:lnTo>
                  <a:lnTo>
                    <a:pt x="11379" y="1348"/>
                  </a:lnTo>
                  <a:lnTo>
                    <a:pt x="11468" y="1014"/>
                  </a:lnTo>
                  <a:lnTo>
                    <a:pt x="7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g2ed6072a2f1_0_0"/>
            <p:cNvSpPr/>
            <p:nvPr/>
          </p:nvSpPr>
          <p:spPr>
            <a:xfrm>
              <a:off x="-1031548" y="3220883"/>
              <a:ext cx="556798" cy="1235720"/>
            </a:xfrm>
            <a:custGeom>
              <a:avLst/>
              <a:gdLst/>
              <a:ahLst/>
              <a:cxnLst/>
              <a:rect l="l" t="t" r="r" b="b"/>
              <a:pathLst>
                <a:path w="13760" h="30538" extrusionOk="0">
                  <a:moveTo>
                    <a:pt x="8881" y="1"/>
                  </a:moveTo>
                  <a:lnTo>
                    <a:pt x="8743" y="463"/>
                  </a:lnTo>
                  <a:lnTo>
                    <a:pt x="0" y="30085"/>
                  </a:lnTo>
                  <a:lnTo>
                    <a:pt x="2036" y="30538"/>
                  </a:lnTo>
                  <a:lnTo>
                    <a:pt x="13651" y="2509"/>
                  </a:lnTo>
                  <a:lnTo>
                    <a:pt x="13730" y="2312"/>
                  </a:lnTo>
                  <a:lnTo>
                    <a:pt x="13759" y="2243"/>
                  </a:lnTo>
                  <a:lnTo>
                    <a:pt x="12372" y="1594"/>
                  </a:lnTo>
                  <a:lnTo>
                    <a:pt x="12363" y="1594"/>
                  </a:lnTo>
                  <a:lnTo>
                    <a:pt x="88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g2ed6072a2f1_0_0"/>
            <p:cNvSpPr/>
            <p:nvPr/>
          </p:nvSpPr>
          <p:spPr>
            <a:xfrm>
              <a:off x="-1780167" y="3046596"/>
              <a:ext cx="1304187" cy="275809"/>
            </a:xfrm>
            <a:custGeom>
              <a:avLst/>
              <a:gdLst/>
              <a:ahLst/>
              <a:cxnLst/>
              <a:rect l="l" t="t" r="r" b="b"/>
              <a:pathLst>
                <a:path w="32230" h="6816" extrusionOk="0">
                  <a:moveTo>
                    <a:pt x="89" y="0"/>
                  </a:moveTo>
                  <a:lnTo>
                    <a:pt x="1" y="3010"/>
                  </a:lnTo>
                  <a:cubicBezTo>
                    <a:pt x="504" y="2996"/>
                    <a:pt x="1261" y="2982"/>
                    <a:pt x="2233" y="2982"/>
                  </a:cubicBezTo>
                  <a:cubicBezTo>
                    <a:pt x="7691" y="2982"/>
                    <a:pt x="19938" y="3418"/>
                    <a:pt x="32151" y="6816"/>
                  </a:cubicBezTo>
                  <a:lnTo>
                    <a:pt x="32230" y="6619"/>
                  </a:lnTo>
                  <a:lnTo>
                    <a:pt x="30656" y="5842"/>
                  </a:lnTo>
                  <a:cubicBezTo>
                    <a:pt x="26663" y="4524"/>
                    <a:pt x="15983" y="1279"/>
                    <a:pt x="4338" y="207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000000">
                <a:alpha val="1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g2ed6072a2f1_0_0"/>
            <p:cNvSpPr/>
            <p:nvPr/>
          </p:nvSpPr>
          <p:spPr>
            <a:xfrm>
              <a:off x="-1808817" y="2979585"/>
              <a:ext cx="1427969" cy="348363"/>
            </a:xfrm>
            <a:custGeom>
              <a:avLst/>
              <a:gdLst/>
              <a:ahLst/>
              <a:cxnLst/>
              <a:rect l="l" t="t" r="r" b="b"/>
              <a:pathLst>
                <a:path w="35289" h="8609" extrusionOk="0">
                  <a:moveTo>
                    <a:pt x="3400" y="0"/>
                  </a:moveTo>
                  <a:cubicBezTo>
                    <a:pt x="2419" y="0"/>
                    <a:pt x="1643" y="30"/>
                    <a:pt x="1083" y="63"/>
                  </a:cubicBezTo>
                  <a:cubicBezTo>
                    <a:pt x="473" y="102"/>
                    <a:pt x="1" y="614"/>
                    <a:pt x="21" y="1224"/>
                  </a:cubicBezTo>
                  <a:lnTo>
                    <a:pt x="21" y="1342"/>
                  </a:lnTo>
                  <a:cubicBezTo>
                    <a:pt x="40" y="1932"/>
                    <a:pt x="502" y="2404"/>
                    <a:pt x="1093" y="2433"/>
                  </a:cubicBezTo>
                  <a:cubicBezTo>
                    <a:pt x="3905" y="2581"/>
                    <a:pt x="11862" y="3053"/>
                    <a:pt x="17733" y="4144"/>
                  </a:cubicBezTo>
                  <a:cubicBezTo>
                    <a:pt x="23575" y="5236"/>
                    <a:pt x="31010" y="7655"/>
                    <a:pt x="33656" y="8550"/>
                  </a:cubicBezTo>
                  <a:cubicBezTo>
                    <a:pt x="33774" y="8590"/>
                    <a:pt x="33894" y="8609"/>
                    <a:pt x="34013" y="8609"/>
                  </a:cubicBezTo>
                  <a:cubicBezTo>
                    <a:pt x="34457" y="8609"/>
                    <a:pt x="34874" y="8346"/>
                    <a:pt x="35052" y="7911"/>
                  </a:cubicBezTo>
                  <a:cubicBezTo>
                    <a:pt x="35288" y="7351"/>
                    <a:pt x="35032" y="6701"/>
                    <a:pt x="34472" y="6456"/>
                  </a:cubicBezTo>
                  <a:cubicBezTo>
                    <a:pt x="32466" y="5561"/>
                    <a:pt x="27322" y="3545"/>
                    <a:pt x="18471" y="1715"/>
                  </a:cubicBezTo>
                  <a:cubicBezTo>
                    <a:pt x="11629" y="296"/>
                    <a:pt x="6495" y="0"/>
                    <a:pt x="3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g2ed6072a2f1_0_0"/>
            <p:cNvSpPr/>
            <p:nvPr/>
          </p:nvSpPr>
          <p:spPr>
            <a:xfrm>
              <a:off x="-585411" y="3604985"/>
              <a:ext cx="373694" cy="219684"/>
            </a:xfrm>
            <a:custGeom>
              <a:avLst/>
              <a:gdLst/>
              <a:ahLst/>
              <a:cxnLst/>
              <a:rect l="l" t="t" r="r" b="b"/>
              <a:pathLst>
                <a:path w="9235" h="5429" extrusionOk="0">
                  <a:moveTo>
                    <a:pt x="4022" y="255"/>
                  </a:moveTo>
                  <a:cubicBezTo>
                    <a:pt x="4081" y="255"/>
                    <a:pt x="4140" y="265"/>
                    <a:pt x="4199" y="275"/>
                  </a:cubicBezTo>
                  <a:cubicBezTo>
                    <a:pt x="4632" y="324"/>
                    <a:pt x="5026" y="570"/>
                    <a:pt x="5252" y="944"/>
                  </a:cubicBezTo>
                  <a:cubicBezTo>
                    <a:pt x="5626" y="1593"/>
                    <a:pt x="5488" y="2527"/>
                    <a:pt x="4927" y="3206"/>
                  </a:cubicBezTo>
                  <a:cubicBezTo>
                    <a:pt x="4632" y="3569"/>
                    <a:pt x="4239" y="3845"/>
                    <a:pt x="3796" y="4022"/>
                  </a:cubicBezTo>
                  <a:cubicBezTo>
                    <a:pt x="3206" y="3402"/>
                    <a:pt x="2882" y="2576"/>
                    <a:pt x="2872" y="1720"/>
                  </a:cubicBezTo>
                  <a:cubicBezTo>
                    <a:pt x="2872" y="1366"/>
                    <a:pt x="2941" y="885"/>
                    <a:pt x="3265" y="560"/>
                  </a:cubicBezTo>
                  <a:cubicBezTo>
                    <a:pt x="3454" y="372"/>
                    <a:pt x="3714" y="264"/>
                    <a:pt x="3987" y="264"/>
                  </a:cubicBezTo>
                  <a:cubicBezTo>
                    <a:pt x="3999" y="264"/>
                    <a:pt x="4011" y="265"/>
                    <a:pt x="4022" y="265"/>
                  </a:cubicBezTo>
                  <a:lnTo>
                    <a:pt x="4022" y="255"/>
                  </a:lnTo>
                  <a:close/>
                  <a:moveTo>
                    <a:pt x="4023" y="1"/>
                  </a:moveTo>
                  <a:cubicBezTo>
                    <a:pt x="3676" y="1"/>
                    <a:pt x="3337" y="130"/>
                    <a:pt x="3078" y="373"/>
                  </a:cubicBezTo>
                  <a:cubicBezTo>
                    <a:pt x="2695" y="766"/>
                    <a:pt x="2616" y="1317"/>
                    <a:pt x="2616" y="1720"/>
                  </a:cubicBezTo>
                  <a:cubicBezTo>
                    <a:pt x="2616" y="2606"/>
                    <a:pt x="2950" y="3451"/>
                    <a:pt x="3541" y="4120"/>
                  </a:cubicBezTo>
                  <a:cubicBezTo>
                    <a:pt x="3274" y="4190"/>
                    <a:pt x="3007" y="4226"/>
                    <a:pt x="2736" y="4226"/>
                  </a:cubicBezTo>
                  <a:cubicBezTo>
                    <a:pt x="2628" y="4226"/>
                    <a:pt x="2519" y="4220"/>
                    <a:pt x="2410" y="4209"/>
                  </a:cubicBezTo>
                  <a:cubicBezTo>
                    <a:pt x="1456" y="4061"/>
                    <a:pt x="639" y="3451"/>
                    <a:pt x="246" y="2576"/>
                  </a:cubicBezTo>
                  <a:lnTo>
                    <a:pt x="0" y="2684"/>
                  </a:lnTo>
                  <a:cubicBezTo>
                    <a:pt x="433" y="3648"/>
                    <a:pt x="1328" y="4317"/>
                    <a:pt x="2370" y="4464"/>
                  </a:cubicBezTo>
                  <a:cubicBezTo>
                    <a:pt x="2498" y="4481"/>
                    <a:pt x="2626" y="4489"/>
                    <a:pt x="2753" y="4489"/>
                  </a:cubicBezTo>
                  <a:cubicBezTo>
                    <a:pt x="3086" y="4489"/>
                    <a:pt x="3417" y="4433"/>
                    <a:pt x="3737" y="4327"/>
                  </a:cubicBezTo>
                  <a:cubicBezTo>
                    <a:pt x="4455" y="4995"/>
                    <a:pt x="5399" y="5389"/>
                    <a:pt x="6383" y="5428"/>
                  </a:cubicBezTo>
                  <a:lnTo>
                    <a:pt x="6511" y="5428"/>
                  </a:lnTo>
                  <a:cubicBezTo>
                    <a:pt x="7524" y="5428"/>
                    <a:pt x="8724" y="4986"/>
                    <a:pt x="9235" y="3963"/>
                  </a:cubicBezTo>
                  <a:lnTo>
                    <a:pt x="8999" y="3845"/>
                  </a:lnTo>
                  <a:cubicBezTo>
                    <a:pt x="8534" y="4766"/>
                    <a:pt x="7418" y="5164"/>
                    <a:pt x="6492" y="5164"/>
                  </a:cubicBezTo>
                  <a:cubicBezTo>
                    <a:pt x="6458" y="5164"/>
                    <a:pt x="6425" y="5164"/>
                    <a:pt x="6393" y="5163"/>
                  </a:cubicBezTo>
                  <a:cubicBezTo>
                    <a:pt x="5517" y="5123"/>
                    <a:pt x="4681" y="4799"/>
                    <a:pt x="4013" y="4228"/>
                  </a:cubicBezTo>
                  <a:cubicBezTo>
                    <a:pt x="4455" y="4032"/>
                    <a:pt x="4839" y="3746"/>
                    <a:pt x="5144" y="3373"/>
                  </a:cubicBezTo>
                  <a:cubicBezTo>
                    <a:pt x="5773" y="2615"/>
                    <a:pt x="5911" y="1553"/>
                    <a:pt x="5488" y="816"/>
                  </a:cubicBezTo>
                  <a:cubicBezTo>
                    <a:pt x="5222" y="373"/>
                    <a:pt x="4760" y="78"/>
                    <a:pt x="4249" y="19"/>
                  </a:cubicBezTo>
                  <a:cubicBezTo>
                    <a:pt x="4174" y="7"/>
                    <a:pt x="4098" y="1"/>
                    <a:pt x="4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g2ed6072a2f1_0_0"/>
            <p:cNvSpPr/>
            <p:nvPr/>
          </p:nvSpPr>
          <p:spPr>
            <a:xfrm>
              <a:off x="-906103" y="4148321"/>
              <a:ext cx="550324" cy="499338"/>
            </a:xfrm>
            <a:custGeom>
              <a:avLst/>
              <a:gdLst/>
              <a:ahLst/>
              <a:cxnLst/>
              <a:rect l="l" t="t" r="r" b="b"/>
              <a:pathLst>
                <a:path w="13600" h="12340" extrusionOk="0">
                  <a:moveTo>
                    <a:pt x="8220" y="5337"/>
                  </a:moveTo>
                  <a:lnTo>
                    <a:pt x="8220" y="5337"/>
                  </a:lnTo>
                  <a:cubicBezTo>
                    <a:pt x="8328" y="5347"/>
                    <a:pt x="8427" y="5357"/>
                    <a:pt x="8535" y="5376"/>
                  </a:cubicBezTo>
                  <a:cubicBezTo>
                    <a:pt x="8879" y="5435"/>
                    <a:pt x="9518" y="5622"/>
                    <a:pt x="9764" y="6124"/>
                  </a:cubicBezTo>
                  <a:cubicBezTo>
                    <a:pt x="9872" y="6370"/>
                    <a:pt x="9853" y="6655"/>
                    <a:pt x="9725" y="6891"/>
                  </a:cubicBezTo>
                  <a:cubicBezTo>
                    <a:pt x="9636" y="7048"/>
                    <a:pt x="9479" y="7157"/>
                    <a:pt x="9302" y="7176"/>
                  </a:cubicBezTo>
                  <a:cubicBezTo>
                    <a:pt x="9288" y="7177"/>
                    <a:pt x="9275" y="7178"/>
                    <a:pt x="9261" y="7178"/>
                  </a:cubicBezTo>
                  <a:cubicBezTo>
                    <a:pt x="8888" y="7178"/>
                    <a:pt x="8608" y="6789"/>
                    <a:pt x="8466" y="6429"/>
                  </a:cubicBezTo>
                  <a:cubicBezTo>
                    <a:pt x="8318" y="6075"/>
                    <a:pt x="8240" y="5711"/>
                    <a:pt x="8220" y="5337"/>
                  </a:cubicBezTo>
                  <a:close/>
                  <a:moveTo>
                    <a:pt x="4070" y="9232"/>
                  </a:moveTo>
                  <a:cubicBezTo>
                    <a:pt x="4345" y="9310"/>
                    <a:pt x="4601" y="9418"/>
                    <a:pt x="4847" y="9576"/>
                  </a:cubicBezTo>
                  <a:cubicBezTo>
                    <a:pt x="5161" y="9782"/>
                    <a:pt x="5368" y="10018"/>
                    <a:pt x="5437" y="10274"/>
                  </a:cubicBezTo>
                  <a:cubicBezTo>
                    <a:pt x="5516" y="10540"/>
                    <a:pt x="5417" y="10884"/>
                    <a:pt x="5152" y="10992"/>
                  </a:cubicBezTo>
                  <a:cubicBezTo>
                    <a:pt x="5101" y="11013"/>
                    <a:pt x="5046" y="11024"/>
                    <a:pt x="4992" y="11024"/>
                  </a:cubicBezTo>
                  <a:cubicBezTo>
                    <a:pt x="4920" y="11024"/>
                    <a:pt x="4849" y="11006"/>
                    <a:pt x="4788" y="10972"/>
                  </a:cubicBezTo>
                  <a:cubicBezTo>
                    <a:pt x="4542" y="10845"/>
                    <a:pt x="4306" y="10520"/>
                    <a:pt x="4207" y="10166"/>
                  </a:cubicBezTo>
                  <a:cubicBezTo>
                    <a:pt x="4119" y="9861"/>
                    <a:pt x="4070" y="9546"/>
                    <a:pt x="4070" y="9232"/>
                  </a:cubicBezTo>
                  <a:close/>
                  <a:moveTo>
                    <a:pt x="12173" y="0"/>
                  </a:moveTo>
                  <a:cubicBezTo>
                    <a:pt x="11930" y="0"/>
                    <a:pt x="11681" y="35"/>
                    <a:pt x="11436" y="105"/>
                  </a:cubicBezTo>
                  <a:cubicBezTo>
                    <a:pt x="10807" y="292"/>
                    <a:pt x="10197" y="685"/>
                    <a:pt x="9597" y="1305"/>
                  </a:cubicBezTo>
                  <a:cubicBezTo>
                    <a:pt x="8682" y="2239"/>
                    <a:pt x="7955" y="3645"/>
                    <a:pt x="7945" y="5062"/>
                  </a:cubicBezTo>
                  <a:lnTo>
                    <a:pt x="7905" y="5062"/>
                  </a:lnTo>
                  <a:cubicBezTo>
                    <a:pt x="7887" y="5061"/>
                    <a:pt x="7868" y="5061"/>
                    <a:pt x="7850" y="5061"/>
                  </a:cubicBezTo>
                  <a:cubicBezTo>
                    <a:pt x="5701" y="5061"/>
                    <a:pt x="3921" y="6752"/>
                    <a:pt x="3814" y="8907"/>
                  </a:cubicBezTo>
                  <a:cubicBezTo>
                    <a:pt x="3637" y="8877"/>
                    <a:pt x="3462" y="8863"/>
                    <a:pt x="3290" y="8863"/>
                  </a:cubicBezTo>
                  <a:cubicBezTo>
                    <a:pt x="1474" y="8863"/>
                    <a:pt x="1" y="10462"/>
                    <a:pt x="234" y="12339"/>
                  </a:cubicBezTo>
                  <a:lnTo>
                    <a:pt x="500" y="12300"/>
                  </a:lnTo>
                  <a:cubicBezTo>
                    <a:pt x="286" y="10592"/>
                    <a:pt x="1635" y="9133"/>
                    <a:pt x="3277" y="9133"/>
                  </a:cubicBezTo>
                  <a:cubicBezTo>
                    <a:pt x="3450" y="9133"/>
                    <a:pt x="3626" y="9149"/>
                    <a:pt x="3804" y="9182"/>
                  </a:cubicBezTo>
                  <a:cubicBezTo>
                    <a:pt x="3804" y="9537"/>
                    <a:pt x="3853" y="9891"/>
                    <a:pt x="3952" y="10235"/>
                  </a:cubicBezTo>
                  <a:cubicBezTo>
                    <a:pt x="4040" y="10559"/>
                    <a:pt x="4286" y="11012"/>
                    <a:pt x="4670" y="11208"/>
                  </a:cubicBezTo>
                  <a:cubicBezTo>
                    <a:pt x="4777" y="11259"/>
                    <a:pt x="4890" y="11287"/>
                    <a:pt x="5005" y="11287"/>
                  </a:cubicBezTo>
                  <a:cubicBezTo>
                    <a:pt x="5090" y="11287"/>
                    <a:pt x="5176" y="11272"/>
                    <a:pt x="5260" y="11238"/>
                  </a:cubicBezTo>
                  <a:cubicBezTo>
                    <a:pt x="5673" y="11081"/>
                    <a:pt x="5811" y="10579"/>
                    <a:pt x="5702" y="10205"/>
                  </a:cubicBezTo>
                  <a:cubicBezTo>
                    <a:pt x="5614" y="9881"/>
                    <a:pt x="5378" y="9596"/>
                    <a:pt x="4994" y="9350"/>
                  </a:cubicBezTo>
                  <a:cubicBezTo>
                    <a:pt x="4709" y="9173"/>
                    <a:pt x="4404" y="9035"/>
                    <a:pt x="4080" y="8956"/>
                  </a:cubicBezTo>
                  <a:cubicBezTo>
                    <a:pt x="4157" y="6927"/>
                    <a:pt x="5829" y="5326"/>
                    <a:pt x="7845" y="5326"/>
                  </a:cubicBezTo>
                  <a:cubicBezTo>
                    <a:pt x="7882" y="5326"/>
                    <a:pt x="7918" y="5326"/>
                    <a:pt x="7955" y="5327"/>
                  </a:cubicBezTo>
                  <a:cubicBezTo>
                    <a:pt x="7984" y="5740"/>
                    <a:pt x="8073" y="6144"/>
                    <a:pt x="8230" y="6527"/>
                  </a:cubicBezTo>
                  <a:cubicBezTo>
                    <a:pt x="8410" y="6972"/>
                    <a:pt x="8772" y="7444"/>
                    <a:pt x="9263" y="7444"/>
                  </a:cubicBezTo>
                  <a:cubicBezTo>
                    <a:pt x="9282" y="7444"/>
                    <a:pt x="9302" y="7443"/>
                    <a:pt x="9322" y="7442"/>
                  </a:cubicBezTo>
                  <a:cubicBezTo>
                    <a:pt x="9597" y="7422"/>
                    <a:pt x="9833" y="7265"/>
                    <a:pt x="9961" y="7029"/>
                  </a:cubicBezTo>
                  <a:cubicBezTo>
                    <a:pt x="10148" y="6714"/>
                    <a:pt x="10158" y="6330"/>
                    <a:pt x="10010" y="6006"/>
                  </a:cubicBezTo>
                  <a:cubicBezTo>
                    <a:pt x="9705" y="5396"/>
                    <a:pt x="8987" y="5190"/>
                    <a:pt x="8584" y="5121"/>
                  </a:cubicBezTo>
                  <a:cubicBezTo>
                    <a:pt x="8466" y="5101"/>
                    <a:pt x="8338" y="5081"/>
                    <a:pt x="8220" y="5072"/>
                  </a:cubicBezTo>
                  <a:cubicBezTo>
                    <a:pt x="8220" y="3724"/>
                    <a:pt x="8918" y="2387"/>
                    <a:pt x="9794" y="1492"/>
                  </a:cubicBezTo>
                  <a:cubicBezTo>
                    <a:pt x="10364" y="902"/>
                    <a:pt x="10925" y="528"/>
                    <a:pt x="11515" y="361"/>
                  </a:cubicBezTo>
                  <a:cubicBezTo>
                    <a:pt x="11736" y="298"/>
                    <a:pt x="11962" y="268"/>
                    <a:pt x="12182" y="268"/>
                  </a:cubicBezTo>
                  <a:cubicBezTo>
                    <a:pt x="12655" y="268"/>
                    <a:pt x="13103" y="410"/>
                    <a:pt x="13433" y="685"/>
                  </a:cubicBezTo>
                  <a:lnTo>
                    <a:pt x="13600" y="479"/>
                  </a:lnTo>
                  <a:cubicBezTo>
                    <a:pt x="13221" y="167"/>
                    <a:pt x="12711" y="0"/>
                    <a:pt x="12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g2ed6072a2f1_0_0"/>
            <p:cNvSpPr/>
            <p:nvPr/>
          </p:nvSpPr>
          <p:spPr>
            <a:xfrm>
              <a:off x="-2335319" y="3672199"/>
              <a:ext cx="1788108" cy="1024412"/>
            </a:xfrm>
            <a:custGeom>
              <a:avLst/>
              <a:gdLst/>
              <a:ahLst/>
              <a:cxnLst/>
              <a:rect l="l" t="t" r="r" b="b"/>
              <a:pathLst>
                <a:path w="44189" h="25316" extrusionOk="0">
                  <a:moveTo>
                    <a:pt x="38346" y="0"/>
                  </a:moveTo>
                  <a:lnTo>
                    <a:pt x="9255" y="4200"/>
                  </a:lnTo>
                  <a:lnTo>
                    <a:pt x="9865" y="8340"/>
                  </a:lnTo>
                  <a:lnTo>
                    <a:pt x="2371" y="9196"/>
                  </a:lnTo>
                  <a:cubicBezTo>
                    <a:pt x="2371" y="9196"/>
                    <a:pt x="2616" y="12904"/>
                    <a:pt x="0" y="13631"/>
                  </a:cubicBezTo>
                  <a:lnTo>
                    <a:pt x="2312" y="22886"/>
                  </a:lnTo>
                  <a:cubicBezTo>
                    <a:pt x="2312" y="22886"/>
                    <a:pt x="2671" y="22799"/>
                    <a:pt x="3191" y="22799"/>
                  </a:cubicBezTo>
                  <a:cubicBezTo>
                    <a:pt x="4245" y="22799"/>
                    <a:pt x="5961" y="23156"/>
                    <a:pt x="6698" y="25315"/>
                  </a:cubicBezTo>
                  <a:lnTo>
                    <a:pt x="35966" y="20880"/>
                  </a:lnTo>
                  <a:cubicBezTo>
                    <a:pt x="35966" y="20880"/>
                    <a:pt x="35661" y="17713"/>
                    <a:pt x="38887" y="16985"/>
                  </a:cubicBezTo>
                  <a:lnTo>
                    <a:pt x="38641" y="15343"/>
                  </a:lnTo>
                  <a:lnTo>
                    <a:pt x="41936" y="14428"/>
                  </a:lnTo>
                  <a:cubicBezTo>
                    <a:pt x="41936" y="14428"/>
                    <a:pt x="41326" y="11015"/>
                    <a:pt x="44188" y="10288"/>
                  </a:cubicBezTo>
                  <a:lnTo>
                    <a:pt x="42605" y="1948"/>
                  </a:lnTo>
                  <a:cubicBezTo>
                    <a:pt x="42605" y="1948"/>
                    <a:pt x="42222" y="2024"/>
                    <a:pt x="41680" y="2024"/>
                  </a:cubicBezTo>
                  <a:cubicBezTo>
                    <a:pt x="40620" y="2024"/>
                    <a:pt x="38952" y="1731"/>
                    <a:pt x="38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g2ed6072a2f1_0_0"/>
            <p:cNvSpPr/>
            <p:nvPr/>
          </p:nvSpPr>
          <p:spPr>
            <a:xfrm>
              <a:off x="-1960848" y="3842115"/>
              <a:ext cx="934094" cy="167606"/>
            </a:xfrm>
            <a:custGeom>
              <a:avLst/>
              <a:gdLst/>
              <a:ahLst/>
              <a:cxnLst/>
              <a:rect l="l" t="t" r="r" b="b"/>
              <a:pathLst>
                <a:path w="23084" h="4142" extrusionOk="0">
                  <a:moveTo>
                    <a:pt x="1" y="1"/>
                  </a:moveTo>
                  <a:lnTo>
                    <a:pt x="611" y="4141"/>
                  </a:lnTo>
                  <a:lnTo>
                    <a:pt x="23083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g2ed6072a2f1_0_0"/>
            <p:cNvSpPr/>
            <p:nvPr/>
          </p:nvSpPr>
          <p:spPr>
            <a:xfrm>
              <a:off x="-1030779" y="3875904"/>
              <a:ext cx="274272" cy="488413"/>
            </a:xfrm>
            <a:custGeom>
              <a:avLst/>
              <a:gdLst/>
              <a:ahLst/>
              <a:cxnLst/>
              <a:rect l="l" t="t" r="r" b="b"/>
              <a:pathLst>
                <a:path w="6778" h="12070" extrusionOk="0">
                  <a:moveTo>
                    <a:pt x="130" y="0"/>
                  </a:moveTo>
                  <a:cubicBezTo>
                    <a:pt x="123" y="0"/>
                    <a:pt x="116" y="1"/>
                    <a:pt x="109" y="2"/>
                  </a:cubicBezTo>
                  <a:cubicBezTo>
                    <a:pt x="50" y="22"/>
                    <a:pt x="1" y="81"/>
                    <a:pt x="21" y="140"/>
                  </a:cubicBezTo>
                  <a:cubicBezTo>
                    <a:pt x="188" y="867"/>
                    <a:pt x="620" y="1507"/>
                    <a:pt x="1240" y="1929"/>
                  </a:cubicBezTo>
                  <a:cubicBezTo>
                    <a:pt x="1772" y="2289"/>
                    <a:pt x="2426" y="2469"/>
                    <a:pt x="3191" y="2469"/>
                  </a:cubicBezTo>
                  <a:cubicBezTo>
                    <a:pt x="3514" y="2469"/>
                    <a:pt x="3857" y="2436"/>
                    <a:pt x="4220" y="2372"/>
                  </a:cubicBezTo>
                  <a:lnTo>
                    <a:pt x="6531" y="11981"/>
                  </a:lnTo>
                  <a:cubicBezTo>
                    <a:pt x="6541" y="12030"/>
                    <a:pt x="6590" y="12069"/>
                    <a:pt x="6649" y="12069"/>
                  </a:cubicBezTo>
                  <a:cubicBezTo>
                    <a:pt x="6659" y="12069"/>
                    <a:pt x="6669" y="12059"/>
                    <a:pt x="6679" y="12059"/>
                  </a:cubicBezTo>
                  <a:cubicBezTo>
                    <a:pt x="6738" y="12040"/>
                    <a:pt x="6777" y="11981"/>
                    <a:pt x="6767" y="11912"/>
                  </a:cubicBezTo>
                  <a:lnTo>
                    <a:pt x="4427" y="2205"/>
                  </a:lnTo>
                  <a:cubicBezTo>
                    <a:pt x="4409" y="2152"/>
                    <a:pt x="4360" y="2115"/>
                    <a:pt x="4307" y="2115"/>
                  </a:cubicBezTo>
                  <a:cubicBezTo>
                    <a:pt x="4301" y="2115"/>
                    <a:pt x="4295" y="2115"/>
                    <a:pt x="4289" y="2116"/>
                  </a:cubicBezTo>
                  <a:cubicBezTo>
                    <a:pt x="3900" y="2193"/>
                    <a:pt x="3533" y="2231"/>
                    <a:pt x="3191" y="2231"/>
                  </a:cubicBezTo>
                  <a:cubicBezTo>
                    <a:pt x="2477" y="2231"/>
                    <a:pt x="1866" y="2065"/>
                    <a:pt x="1368" y="1733"/>
                  </a:cubicBezTo>
                  <a:cubicBezTo>
                    <a:pt x="807" y="1339"/>
                    <a:pt x="414" y="759"/>
                    <a:pt x="247" y="100"/>
                  </a:cubicBezTo>
                  <a:cubicBezTo>
                    <a:pt x="238" y="38"/>
                    <a:pt x="18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g2ed6072a2f1_0_0"/>
            <p:cNvSpPr/>
            <p:nvPr/>
          </p:nvSpPr>
          <p:spPr>
            <a:xfrm>
              <a:off x="-819021" y="3790804"/>
              <a:ext cx="139321" cy="332744"/>
            </a:xfrm>
            <a:custGeom>
              <a:avLst/>
              <a:gdLst/>
              <a:ahLst/>
              <a:cxnLst/>
              <a:rect l="l" t="t" r="r" b="b"/>
              <a:pathLst>
                <a:path w="3443" h="8223" extrusionOk="0">
                  <a:moveTo>
                    <a:pt x="1800" y="0"/>
                  </a:moveTo>
                  <a:lnTo>
                    <a:pt x="0" y="246"/>
                  </a:lnTo>
                  <a:lnTo>
                    <a:pt x="1711" y="8222"/>
                  </a:lnTo>
                  <a:lnTo>
                    <a:pt x="3442" y="7976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g2ed6072a2f1_0_0"/>
            <p:cNvSpPr/>
            <p:nvPr/>
          </p:nvSpPr>
          <p:spPr>
            <a:xfrm>
              <a:off x="-1088079" y="4035542"/>
              <a:ext cx="139321" cy="332339"/>
            </a:xfrm>
            <a:custGeom>
              <a:avLst/>
              <a:gdLst/>
              <a:ahLst/>
              <a:cxnLst/>
              <a:rect l="l" t="t" r="r" b="b"/>
              <a:pathLst>
                <a:path w="3443" h="8213" extrusionOk="0">
                  <a:moveTo>
                    <a:pt x="1800" y="1"/>
                  </a:moveTo>
                  <a:lnTo>
                    <a:pt x="1" y="246"/>
                  </a:lnTo>
                  <a:lnTo>
                    <a:pt x="1712" y="8213"/>
                  </a:lnTo>
                  <a:lnTo>
                    <a:pt x="3443" y="7977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2ed6072a2f1_0_0"/>
            <p:cNvSpPr/>
            <p:nvPr/>
          </p:nvSpPr>
          <p:spPr>
            <a:xfrm>
              <a:off x="-1992249" y="4238357"/>
              <a:ext cx="125765" cy="156721"/>
            </a:xfrm>
            <a:custGeom>
              <a:avLst/>
              <a:gdLst/>
              <a:ahLst/>
              <a:cxnLst/>
              <a:rect l="l" t="t" r="r" b="b"/>
              <a:pathLst>
                <a:path w="3108" h="3873" extrusionOk="0">
                  <a:moveTo>
                    <a:pt x="1738" y="0"/>
                  </a:moveTo>
                  <a:cubicBezTo>
                    <a:pt x="1677" y="0"/>
                    <a:pt x="1616" y="5"/>
                    <a:pt x="1554" y="14"/>
                  </a:cubicBezTo>
                  <a:cubicBezTo>
                    <a:pt x="374" y="171"/>
                    <a:pt x="0" y="1293"/>
                    <a:pt x="128" y="2227"/>
                  </a:cubicBezTo>
                  <a:cubicBezTo>
                    <a:pt x="245" y="3070"/>
                    <a:pt x="623" y="3873"/>
                    <a:pt x="1674" y="3873"/>
                  </a:cubicBezTo>
                  <a:cubicBezTo>
                    <a:pt x="1775" y="3873"/>
                    <a:pt x="1883" y="3865"/>
                    <a:pt x="1996" y="3850"/>
                  </a:cubicBezTo>
                  <a:cubicBezTo>
                    <a:pt x="2616" y="3761"/>
                    <a:pt x="2950" y="3378"/>
                    <a:pt x="3108" y="2778"/>
                  </a:cubicBezTo>
                  <a:lnTo>
                    <a:pt x="2980" y="2738"/>
                  </a:lnTo>
                  <a:cubicBezTo>
                    <a:pt x="2862" y="3181"/>
                    <a:pt x="2557" y="3584"/>
                    <a:pt x="2036" y="3653"/>
                  </a:cubicBezTo>
                  <a:cubicBezTo>
                    <a:pt x="1997" y="3658"/>
                    <a:pt x="1960" y="3661"/>
                    <a:pt x="1923" y="3661"/>
                  </a:cubicBezTo>
                  <a:cubicBezTo>
                    <a:pt x="1293" y="3661"/>
                    <a:pt x="918" y="2887"/>
                    <a:pt x="806" y="2060"/>
                  </a:cubicBezTo>
                  <a:cubicBezTo>
                    <a:pt x="659" y="988"/>
                    <a:pt x="1013" y="240"/>
                    <a:pt x="1623" y="152"/>
                  </a:cubicBezTo>
                  <a:cubicBezTo>
                    <a:pt x="1671" y="145"/>
                    <a:pt x="1717" y="142"/>
                    <a:pt x="1760" y="142"/>
                  </a:cubicBezTo>
                  <a:cubicBezTo>
                    <a:pt x="2048" y="142"/>
                    <a:pt x="2238" y="268"/>
                    <a:pt x="2272" y="319"/>
                  </a:cubicBezTo>
                  <a:lnTo>
                    <a:pt x="2272" y="329"/>
                  </a:lnTo>
                  <a:lnTo>
                    <a:pt x="2233" y="329"/>
                  </a:lnTo>
                  <a:cubicBezTo>
                    <a:pt x="2036" y="358"/>
                    <a:pt x="1918" y="535"/>
                    <a:pt x="1947" y="722"/>
                  </a:cubicBezTo>
                  <a:cubicBezTo>
                    <a:pt x="1965" y="901"/>
                    <a:pt x="2121" y="1031"/>
                    <a:pt x="2297" y="1031"/>
                  </a:cubicBezTo>
                  <a:cubicBezTo>
                    <a:pt x="2315" y="1031"/>
                    <a:pt x="2333" y="1030"/>
                    <a:pt x="2351" y="1027"/>
                  </a:cubicBezTo>
                  <a:cubicBezTo>
                    <a:pt x="2557" y="998"/>
                    <a:pt x="2695" y="811"/>
                    <a:pt x="2655" y="614"/>
                  </a:cubicBezTo>
                  <a:cubicBezTo>
                    <a:pt x="2612" y="250"/>
                    <a:pt x="2194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2ed6072a2f1_0_0"/>
            <p:cNvSpPr/>
            <p:nvPr/>
          </p:nvSpPr>
          <p:spPr>
            <a:xfrm>
              <a:off x="-1861342" y="4224963"/>
              <a:ext cx="78462" cy="156074"/>
            </a:xfrm>
            <a:custGeom>
              <a:avLst/>
              <a:gdLst/>
              <a:ahLst/>
              <a:cxnLst/>
              <a:rect l="l" t="t" r="r" b="b"/>
              <a:pathLst>
                <a:path w="1939" h="3857" extrusionOk="0">
                  <a:moveTo>
                    <a:pt x="1446" y="1"/>
                  </a:moveTo>
                  <a:lnTo>
                    <a:pt x="1" y="198"/>
                  </a:lnTo>
                  <a:lnTo>
                    <a:pt x="20" y="316"/>
                  </a:lnTo>
                  <a:lnTo>
                    <a:pt x="414" y="286"/>
                  </a:lnTo>
                  <a:lnTo>
                    <a:pt x="876" y="3659"/>
                  </a:lnTo>
                  <a:lnTo>
                    <a:pt x="483" y="3738"/>
                  </a:lnTo>
                  <a:lnTo>
                    <a:pt x="502" y="3856"/>
                  </a:lnTo>
                  <a:lnTo>
                    <a:pt x="1938" y="3659"/>
                  </a:lnTo>
                  <a:lnTo>
                    <a:pt x="1928" y="3541"/>
                  </a:lnTo>
                  <a:lnTo>
                    <a:pt x="1525" y="3571"/>
                  </a:lnTo>
                  <a:lnTo>
                    <a:pt x="1063" y="207"/>
                  </a:lnTo>
                  <a:lnTo>
                    <a:pt x="1456" y="129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g2ed6072a2f1_0_0"/>
            <p:cNvSpPr/>
            <p:nvPr/>
          </p:nvSpPr>
          <p:spPr>
            <a:xfrm>
              <a:off x="-1777780" y="4203880"/>
              <a:ext cx="137743" cy="165987"/>
            </a:xfrm>
            <a:custGeom>
              <a:avLst/>
              <a:gdLst/>
              <a:ahLst/>
              <a:cxnLst/>
              <a:rect l="l" t="t" r="r" b="b"/>
              <a:pathLst>
                <a:path w="3404" h="4102" extrusionOk="0">
                  <a:moveTo>
                    <a:pt x="3256" y="1"/>
                  </a:moveTo>
                  <a:lnTo>
                    <a:pt x="2312" y="138"/>
                  </a:lnTo>
                  <a:lnTo>
                    <a:pt x="2332" y="247"/>
                  </a:lnTo>
                  <a:lnTo>
                    <a:pt x="2725" y="217"/>
                  </a:lnTo>
                  <a:lnTo>
                    <a:pt x="3109" y="2735"/>
                  </a:lnTo>
                  <a:lnTo>
                    <a:pt x="552" y="374"/>
                  </a:lnTo>
                  <a:lnTo>
                    <a:pt x="1" y="453"/>
                  </a:lnTo>
                  <a:lnTo>
                    <a:pt x="21" y="571"/>
                  </a:lnTo>
                  <a:lnTo>
                    <a:pt x="414" y="542"/>
                  </a:lnTo>
                  <a:lnTo>
                    <a:pt x="906" y="3905"/>
                  </a:lnTo>
                  <a:lnTo>
                    <a:pt x="512" y="3984"/>
                  </a:lnTo>
                  <a:lnTo>
                    <a:pt x="532" y="4102"/>
                  </a:lnTo>
                  <a:lnTo>
                    <a:pt x="1476" y="3964"/>
                  </a:lnTo>
                  <a:lnTo>
                    <a:pt x="1457" y="3856"/>
                  </a:lnTo>
                  <a:lnTo>
                    <a:pt x="1063" y="3885"/>
                  </a:lnTo>
                  <a:lnTo>
                    <a:pt x="689" y="1407"/>
                  </a:lnTo>
                  <a:lnTo>
                    <a:pt x="3246" y="3777"/>
                  </a:lnTo>
                  <a:lnTo>
                    <a:pt x="3404" y="3758"/>
                  </a:lnTo>
                  <a:lnTo>
                    <a:pt x="2883" y="197"/>
                  </a:lnTo>
                  <a:lnTo>
                    <a:pt x="3276" y="119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g2ed6072a2f1_0_0"/>
            <p:cNvSpPr/>
            <p:nvPr/>
          </p:nvSpPr>
          <p:spPr>
            <a:xfrm>
              <a:off x="-1620165" y="4186359"/>
              <a:ext cx="126210" cy="161617"/>
            </a:xfrm>
            <a:custGeom>
              <a:avLst/>
              <a:gdLst/>
              <a:ahLst/>
              <a:cxnLst/>
              <a:rect l="l" t="t" r="r" b="b"/>
              <a:pathLst>
                <a:path w="3119" h="3994" extrusionOk="0">
                  <a:moveTo>
                    <a:pt x="2518" y="1"/>
                  </a:moveTo>
                  <a:lnTo>
                    <a:pt x="1" y="345"/>
                  </a:lnTo>
                  <a:lnTo>
                    <a:pt x="20" y="463"/>
                  </a:lnTo>
                  <a:lnTo>
                    <a:pt x="414" y="434"/>
                  </a:lnTo>
                  <a:lnTo>
                    <a:pt x="866" y="3797"/>
                  </a:lnTo>
                  <a:lnTo>
                    <a:pt x="482" y="3886"/>
                  </a:lnTo>
                  <a:lnTo>
                    <a:pt x="492" y="3994"/>
                  </a:lnTo>
                  <a:lnTo>
                    <a:pt x="3118" y="3640"/>
                  </a:lnTo>
                  <a:lnTo>
                    <a:pt x="3000" y="2587"/>
                  </a:lnTo>
                  <a:lnTo>
                    <a:pt x="2892" y="2607"/>
                  </a:lnTo>
                  <a:cubicBezTo>
                    <a:pt x="2862" y="3207"/>
                    <a:pt x="2784" y="3541"/>
                    <a:pt x="2174" y="3620"/>
                  </a:cubicBezTo>
                  <a:cubicBezTo>
                    <a:pt x="1987" y="3650"/>
                    <a:pt x="1722" y="3679"/>
                    <a:pt x="1525" y="3689"/>
                  </a:cubicBezTo>
                  <a:lnTo>
                    <a:pt x="1299" y="2047"/>
                  </a:lnTo>
                  <a:cubicBezTo>
                    <a:pt x="1377" y="2027"/>
                    <a:pt x="1535" y="2007"/>
                    <a:pt x="1574" y="1997"/>
                  </a:cubicBezTo>
                  <a:cubicBezTo>
                    <a:pt x="1619" y="1991"/>
                    <a:pt x="1661" y="1988"/>
                    <a:pt x="1701" y="1988"/>
                  </a:cubicBezTo>
                  <a:cubicBezTo>
                    <a:pt x="1963" y="1988"/>
                    <a:pt x="2103" y="2138"/>
                    <a:pt x="2154" y="2548"/>
                  </a:cubicBezTo>
                  <a:lnTo>
                    <a:pt x="2302" y="2528"/>
                  </a:lnTo>
                  <a:lnTo>
                    <a:pt x="2105" y="1161"/>
                  </a:lnTo>
                  <a:lnTo>
                    <a:pt x="1968" y="1181"/>
                  </a:lnTo>
                  <a:cubicBezTo>
                    <a:pt x="2036" y="1653"/>
                    <a:pt x="1899" y="1811"/>
                    <a:pt x="1554" y="1860"/>
                  </a:cubicBezTo>
                  <a:cubicBezTo>
                    <a:pt x="1486" y="1870"/>
                    <a:pt x="1348" y="1889"/>
                    <a:pt x="1279" y="1889"/>
                  </a:cubicBezTo>
                  <a:lnTo>
                    <a:pt x="1073" y="375"/>
                  </a:lnTo>
                  <a:cubicBezTo>
                    <a:pt x="1269" y="325"/>
                    <a:pt x="1456" y="296"/>
                    <a:pt x="1613" y="266"/>
                  </a:cubicBezTo>
                  <a:cubicBezTo>
                    <a:pt x="1671" y="259"/>
                    <a:pt x="1724" y="256"/>
                    <a:pt x="1774" y="256"/>
                  </a:cubicBezTo>
                  <a:cubicBezTo>
                    <a:pt x="2260" y="256"/>
                    <a:pt x="2435" y="590"/>
                    <a:pt x="2577" y="1053"/>
                  </a:cubicBezTo>
                  <a:lnTo>
                    <a:pt x="2685" y="1043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2ed6072a2f1_0_0"/>
            <p:cNvSpPr/>
            <p:nvPr/>
          </p:nvSpPr>
          <p:spPr>
            <a:xfrm>
              <a:off x="-1484038" y="4158923"/>
              <a:ext cx="190631" cy="170358"/>
            </a:xfrm>
            <a:custGeom>
              <a:avLst/>
              <a:gdLst/>
              <a:ahLst/>
              <a:cxnLst/>
              <a:rect l="l" t="t" r="r" b="b"/>
              <a:pathLst>
                <a:path w="4711" h="4210" extrusionOk="0">
                  <a:moveTo>
                    <a:pt x="4209" y="0"/>
                  </a:moveTo>
                  <a:lnTo>
                    <a:pt x="3167" y="138"/>
                  </a:lnTo>
                  <a:lnTo>
                    <a:pt x="2537" y="3000"/>
                  </a:lnTo>
                  <a:lnTo>
                    <a:pt x="1092" y="413"/>
                  </a:lnTo>
                  <a:lnTo>
                    <a:pt x="0" y="571"/>
                  </a:lnTo>
                  <a:lnTo>
                    <a:pt x="20" y="679"/>
                  </a:lnTo>
                  <a:lnTo>
                    <a:pt x="413" y="649"/>
                  </a:lnTo>
                  <a:lnTo>
                    <a:pt x="875" y="4013"/>
                  </a:lnTo>
                  <a:lnTo>
                    <a:pt x="492" y="4092"/>
                  </a:lnTo>
                  <a:lnTo>
                    <a:pt x="502" y="4210"/>
                  </a:lnTo>
                  <a:lnTo>
                    <a:pt x="1436" y="4092"/>
                  </a:lnTo>
                  <a:lnTo>
                    <a:pt x="1416" y="3974"/>
                  </a:lnTo>
                  <a:lnTo>
                    <a:pt x="1023" y="4003"/>
                  </a:lnTo>
                  <a:lnTo>
                    <a:pt x="541" y="758"/>
                  </a:lnTo>
                  <a:lnTo>
                    <a:pt x="2360" y="4013"/>
                  </a:lnTo>
                  <a:lnTo>
                    <a:pt x="2459" y="4003"/>
                  </a:lnTo>
                  <a:lnTo>
                    <a:pt x="3216" y="512"/>
                  </a:lnTo>
                  <a:lnTo>
                    <a:pt x="3639" y="3639"/>
                  </a:lnTo>
                  <a:lnTo>
                    <a:pt x="3255" y="3718"/>
                  </a:lnTo>
                  <a:lnTo>
                    <a:pt x="3265" y="3836"/>
                  </a:lnTo>
                  <a:lnTo>
                    <a:pt x="4711" y="3639"/>
                  </a:lnTo>
                  <a:lnTo>
                    <a:pt x="4691" y="3521"/>
                  </a:lnTo>
                  <a:lnTo>
                    <a:pt x="4298" y="3551"/>
                  </a:lnTo>
                  <a:lnTo>
                    <a:pt x="3836" y="187"/>
                  </a:lnTo>
                  <a:lnTo>
                    <a:pt x="4229" y="109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2ed6072a2f1_0_0"/>
            <p:cNvSpPr/>
            <p:nvPr/>
          </p:nvSpPr>
          <p:spPr>
            <a:xfrm>
              <a:off x="-1276326" y="4142615"/>
              <a:ext cx="130985" cy="161213"/>
            </a:xfrm>
            <a:custGeom>
              <a:avLst/>
              <a:gdLst/>
              <a:ahLst/>
              <a:cxnLst/>
              <a:rect l="l" t="t" r="r" b="b"/>
              <a:pathLst>
                <a:path w="3237" h="3984" extrusionOk="0">
                  <a:moveTo>
                    <a:pt x="965" y="1003"/>
                  </a:moveTo>
                  <a:lnTo>
                    <a:pt x="1683" y="2498"/>
                  </a:lnTo>
                  <a:lnTo>
                    <a:pt x="650" y="2665"/>
                  </a:lnTo>
                  <a:lnTo>
                    <a:pt x="955" y="1003"/>
                  </a:lnTo>
                  <a:close/>
                  <a:moveTo>
                    <a:pt x="1132" y="0"/>
                  </a:moveTo>
                  <a:lnTo>
                    <a:pt x="1014" y="20"/>
                  </a:lnTo>
                  <a:lnTo>
                    <a:pt x="306" y="3796"/>
                  </a:lnTo>
                  <a:lnTo>
                    <a:pt x="1" y="3865"/>
                  </a:lnTo>
                  <a:lnTo>
                    <a:pt x="11" y="3983"/>
                  </a:lnTo>
                  <a:lnTo>
                    <a:pt x="817" y="3875"/>
                  </a:lnTo>
                  <a:lnTo>
                    <a:pt x="797" y="3757"/>
                  </a:lnTo>
                  <a:lnTo>
                    <a:pt x="453" y="3777"/>
                  </a:lnTo>
                  <a:lnTo>
                    <a:pt x="620" y="2823"/>
                  </a:lnTo>
                  <a:lnTo>
                    <a:pt x="1771" y="2665"/>
                  </a:lnTo>
                  <a:lnTo>
                    <a:pt x="2194" y="3541"/>
                  </a:lnTo>
                  <a:lnTo>
                    <a:pt x="1850" y="3609"/>
                  </a:lnTo>
                  <a:lnTo>
                    <a:pt x="1869" y="3727"/>
                  </a:lnTo>
                  <a:lnTo>
                    <a:pt x="3236" y="3541"/>
                  </a:lnTo>
                  <a:lnTo>
                    <a:pt x="3217" y="3423"/>
                  </a:lnTo>
                  <a:lnTo>
                    <a:pt x="2882" y="3442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2ed6072a2f1_0_0"/>
            <p:cNvSpPr/>
            <p:nvPr/>
          </p:nvSpPr>
          <p:spPr>
            <a:xfrm>
              <a:off x="-1983104" y="4361900"/>
              <a:ext cx="891484" cy="214141"/>
            </a:xfrm>
            <a:custGeom>
              <a:avLst/>
              <a:gdLst/>
              <a:ahLst/>
              <a:cxnLst/>
              <a:rect l="l" t="t" r="r" b="b"/>
              <a:pathLst>
                <a:path w="22031" h="5292" extrusionOk="0">
                  <a:moveTo>
                    <a:pt x="21499" y="128"/>
                  </a:moveTo>
                  <a:lnTo>
                    <a:pt x="21902" y="1839"/>
                  </a:lnTo>
                  <a:lnTo>
                    <a:pt x="413" y="5163"/>
                  </a:lnTo>
                  <a:lnTo>
                    <a:pt x="128" y="3452"/>
                  </a:lnTo>
                  <a:lnTo>
                    <a:pt x="21499" y="128"/>
                  </a:lnTo>
                  <a:close/>
                  <a:moveTo>
                    <a:pt x="21538" y="0"/>
                  </a:moveTo>
                  <a:lnTo>
                    <a:pt x="49" y="3354"/>
                  </a:lnTo>
                  <a:cubicBezTo>
                    <a:pt x="40" y="3354"/>
                    <a:pt x="20" y="3364"/>
                    <a:pt x="10" y="3373"/>
                  </a:cubicBezTo>
                  <a:cubicBezTo>
                    <a:pt x="0" y="3383"/>
                    <a:pt x="0" y="3403"/>
                    <a:pt x="0" y="3423"/>
                  </a:cubicBezTo>
                  <a:lnTo>
                    <a:pt x="305" y="5242"/>
                  </a:lnTo>
                  <a:cubicBezTo>
                    <a:pt x="315" y="5271"/>
                    <a:pt x="335" y="5291"/>
                    <a:pt x="364" y="5291"/>
                  </a:cubicBezTo>
                  <a:lnTo>
                    <a:pt x="374" y="5291"/>
                  </a:lnTo>
                  <a:lnTo>
                    <a:pt x="21981" y="1947"/>
                  </a:lnTo>
                  <a:cubicBezTo>
                    <a:pt x="21991" y="1938"/>
                    <a:pt x="22011" y="1938"/>
                    <a:pt x="22020" y="1918"/>
                  </a:cubicBezTo>
                  <a:cubicBezTo>
                    <a:pt x="22030" y="1908"/>
                    <a:pt x="22030" y="1888"/>
                    <a:pt x="22030" y="1869"/>
                  </a:cubicBezTo>
                  <a:lnTo>
                    <a:pt x="21597" y="49"/>
                  </a:lnTo>
                  <a:cubicBezTo>
                    <a:pt x="21597" y="20"/>
                    <a:pt x="21568" y="0"/>
                    <a:pt x="21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2ed6072a2f1_0_0"/>
            <p:cNvSpPr/>
            <p:nvPr/>
          </p:nvSpPr>
          <p:spPr>
            <a:xfrm>
              <a:off x="-2057156" y="3972941"/>
              <a:ext cx="891484" cy="213858"/>
            </a:xfrm>
            <a:custGeom>
              <a:avLst/>
              <a:gdLst/>
              <a:ahLst/>
              <a:cxnLst/>
              <a:rect l="l" t="t" r="r" b="b"/>
              <a:pathLst>
                <a:path w="22031" h="5285" extrusionOk="0">
                  <a:moveTo>
                    <a:pt x="21500" y="122"/>
                  </a:moveTo>
                  <a:lnTo>
                    <a:pt x="21903" y="1823"/>
                  </a:lnTo>
                  <a:lnTo>
                    <a:pt x="414" y="5157"/>
                  </a:lnTo>
                  <a:lnTo>
                    <a:pt x="129" y="3446"/>
                  </a:lnTo>
                  <a:lnTo>
                    <a:pt x="21500" y="122"/>
                  </a:lnTo>
                  <a:close/>
                  <a:moveTo>
                    <a:pt x="21555" y="1"/>
                  </a:moveTo>
                  <a:cubicBezTo>
                    <a:pt x="21550" y="1"/>
                    <a:pt x="21544" y="2"/>
                    <a:pt x="21539" y="4"/>
                  </a:cubicBezTo>
                  <a:lnTo>
                    <a:pt x="60" y="3338"/>
                  </a:lnTo>
                  <a:cubicBezTo>
                    <a:pt x="21" y="3347"/>
                    <a:pt x="1" y="3377"/>
                    <a:pt x="1" y="3406"/>
                  </a:cubicBezTo>
                  <a:lnTo>
                    <a:pt x="316" y="5236"/>
                  </a:lnTo>
                  <a:cubicBezTo>
                    <a:pt x="316" y="5265"/>
                    <a:pt x="335" y="5285"/>
                    <a:pt x="375" y="5285"/>
                  </a:cubicBezTo>
                  <a:lnTo>
                    <a:pt x="21982" y="1941"/>
                  </a:lnTo>
                  <a:cubicBezTo>
                    <a:pt x="22001" y="1941"/>
                    <a:pt x="22011" y="1931"/>
                    <a:pt x="22021" y="1911"/>
                  </a:cubicBezTo>
                  <a:cubicBezTo>
                    <a:pt x="22031" y="1902"/>
                    <a:pt x="22031" y="1882"/>
                    <a:pt x="22031" y="1872"/>
                  </a:cubicBezTo>
                  <a:lnTo>
                    <a:pt x="21608" y="43"/>
                  </a:lnTo>
                  <a:cubicBezTo>
                    <a:pt x="21600" y="19"/>
                    <a:pt x="21579" y="1"/>
                    <a:pt x="2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3" name="Google Shape;913;g2ed6072a2f1_0_0"/>
          <p:cNvGrpSpPr/>
          <p:nvPr/>
        </p:nvGrpSpPr>
        <p:grpSpPr>
          <a:xfrm rot="-1936839">
            <a:off x="228217" y="3876609"/>
            <a:ext cx="1098574" cy="932705"/>
            <a:chOff x="8039217" y="153473"/>
            <a:chExt cx="898762" cy="763062"/>
          </a:xfrm>
        </p:grpSpPr>
        <p:sp>
          <p:nvSpPr>
            <p:cNvPr id="914" name="Google Shape;914;g2ed6072a2f1_0_0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2ed6072a2f1_0_0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2ed6072a2f1_0_0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g2ed6072a2f1_0_0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g2ed6072a2f1_0_0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g2ed6072a2f1_0_0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g2ed6072a2f1_0_0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g2ed6072a2f1_0_0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g2ed6072a2f1_0_0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g2ed6072a2f1_0_0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g2ed6072a2f1_0_0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g2ed6072a2f1_0_0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g2ed6072a2f1_0_0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7" name="Google Shape;927;g2ed6072a2f1_0_0"/>
          <p:cNvSpPr txBox="1">
            <a:spLocks noGrp="1"/>
          </p:cNvSpPr>
          <p:nvPr>
            <p:ph type="body" idx="4294967295"/>
          </p:nvPr>
        </p:nvSpPr>
        <p:spPr>
          <a:xfrm>
            <a:off x="2149800" y="1617375"/>
            <a:ext cx="4844400" cy="21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latin typeface="Fira Sans"/>
                <a:ea typeface="Fira Sans"/>
                <a:cs typeface="Fira Sans"/>
                <a:sym typeface="Fira Sans"/>
              </a:rPr>
              <a:t>Nella cinematografia le colonne sonore sono state sempre utilizzate come strumento per indurre forti emozioni nello spettatore e con il tempo molte scene sono diventate iconiche proprio grazie a queste melodie.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ed5c84bb7d_3_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Importanza </a:t>
            </a:r>
            <a:r>
              <a:rPr lang="en">
                <a:solidFill>
                  <a:schemeClr val="lt1"/>
                </a:solidFill>
              </a:rPr>
              <a:t>della musica nei film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33" name="Google Shape;933;g2ed5c84bb7d_3_0"/>
          <p:cNvGrpSpPr/>
          <p:nvPr/>
        </p:nvGrpSpPr>
        <p:grpSpPr>
          <a:xfrm rot="-270074">
            <a:off x="7520657" y="3712990"/>
            <a:ext cx="1358577" cy="1259946"/>
            <a:chOff x="-2401400" y="2614784"/>
            <a:chExt cx="2401395" cy="2227841"/>
          </a:xfrm>
        </p:grpSpPr>
        <p:sp>
          <p:nvSpPr>
            <p:cNvPr id="934" name="Google Shape;934;g2ed5c84bb7d_3_0"/>
            <p:cNvSpPr/>
            <p:nvPr/>
          </p:nvSpPr>
          <p:spPr>
            <a:xfrm>
              <a:off x="-2401400" y="2614784"/>
              <a:ext cx="2401395" cy="2227841"/>
            </a:xfrm>
            <a:custGeom>
              <a:avLst/>
              <a:gdLst/>
              <a:ahLst/>
              <a:cxnLst/>
              <a:rect l="l" t="t" r="r" b="b"/>
              <a:pathLst>
                <a:path w="59345" h="55056" extrusionOk="0">
                  <a:moveTo>
                    <a:pt x="35258" y="0"/>
                  </a:moveTo>
                  <a:cubicBezTo>
                    <a:pt x="35242" y="0"/>
                    <a:pt x="35226" y="0"/>
                    <a:pt x="35209" y="1"/>
                  </a:cubicBezTo>
                  <a:cubicBezTo>
                    <a:pt x="34698" y="1"/>
                    <a:pt x="34196" y="89"/>
                    <a:pt x="33724" y="266"/>
                  </a:cubicBezTo>
                  <a:cubicBezTo>
                    <a:pt x="33292" y="423"/>
                    <a:pt x="32888" y="640"/>
                    <a:pt x="32525" y="915"/>
                  </a:cubicBezTo>
                  <a:cubicBezTo>
                    <a:pt x="31895" y="492"/>
                    <a:pt x="31157" y="256"/>
                    <a:pt x="30390" y="256"/>
                  </a:cubicBezTo>
                  <a:cubicBezTo>
                    <a:pt x="30312" y="256"/>
                    <a:pt x="30233" y="266"/>
                    <a:pt x="30164" y="266"/>
                  </a:cubicBezTo>
                  <a:cubicBezTo>
                    <a:pt x="29417" y="315"/>
                    <a:pt x="28709" y="591"/>
                    <a:pt x="28109" y="1043"/>
                  </a:cubicBezTo>
                  <a:cubicBezTo>
                    <a:pt x="27519" y="630"/>
                    <a:pt x="26811" y="384"/>
                    <a:pt x="26083" y="345"/>
                  </a:cubicBezTo>
                  <a:lnTo>
                    <a:pt x="25925" y="345"/>
                  </a:lnTo>
                  <a:cubicBezTo>
                    <a:pt x="24726" y="355"/>
                    <a:pt x="23614" y="955"/>
                    <a:pt x="22945" y="1948"/>
                  </a:cubicBezTo>
                  <a:cubicBezTo>
                    <a:pt x="21028" y="1997"/>
                    <a:pt x="19375" y="3335"/>
                    <a:pt x="18923" y="5203"/>
                  </a:cubicBezTo>
                  <a:cubicBezTo>
                    <a:pt x="18215" y="5351"/>
                    <a:pt x="17556" y="5675"/>
                    <a:pt x="17005" y="6147"/>
                  </a:cubicBezTo>
                  <a:cubicBezTo>
                    <a:pt x="16543" y="6550"/>
                    <a:pt x="16179" y="7042"/>
                    <a:pt x="15923" y="7603"/>
                  </a:cubicBezTo>
                  <a:lnTo>
                    <a:pt x="15746" y="7613"/>
                  </a:lnTo>
                  <a:cubicBezTo>
                    <a:pt x="14271" y="7691"/>
                    <a:pt x="13140" y="8930"/>
                    <a:pt x="13189" y="10406"/>
                  </a:cubicBezTo>
                  <a:lnTo>
                    <a:pt x="13189" y="10524"/>
                  </a:lnTo>
                  <a:cubicBezTo>
                    <a:pt x="13209" y="11183"/>
                    <a:pt x="13465" y="11812"/>
                    <a:pt x="13917" y="12294"/>
                  </a:cubicBezTo>
                  <a:lnTo>
                    <a:pt x="13406" y="28492"/>
                  </a:lnTo>
                  <a:lnTo>
                    <a:pt x="12835" y="28570"/>
                  </a:lnTo>
                  <a:cubicBezTo>
                    <a:pt x="12196" y="28049"/>
                    <a:pt x="11439" y="27685"/>
                    <a:pt x="10622" y="27508"/>
                  </a:cubicBezTo>
                  <a:cubicBezTo>
                    <a:pt x="10246" y="27427"/>
                    <a:pt x="9870" y="27387"/>
                    <a:pt x="9500" y="27387"/>
                  </a:cubicBezTo>
                  <a:cubicBezTo>
                    <a:pt x="7066" y="27387"/>
                    <a:pt x="4876" y="29085"/>
                    <a:pt x="4338" y="31560"/>
                  </a:cubicBezTo>
                  <a:cubicBezTo>
                    <a:pt x="4181" y="32308"/>
                    <a:pt x="4190" y="33075"/>
                    <a:pt x="4348" y="33812"/>
                  </a:cubicBezTo>
                  <a:lnTo>
                    <a:pt x="3945" y="33862"/>
                  </a:lnTo>
                  <a:cubicBezTo>
                    <a:pt x="3099" y="33960"/>
                    <a:pt x="2479" y="34698"/>
                    <a:pt x="2538" y="35543"/>
                  </a:cubicBezTo>
                  <a:cubicBezTo>
                    <a:pt x="2538" y="35573"/>
                    <a:pt x="2617" y="37992"/>
                    <a:pt x="1319" y="38346"/>
                  </a:cubicBezTo>
                  <a:cubicBezTo>
                    <a:pt x="493" y="38582"/>
                    <a:pt x="1" y="39438"/>
                    <a:pt x="207" y="40274"/>
                  </a:cubicBezTo>
                  <a:lnTo>
                    <a:pt x="2519" y="49518"/>
                  </a:lnTo>
                  <a:cubicBezTo>
                    <a:pt x="2686" y="50227"/>
                    <a:pt x="3315" y="50728"/>
                    <a:pt x="4043" y="50728"/>
                  </a:cubicBezTo>
                  <a:cubicBezTo>
                    <a:pt x="4171" y="50728"/>
                    <a:pt x="4299" y="50708"/>
                    <a:pt x="4417" y="50689"/>
                  </a:cubicBezTo>
                  <a:cubicBezTo>
                    <a:pt x="4584" y="50649"/>
                    <a:pt x="4761" y="50640"/>
                    <a:pt x="4938" y="50640"/>
                  </a:cubicBezTo>
                  <a:cubicBezTo>
                    <a:pt x="6285" y="50640"/>
                    <a:pt x="6728" y="51466"/>
                    <a:pt x="6934" y="52076"/>
                  </a:cubicBezTo>
                  <a:cubicBezTo>
                    <a:pt x="7154" y="52733"/>
                    <a:pt x="7764" y="53157"/>
                    <a:pt x="8438" y="53157"/>
                  </a:cubicBezTo>
                  <a:cubicBezTo>
                    <a:pt x="8520" y="53157"/>
                    <a:pt x="8602" y="53150"/>
                    <a:pt x="8685" y="53138"/>
                  </a:cubicBezTo>
                  <a:lnTo>
                    <a:pt x="18726" y="51613"/>
                  </a:lnTo>
                  <a:cubicBezTo>
                    <a:pt x="19503" y="53679"/>
                    <a:pt x="21480" y="55046"/>
                    <a:pt x="23683" y="55055"/>
                  </a:cubicBezTo>
                  <a:cubicBezTo>
                    <a:pt x="25286" y="55055"/>
                    <a:pt x="26801" y="54328"/>
                    <a:pt x="27804" y="53088"/>
                  </a:cubicBezTo>
                  <a:cubicBezTo>
                    <a:pt x="29554" y="53433"/>
                    <a:pt x="31335" y="53600"/>
                    <a:pt x="33124" y="53610"/>
                  </a:cubicBezTo>
                  <a:cubicBezTo>
                    <a:pt x="33331" y="53610"/>
                    <a:pt x="33528" y="53600"/>
                    <a:pt x="33724" y="53600"/>
                  </a:cubicBezTo>
                  <a:cubicBezTo>
                    <a:pt x="39006" y="53482"/>
                    <a:pt x="43795" y="52007"/>
                    <a:pt x="47582" y="49351"/>
                  </a:cubicBezTo>
                  <a:cubicBezTo>
                    <a:pt x="52342" y="46007"/>
                    <a:pt x="55558" y="40874"/>
                    <a:pt x="56472" y="35120"/>
                  </a:cubicBezTo>
                  <a:cubicBezTo>
                    <a:pt x="59344" y="32858"/>
                    <a:pt x="59108" y="28433"/>
                    <a:pt x="56020" y="26495"/>
                  </a:cubicBezTo>
                  <a:cubicBezTo>
                    <a:pt x="55676" y="25227"/>
                    <a:pt x="55213" y="23997"/>
                    <a:pt x="54643" y="22817"/>
                  </a:cubicBezTo>
                  <a:cubicBezTo>
                    <a:pt x="53669" y="20821"/>
                    <a:pt x="52479" y="19208"/>
                    <a:pt x="51093" y="18028"/>
                  </a:cubicBezTo>
                  <a:cubicBezTo>
                    <a:pt x="51161" y="17900"/>
                    <a:pt x="51230" y="17772"/>
                    <a:pt x="51289" y="17644"/>
                  </a:cubicBezTo>
                  <a:cubicBezTo>
                    <a:pt x="51850" y="16287"/>
                    <a:pt x="51230" y="14723"/>
                    <a:pt x="49883" y="14123"/>
                  </a:cubicBezTo>
                  <a:lnTo>
                    <a:pt x="49598" y="14005"/>
                  </a:lnTo>
                  <a:cubicBezTo>
                    <a:pt x="49726" y="12992"/>
                    <a:pt x="49499" y="11969"/>
                    <a:pt x="48958" y="11104"/>
                  </a:cubicBezTo>
                  <a:cubicBezTo>
                    <a:pt x="48339" y="10170"/>
                    <a:pt x="47346" y="9530"/>
                    <a:pt x="46234" y="9363"/>
                  </a:cubicBezTo>
                  <a:cubicBezTo>
                    <a:pt x="46185" y="9009"/>
                    <a:pt x="46097" y="8655"/>
                    <a:pt x="45979" y="8311"/>
                  </a:cubicBezTo>
                  <a:cubicBezTo>
                    <a:pt x="45516" y="7032"/>
                    <a:pt x="44543" y="6039"/>
                    <a:pt x="43372" y="5665"/>
                  </a:cubicBezTo>
                  <a:cubicBezTo>
                    <a:pt x="43028" y="5557"/>
                    <a:pt x="42674" y="5508"/>
                    <a:pt x="42310" y="5508"/>
                  </a:cubicBezTo>
                  <a:cubicBezTo>
                    <a:pt x="42094" y="5508"/>
                    <a:pt x="41877" y="5528"/>
                    <a:pt x="41671" y="5567"/>
                  </a:cubicBezTo>
                  <a:cubicBezTo>
                    <a:pt x="41514" y="5282"/>
                    <a:pt x="41317" y="5016"/>
                    <a:pt x="41100" y="4780"/>
                  </a:cubicBezTo>
                  <a:cubicBezTo>
                    <a:pt x="40648" y="4288"/>
                    <a:pt x="40058" y="3934"/>
                    <a:pt x="39399" y="3767"/>
                  </a:cubicBezTo>
                  <a:cubicBezTo>
                    <a:pt x="39153" y="2420"/>
                    <a:pt x="38484" y="1318"/>
                    <a:pt x="37481" y="659"/>
                  </a:cubicBezTo>
                  <a:cubicBezTo>
                    <a:pt x="36816" y="235"/>
                    <a:pt x="36047" y="0"/>
                    <a:pt x="35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2ed5c84bb7d_3_0"/>
            <p:cNvSpPr/>
            <p:nvPr/>
          </p:nvSpPr>
          <p:spPr>
            <a:xfrm>
              <a:off x="-1887604" y="3278628"/>
              <a:ext cx="1805993" cy="1436143"/>
            </a:xfrm>
            <a:custGeom>
              <a:avLst/>
              <a:gdLst/>
              <a:ahLst/>
              <a:cxnLst/>
              <a:rect l="l" t="t" r="r" b="b"/>
              <a:pathLst>
                <a:path w="44631" h="35491" extrusionOk="0">
                  <a:moveTo>
                    <a:pt x="29192" y="0"/>
                  </a:moveTo>
                  <a:cubicBezTo>
                    <a:pt x="27433" y="0"/>
                    <a:pt x="25665" y="327"/>
                    <a:pt x="24125" y="1151"/>
                  </a:cubicBezTo>
                  <a:cubicBezTo>
                    <a:pt x="20250" y="3226"/>
                    <a:pt x="18303" y="8143"/>
                    <a:pt x="14143" y="9549"/>
                  </a:cubicBezTo>
                  <a:cubicBezTo>
                    <a:pt x="11773" y="10356"/>
                    <a:pt x="9137" y="9825"/>
                    <a:pt x="6698" y="10415"/>
                  </a:cubicBezTo>
                  <a:cubicBezTo>
                    <a:pt x="4643" y="10916"/>
                    <a:pt x="2853" y="12175"/>
                    <a:pt x="1682" y="13946"/>
                  </a:cubicBezTo>
                  <a:cubicBezTo>
                    <a:pt x="119" y="16365"/>
                    <a:pt x="1" y="19807"/>
                    <a:pt x="512" y="22580"/>
                  </a:cubicBezTo>
                  <a:cubicBezTo>
                    <a:pt x="1171" y="26131"/>
                    <a:pt x="3187" y="28914"/>
                    <a:pt x="5892" y="30979"/>
                  </a:cubicBezTo>
                  <a:cubicBezTo>
                    <a:pt x="9905" y="34028"/>
                    <a:pt x="15432" y="35490"/>
                    <a:pt x="20313" y="35490"/>
                  </a:cubicBezTo>
                  <a:cubicBezTo>
                    <a:pt x="20503" y="35490"/>
                    <a:pt x="20692" y="35488"/>
                    <a:pt x="20880" y="35484"/>
                  </a:cubicBezTo>
                  <a:cubicBezTo>
                    <a:pt x="25483" y="35375"/>
                    <a:pt x="30036" y="34195"/>
                    <a:pt x="33842" y="31520"/>
                  </a:cubicBezTo>
                  <a:cubicBezTo>
                    <a:pt x="41671" y="26013"/>
                    <a:pt x="44631" y="15696"/>
                    <a:pt x="40392" y="6992"/>
                  </a:cubicBezTo>
                  <a:cubicBezTo>
                    <a:pt x="39605" y="5380"/>
                    <a:pt x="38582" y="3855"/>
                    <a:pt x="37215" y="2685"/>
                  </a:cubicBezTo>
                  <a:cubicBezTo>
                    <a:pt x="35150" y="934"/>
                    <a:pt x="32416" y="108"/>
                    <a:pt x="29712" y="10"/>
                  </a:cubicBezTo>
                  <a:cubicBezTo>
                    <a:pt x="29539" y="4"/>
                    <a:pt x="29365" y="0"/>
                    <a:pt x="29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g2ed5c84bb7d_3_0"/>
            <p:cNvSpPr/>
            <p:nvPr/>
          </p:nvSpPr>
          <p:spPr>
            <a:xfrm>
              <a:off x="-1639386" y="4473666"/>
              <a:ext cx="355525" cy="299724"/>
            </a:xfrm>
            <a:custGeom>
              <a:avLst/>
              <a:gdLst/>
              <a:ahLst/>
              <a:cxnLst/>
              <a:rect l="l" t="t" r="r" b="b"/>
              <a:pathLst>
                <a:path w="8786" h="7407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21" y="6777"/>
                    <a:pt x="3500" y="7407"/>
                    <a:pt x="4740" y="7407"/>
                  </a:cubicBezTo>
                  <a:cubicBezTo>
                    <a:pt x="4956" y="7407"/>
                    <a:pt x="5175" y="7388"/>
                    <a:pt x="5393" y="7348"/>
                  </a:cubicBezTo>
                  <a:cubicBezTo>
                    <a:pt x="6868" y="7073"/>
                    <a:pt x="8039" y="5952"/>
                    <a:pt x="8353" y="4486"/>
                  </a:cubicBezTo>
                  <a:cubicBezTo>
                    <a:pt x="8786" y="2490"/>
                    <a:pt x="7517" y="533"/>
                    <a:pt x="5521" y="90"/>
                  </a:cubicBezTo>
                  <a:cubicBezTo>
                    <a:pt x="5242" y="30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g2ed5c84bb7d_3_0"/>
            <p:cNvSpPr/>
            <p:nvPr/>
          </p:nvSpPr>
          <p:spPr>
            <a:xfrm>
              <a:off x="-445075" y="3713150"/>
              <a:ext cx="355566" cy="299481"/>
            </a:xfrm>
            <a:custGeom>
              <a:avLst/>
              <a:gdLst/>
              <a:ahLst/>
              <a:cxnLst/>
              <a:rect l="l" t="t" r="r" b="b"/>
              <a:pathLst>
                <a:path w="8787" h="7401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10" y="6772"/>
                    <a:pt x="3487" y="7401"/>
                    <a:pt x="4721" y="7401"/>
                  </a:cubicBezTo>
                  <a:cubicBezTo>
                    <a:pt x="4944" y="7401"/>
                    <a:pt x="5169" y="7380"/>
                    <a:pt x="5393" y="7338"/>
                  </a:cubicBezTo>
                  <a:cubicBezTo>
                    <a:pt x="6868" y="7073"/>
                    <a:pt x="8039" y="5951"/>
                    <a:pt x="8353" y="4486"/>
                  </a:cubicBezTo>
                  <a:cubicBezTo>
                    <a:pt x="8786" y="2490"/>
                    <a:pt x="7518" y="523"/>
                    <a:pt x="5521" y="90"/>
                  </a:cubicBezTo>
                  <a:cubicBezTo>
                    <a:pt x="5242" y="29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2ed5c84bb7d_3_0"/>
            <p:cNvSpPr/>
            <p:nvPr/>
          </p:nvSpPr>
          <p:spPr>
            <a:xfrm>
              <a:off x="-2212788" y="3782711"/>
              <a:ext cx="355485" cy="299441"/>
            </a:xfrm>
            <a:custGeom>
              <a:avLst/>
              <a:gdLst/>
              <a:ahLst/>
              <a:cxnLst/>
              <a:rect l="l" t="t" r="r" b="b"/>
              <a:pathLst>
                <a:path w="8785" h="7400" extrusionOk="0">
                  <a:moveTo>
                    <a:pt x="4693" y="1"/>
                  </a:moveTo>
                  <a:cubicBezTo>
                    <a:pt x="1904" y="1"/>
                    <a:pt x="0" y="3177"/>
                    <a:pt x="1624" y="5698"/>
                  </a:cubicBezTo>
                  <a:cubicBezTo>
                    <a:pt x="2311" y="6769"/>
                    <a:pt x="3496" y="7399"/>
                    <a:pt x="4737" y="7399"/>
                  </a:cubicBezTo>
                  <a:cubicBezTo>
                    <a:pt x="4954" y="7399"/>
                    <a:pt x="5173" y="7380"/>
                    <a:pt x="5391" y="7340"/>
                  </a:cubicBezTo>
                  <a:cubicBezTo>
                    <a:pt x="6866" y="7075"/>
                    <a:pt x="8037" y="5944"/>
                    <a:pt x="8351" y="4478"/>
                  </a:cubicBezTo>
                  <a:cubicBezTo>
                    <a:pt x="8784" y="2492"/>
                    <a:pt x="7515" y="525"/>
                    <a:pt x="5519" y="92"/>
                  </a:cubicBezTo>
                  <a:cubicBezTo>
                    <a:pt x="5237" y="30"/>
                    <a:pt x="4961" y="1"/>
                    <a:pt x="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g2ed5c84bb7d_3_0"/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g2ed5c84bb7d_3_0"/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2ed5c84bb7d_3_0"/>
            <p:cNvSpPr/>
            <p:nvPr/>
          </p:nvSpPr>
          <p:spPr>
            <a:xfrm>
              <a:off x="-1714086" y="2836699"/>
              <a:ext cx="1221396" cy="400968"/>
            </a:xfrm>
            <a:custGeom>
              <a:avLst/>
              <a:gdLst/>
              <a:ahLst/>
              <a:cxnLst/>
              <a:rect l="l" t="t" r="r" b="b"/>
              <a:pathLst>
                <a:path w="30184" h="9909" extrusionOk="0">
                  <a:moveTo>
                    <a:pt x="5569" y="1"/>
                  </a:moveTo>
                  <a:cubicBezTo>
                    <a:pt x="5479" y="1"/>
                    <a:pt x="5390" y="5"/>
                    <a:pt x="5302" y="14"/>
                  </a:cubicBezTo>
                  <a:cubicBezTo>
                    <a:pt x="4033" y="162"/>
                    <a:pt x="2981" y="1332"/>
                    <a:pt x="2951" y="2601"/>
                  </a:cubicBezTo>
                  <a:cubicBezTo>
                    <a:pt x="2676" y="2480"/>
                    <a:pt x="2344" y="2417"/>
                    <a:pt x="2003" y="2417"/>
                  </a:cubicBezTo>
                  <a:cubicBezTo>
                    <a:pt x="1317" y="2417"/>
                    <a:pt x="594" y="2669"/>
                    <a:pt x="227" y="3201"/>
                  </a:cubicBezTo>
                  <a:cubicBezTo>
                    <a:pt x="60" y="3456"/>
                    <a:pt x="1" y="3761"/>
                    <a:pt x="60" y="4056"/>
                  </a:cubicBezTo>
                  <a:cubicBezTo>
                    <a:pt x="640" y="4873"/>
                    <a:pt x="1505" y="5443"/>
                    <a:pt x="2489" y="5659"/>
                  </a:cubicBezTo>
                  <a:cubicBezTo>
                    <a:pt x="3846" y="5974"/>
                    <a:pt x="5213" y="6259"/>
                    <a:pt x="6580" y="6515"/>
                  </a:cubicBezTo>
                  <a:cubicBezTo>
                    <a:pt x="7898" y="6771"/>
                    <a:pt x="9206" y="7007"/>
                    <a:pt x="10514" y="7243"/>
                  </a:cubicBezTo>
                  <a:lnTo>
                    <a:pt x="22503" y="9406"/>
                  </a:lnTo>
                  <a:cubicBezTo>
                    <a:pt x="23457" y="9574"/>
                    <a:pt x="24430" y="9721"/>
                    <a:pt x="25414" y="9810"/>
                  </a:cubicBezTo>
                  <a:cubicBezTo>
                    <a:pt x="26032" y="9875"/>
                    <a:pt x="26652" y="9908"/>
                    <a:pt x="27271" y="9908"/>
                  </a:cubicBezTo>
                  <a:cubicBezTo>
                    <a:pt x="28139" y="9908"/>
                    <a:pt x="29004" y="9843"/>
                    <a:pt x="29859" y="9711"/>
                  </a:cubicBezTo>
                  <a:cubicBezTo>
                    <a:pt x="29967" y="9515"/>
                    <a:pt x="30036" y="9308"/>
                    <a:pt x="30075" y="9092"/>
                  </a:cubicBezTo>
                  <a:cubicBezTo>
                    <a:pt x="30184" y="8315"/>
                    <a:pt x="29731" y="7518"/>
                    <a:pt x="29033" y="7164"/>
                  </a:cubicBezTo>
                  <a:cubicBezTo>
                    <a:pt x="28713" y="6998"/>
                    <a:pt x="28360" y="6915"/>
                    <a:pt x="28007" y="6915"/>
                  </a:cubicBezTo>
                  <a:cubicBezTo>
                    <a:pt x="27816" y="6915"/>
                    <a:pt x="27626" y="6939"/>
                    <a:pt x="27440" y="6987"/>
                  </a:cubicBezTo>
                  <a:cubicBezTo>
                    <a:pt x="27213" y="7036"/>
                    <a:pt x="26997" y="7115"/>
                    <a:pt x="26791" y="7233"/>
                  </a:cubicBezTo>
                  <a:cubicBezTo>
                    <a:pt x="26771" y="6662"/>
                    <a:pt x="26633" y="6112"/>
                    <a:pt x="26387" y="5600"/>
                  </a:cubicBezTo>
                  <a:cubicBezTo>
                    <a:pt x="26269" y="5354"/>
                    <a:pt x="26092" y="5128"/>
                    <a:pt x="25886" y="4941"/>
                  </a:cubicBezTo>
                  <a:cubicBezTo>
                    <a:pt x="25669" y="4745"/>
                    <a:pt x="25404" y="4607"/>
                    <a:pt x="25109" y="4548"/>
                  </a:cubicBezTo>
                  <a:cubicBezTo>
                    <a:pt x="24988" y="4522"/>
                    <a:pt x="24863" y="4508"/>
                    <a:pt x="24740" y="4508"/>
                  </a:cubicBezTo>
                  <a:cubicBezTo>
                    <a:pt x="24314" y="4508"/>
                    <a:pt x="23900" y="4671"/>
                    <a:pt x="23663" y="5030"/>
                  </a:cubicBezTo>
                  <a:cubicBezTo>
                    <a:pt x="23702" y="4400"/>
                    <a:pt x="23732" y="3751"/>
                    <a:pt x="23545" y="3161"/>
                  </a:cubicBezTo>
                  <a:cubicBezTo>
                    <a:pt x="23496" y="3014"/>
                    <a:pt x="23437" y="2876"/>
                    <a:pt x="23358" y="2738"/>
                  </a:cubicBezTo>
                  <a:cubicBezTo>
                    <a:pt x="23034" y="2188"/>
                    <a:pt x="22493" y="1804"/>
                    <a:pt x="21873" y="1666"/>
                  </a:cubicBezTo>
                  <a:cubicBezTo>
                    <a:pt x="21630" y="1604"/>
                    <a:pt x="21381" y="1571"/>
                    <a:pt x="21130" y="1571"/>
                  </a:cubicBezTo>
                  <a:cubicBezTo>
                    <a:pt x="20945" y="1571"/>
                    <a:pt x="20759" y="1589"/>
                    <a:pt x="20575" y="1627"/>
                  </a:cubicBezTo>
                  <a:cubicBezTo>
                    <a:pt x="19523" y="1843"/>
                    <a:pt x="18637" y="2561"/>
                    <a:pt x="17959" y="3387"/>
                  </a:cubicBezTo>
                  <a:cubicBezTo>
                    <a:pt x="17890" y="2502"/>
                    <a:pt x="17143" y="1745"/>
                    <a:pt x="16277" y="1519"/>
                  </a:cubicBezTo>
                  <a:cubicBezTo>
                    <a:pt x="16248" y="1509"/>
                    <a:pt x="16228" y="1499"/>
                    <a:pt x="16198" y="1499"/>
                  </a:cubicBezTo>
                  <a:cubicBezTo>
                    <a:pt x="16001" y="1450"/>
                    <a:pt x="15796" y="1428"/>
                    <a:pt x="15590" y="1428"/>
                  </a:cubicBezTo>
                  <a:cubicBezTo>
                    <a:pt x="15550" y="1428"/>
                    <a:pt x="15511" y="1429"/>
                    <a:pt x="15471" y="1430"/>
                  </a:cubicBezTo>
                  <a:cubicBezTo>
                    <a:pt x="14851" y="1460"/>
                    <a:pt x="14241" y="1647"/>
                    <a:pt x="13710" y="1971"/>
                  </a:cubicBezTo>
                  <a:cubicBezTo>
                    <a:pt x="12943" y="2434"/>
                    <a:pt x="12333" y="3112"/>
                    <a:pt x="11783" y="3810"/>
                  </a:cubicBezTo>
                  <a:cubicBezTo>
                    <a:pt x="11511" y="2629"/>
                    <a:pt x="10298" y="1797"/>
                    <a:pt x="9107" y="1797"/>
                  </a:cubicBezTo>
                  <a:cubicBezTo>
                    <a:pt x="8792" y="1797"/>
                    <a:pt x="8478" y="1855"/>
                    <a:pt x="8183" y="1981"/>
                  </a:cubicBezTo>
                  <a:cubicBezTo>
                    <a:pt x="7937" y="1047"/>
                    <a:pt x="7121" y="309"/>
                    <a:pt x="6187" y="73"/>
                  </a:cubicBezTo>
                  <a:cubicBezTo>
                    <a:pt x="5987" y="25"/>
                    <a:pt x="5778" y="1"/>
                    <a:pt x="5569" y="1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2ed5c84bb7d_3_0"/>
            <p:cNvSpPr/>
            <p:nvPr/>
          </p:nvSpPr>
          <p:spPr>
            <a:xfrm>
              <a:off x="-1569744" y="2766612"/>
              <a:ext cx="971200" cy="467047"/>
            </a:xfrm>
            <a:custGeom>
              <a:avLst/>
              <a:gdLst/>
              <a:ahLst/>
              <a:cxnLst/>
              <a:rect l="l" t="t" r="r" b="b"/>
              <a:pathLst>
                <a:path w="24001" h="11542" extrusionOk="0">
                  <a:moveTo>
                    <a:pt x="7125" y="1"/>
                  </a:moveTo>
                  <a:cubicBezTo>
                    <a:pt x="6236" y="1"/>
                    <a:pt x="5351" y="577"/>
                    <a:pt x="5108" y="1431"/>
                  </a:cubicBezTo>
                  <a:cubicBezTo>
                    <a:pt x="4834" y="1179"/>
                    <a:pt x="4474" y="1065"/>
                    <a:pt x="4105" y="1065"/>
                  </a:cubicBezTo>
                  <a:cubicBezTo>
                    <a:pt x="3653" y="1065"/>
                    <a:pt x="3187" y="1237"/>
                    <a:pt x="2846" y="1540"/>
                  </a:cubicBezTo>
                  <a:cubicBezTo>
                    <a:pt x="2757" y="1618"/>
                    <a:pt x="2679" y="1697"/>
                    <a:pt x="2610" y="1786"/>
                  </a:cubicBezTo>
                  <a:cubicBezTo>
                    <a:pt x="2148" y="2326"/>
                    <a:pt x="1951" y="3054"/>
                    <a:pt x="1902" y="3772"/>
                  </a:cubicBezTo>
                  <a:cubicBezTo>
                    <a:pt x="1850" y="3767"/>
                    <a:pt x="1800" y="3764"/>
                    <a:pt x="1750" y="3764"/>
                  </a:cubicBezTo>
                  <a:cubicBezTo>
                    <a:pt x="693" y="3764"/>
                    <a:pt x="0" y="4928"/>
                    <a:pt x="554" y="5877"/>
                  </a:cubicBezTo>
                  <a:lnTo>
                    <a:pt x="997" y="6221"/>
                  </a:lnTo>
                  <a:cubicBezTo>
                    <a:pt x="1538" y="7018"/>
                    <a:pt x="2216" y="7706"/>
                    <a:pt x="3013" y="8247"/>
                  </a:cubicBezTo>
                  <a:cubicBezTo>
                    <a:pt x="4321" y="8503"/>
                    <a:pt x="5639" y="8739"/>
                    <a:pt x="6947" y="8975"/>
                  </a:cubicBezTo>
                  <a:lnTo>
                    <a:pt x="18936" y="11138"/>
                  </a:lnTo>
                  <a:cubicBezTo>
                    <a:pt x="19890" y="11306"/>
                    <a:pt x="20863" y="11453"/>
                    <a:pt x="21847" y="11542"/>
                  </a:cubicBezTo>
                  <a:cubicBezTo>
                    <a:pt x="22132" y="11433"/>
                    <a:pt x="22397" y="11296"/>
                    <a:pt x="22653" y="11129"/>
                  </a:cubicBezTo>
                  <a:cubicBezTo>
                    <a:pt x="23440" y="10588"/>
                    <a:pt x="24000" y="9634"/>
                    <a:pt x="23853" y="8689"/>
                  </a:cubicBezTo>
                  <a:cubicBezTo>
                    <a:pt x="23853" y="8650"/>
                    <a:pt x="23843" y="8611"/>
                    <a:pt x="23833" y="8571"/>
                  </a:cubicBezTo>
                  <a:cubicBezTo>
                    <a:pt x="23705" y="8021"/>
                    <a:pt x="23322" y="7559"/>
                    <a:pt x="22810" y="7313"/>
                  </a:cubicBezTo>
                  <a:cubicBezTo>
                    <a:pt x="22608" y="7214"/>
                    <a:pt x="22386" y="7165"/>
                    <a:pt x="22166" y="7165"/>
                  </a:cubicBezTo>
                  <a:cubicBezTo>
                    <a:pt x="21969" y="7165"/>
                    <a:pt x="21772" y="7204"/>
                    <a:pt x="21591" y="7283"/>
                  </a:cubicBezTo>
                  <a:cubicBezTo>
                    <a:pt x="21748" y="6467"/>
                    <a:pt x="21394" y="5631"/>
                    <a:pt x="20706" y="5169"/>
                  </a:cubicBezTo>
                  <a:cubicBezTo>
                    <a:pt x="20480" y="5021"/>
                    <a:pt x="20234" y="4923"/>
                    <a:pt x="19968" y="4874"/>
                  </a:cubicBezTo>
                  <a:cubicBezTo>
                    <a:pt x="19844" y="4851"/>
                    <a:pt x="19719" y="4840"/>
                    <a:pt x="19594" y="4840"/>
                  </a:cubicBezTo>
                  <a:cubicBezTo>
                    <a:pt x="19176" y="4840"/>
                    <a:pt x="18763" y="4966"/>
                    <a:pt x="18414" y="5208"/>
                  </a:cubicBezTo>
                  <a:cubicBezTo>
                    <a:pt x="18513" y="4608"/>
                    <a:pt x="18523" y="3969"/>
                    <a:pt x="18306" y="3398"/>
                  </a:cubicBezTo>
                  <a:lnTo>
                    <a:pt x="18296" y="3379"/>
                  </a:lnTo>
                  <a:cubicBezTo>
                    <a:pt x="18080" y="2818"/>
                    <a:pt x="17608" y="2326"/>
                    <a:pt x="16998" y="2228"/>
                  </a:cubicBezTo>
                  <a:cubicBezTo>
                    <a:pt x="16930" y="2216"/>
                    <a:pt x="16861" y="2210"/>
                    <a:pt x="16791" y="2210"/>
                  </a:cubicBezTo>
                  <a:cubicBezTo>
                    <a:pt x="16249" y="2210"/>
                    <a:pt x="15696" y="2572"/>
                    <a:pt x="15592" y="3103"/>
                  </a:cubicBezTo>
                  <a:cubicBezTo>
                    <a:pt x="15344" y="2666"/>
                    <a:pt x="14832" y="2456"/>
                    <a:pt x="14316" y="2456"/>
                  </a:cubicBezTo>
                  <a:cubicBezTo>
                    <a:pt x="14135" y="2456"/>
                    <a:pt x="13953" y="2482"/>
                    <a:pt x="13782" y="2533"/>
                  </a:cubicBezTo>
                  <a:cubicBezTo>
                    <a:pt x="13349" y="2680"/>
                    <a:pt x="12956" y="2907"/>
                    <a:pt x="12622" y="3202"/>
                  </a:cubicBezTo>
                  <a:cubicBezTo>
                    <a:pt x="12445" y="3359"/>
                    <a:pt x="12268" y="3516"/>
                    <a:pt x="12100" y="3664"/>
                  </a:cubicBezTo>
                  <a:cubicBezTo>
                    <a:pt x="12051" y="3487"/>
                    <a:pt x="11982" y="3310"/>
                    <a:pt x="11904" y="3143"/>
                  </a:cubicBezTo>
                  <a:cubicBezTo>
                    <a:pt x="11717" y="2759"/>
                    <a:pt x="11432" y="2435"/>
                    <a:pt x="11068" y="2218"/>
                  </a:cubicBezTo>
                  <a:cubicBezTo>
                    <a:pt x="10826" y="2091"/>
                    <a:pt x="10549" y="2022"/>
                    <a:pt x="10276" y="2022"/>
                  </a:cubicBezTo>
                  <a:cubicBezTo>
                    <a:pt x="9938" y="2022"/>
                    <a:pt x="9607" y="2127"/>
                    <a:pt x="9356" y="2356"/>
                  </a:cubicBezTo>
                  <a:cubicBezTo>
                    <a:pt x="9337" y="1323"/>
                    <a:pt x="8599" y="300"/>
                    <a:pt x="7586" y="55"/>
                  </a:cubicBezTo>
                  <a:cubicBezTo>
                    <a:pt x="7435" y="18"/>
                    <a:pt x="7280" y="1"/>
                    <a:pt x="7125" y="1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2ed5c84bb7d_3_0"/>
            <p:cNvSpPr/>
            <p:nvPr/>
          </p:nvSpPr>
          <p:spPr>
            <a:xfrm>
              <a:off x="-1814766" y="3042995"/>
              <a:ext cx="1342386" cy="1395314"/>
            </a:xfrm>
            <a:custGeom>
              <a:avLst/>
              <a:gdLst/>
              <a:ahLst/>
              <a:cxnLst/>
              <a:rect l="l" t="t" r="r" b="b"/>
              <a:pathLst>
                <a:path w="33174" h="34482" extrusionOk="0">
                  <a:moveTo>
                    <a:pt x="954" y="1"/>
                  </a:moveTo>
                  <a:lnTo>
                    <a:pt x="954" y="79"/>
                  </a:lnTo>
                  <a:lnTo>
                    <a:pt x="856" y="3089"/>
                  </a:lnTo>
                  <a:lnTo>
                    <a:pt x="0" y="30193"/>
                  </a:lnTo>
                  <a:lnTo>
                    <a:pt x="2095" y="30656"/>
                  </a:lnTo>
                  <a:lnTo>
                    <a:pt x="3728" y="29987"/>
                  </a:lnTo>
                  <a:lnTo>
                    <a:pt x="5016" y="31305"/>
                  </a:lnTo>
                  <a:lnTo>
                    <a:pt x="7770" y="31914"/>
                  </a:lnTo>
                  <a:lnTo>
                    <a:pt x="9648" y="30842"/>
                  </a:lnTo>
                  <a:lnTo>
                    <a:pt x="10956" y="32632"/>
                  </a:lnTo>
                  <a:lnTo>
                    <a:pt x="12904" y="33065"/>
                  </a:lnTo>
                  <a:lnTo>
                    <a:pt x="15303" y="31885"/>
                  </a:lnTo>
                  <a:lnTo>
                    <a:pt x="16474" y="33842"/>
                  </a:lnTo>
                  <a:lnTo>
                    <a:pt x="19355" y="34481"/>
                  </a:lnTo>
                  <a:lnTo>
                    <a:pt x="21794" y="30734"/>
                  </a:lnTo>
                  <a:lnTo>
                    <a:pt x="33006" y="6915"/>
                  </a:lnTo>
                  <a:lnTo>
                    <a:pt x="33085" y="6708"/>
                  </a:lnTo>
                  <a:lnTo>
                    <a:pt x="33114" y="6639"/>
                  </a:lnTo>
                  <a:lnTo>
                    <a:pt x="33173" y="6511"/>
                  </a:lnTo>
                  <a:cubicBezTo>
                    <a:pt x="33173" y="6511"/>
                    <a:pt x="32662" y="6315"/>
                    <a:pt x="31727" y="5990"/>
                  </a:cubicBezTo>
                  <a:lnTo>
                    <a:pt x="31718" y="5990"/>
                  </a:lnTo>
                  <a:cubicBezTo>
                    <a:pt x="31649" y="5980"/>
                    <a:pt x="31580" y="5951"/>
                    <a:pt x="31511" y="5931"/>
                  </a:cubicBezTo>
                  <a:cubicBezTo>
                    <a:pt x="30655" y="5646"/>
                    <a:pt x="29505" y="5282"/>
                    <a:pt x="28098" y="4859"/>
                  </a:cubicBezTo>
                  <a:cubicBezTo>
                    <a:pt x="26977" y="4525"/>
                    <a:pt x="25699" y="4161"/>
                    <a:pt x="24282" y="3787"/>
                  </a:cubicBezTo>
                  <a:cubicBezTo>
                    <a:pt x="22915" y="3433"/>
                    <a:pt x="21430" y="3050"/>
                    <a:pt x="19847" y="2695"/>
                  </a:cubicBezTo>
                  <a:cubicBezTo>
                    <a:pt x="18726" y="2430"/>
                    <a:pt x="17555" y="2184"/>
                    <a:pt x="16346" y="1938"/>
                  </a:cubicBezTo>
                  <a:cubicBezTo>
                    <a:pt x="15608" y="1791"/>
                    <a:pt x="14851" y="1653"/>
                    <a:pt x="14084" y="1515"/>
                  </a:cubicBezTo>
                  <a:cubicBezTo>
                    <a:pt x="11261" y="1004"/>
                    <a:pt x="8262" y="561"/>
                    <a:pt x="5193" y="286"/>
                  </a:cubicBezTo>
                  <a:cubicBezTo>
                    <a:pt x="3787" y="158"/>
                    <a:pt x="2371" y="60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g2ed5c84bb7d_3_0"/>
            <p:cNvSpPr/>
            <p:nvPr/>
          </p:nvSpPr>
          <p:spPr>
            <a:xfrm>
              <a:off x="-1729989" y="3062094"/>
              <a:ext cx="265855" cy="1247657"/>
            </a:xfrm>
            <a:custGeom>
              <a:avLst/>
              <a:gdLst/>
              <a:ahLst/>
              <a:cxnLst/>
              <a:rect l="l" t="t" r="r" b="b"/>
              <a:pathLst>
                <a:path w="6570" h="30833" extrusionOk="0">
                  <a:moveTo>
                    <a:pt x="2302" y="1"/>
                  </a:moveTo>
                  <a:lnTo>
                    <a:pt x="0" y="30184"/>
                  </a:lnTo>
                  <a:lnTo>
                    <a:pt x="2921" y="30833"/>
                  </a:lnTo>
                  <a:lnTo>
                    <a:pt x="6570" y="2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2ed5c84bb7d_3_0"/>
            <p:cNvSpPr/>
            <p:nvPr/>
          </p:nvSpPr>
          <p:spPr>
            <a:xfrm>
              <a:off x="-1500750" y="3097907"/>
              <a:ext cx="349051" cy="1265179"/>
            </a:xfrm>
            <a:custGeom>
              <a:avLst/>
              <a:gdLst/>
              <a:ahLst/>
              <a:cxnLst/>
              <a:rect l="l" t="t" r="r" b="b"/>
              <a:pathLst>
                <a:path w="8626" h="31266" extrusionOk="0">
                  <a:moveTo>
                    <a:pt x="4357" y="1"/>
                  </a:moveTo>
                  <a:lnTo>
                    <a:pt x="0" y="30557"/>
                  </a:lnTo>
                  <a:lnTo>
                    <a:pt x="3196" y="31266"/>
                  </a:lnTo>
                  <a:lnTo>
                    <a:pt x="8576" y="581"/>
                  </a:lnTo>
                  <a:lnTo>
                    <a:pt x="8625" y="345"/>
                  </a:lnTo>
                  <a:lnTo>
                    <a:pt x="6324" y="158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2ed5c84bb7d_3_0"/>
            <p:cNvSpPr/>
            <p:nvPr/>
          </p:nvSpPr>
          <p:spPr>
            <a:xfrm>
              <a:off x="-1292634" y="3141691"/>
              <a:ext cx="464053" cy="1270763"/>
            </a:xfrm>
            <a:custGeom>
              <a:avLst/>
              <a:gdLst/>
              <a:ahLst/>
              <a:cxnLst/>
              <a:rect l="l" t="t" r="r" b="b"/>
              <a:pathLst>
                <a:path w="11468" h="31404" extrusionOk="0">
                  <a:moveTo>
                    <a:pt x="7003" y="1"/>
                  </a:moveTo>
                  <a:lnTo>
                    <a:pt x="6944" y="256"/>
                  </a:lnTo>
                  <a:lnTo>
                    <a:pt x="1" y="30616"/>
                  </a:lnTo>
                  <a:lnTo>
                    <a:pt x="3571" y="31403"/>
                  </a:lnTo>
                  <a:lnTo>
                    <a:pt x="11379" y="1348"/>
                  </a:lnTo>
                  <a:lnTo>
                    <a:pt x="11468" y="1014"/>
                  </a:lnTo>
                  <a:lnTo>
                    <a:pt x="7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2ed5c84bb7d_3_0"/>
            <p:cNvSpPr/>
            <p:nvPr/>
          </p:nvSpPr>
          <p:spPr>
            <a:xfrm>
              <a:off x="-1031548" y="3220883"/>
              <a:ext cx="556798" cy="1235720"/>
            </a:xfrm>
            <a:custGeom>
              <a:avLst/>
              <a:gdLst/>
              <a:ahLst/>
              <a:cxnLst/>
              <a:rect l="l" t="t" r="r" b="b"/>
              <a:pathLst>
                <a:path w="13760" h="30538" extrusionOk="0">
                  <a:moveTo>
                    <a:pt x="8881" y="1"/>
                  </a:moveTo>
                  <a:lnTo>
                    <a:pt x="8743" y="463"/>
                  </a:lnTo>
                  <a:lnTo>
                    <a:pt x="0" y="30085"/>
                  </a:lnTo>
                  <a:lnTo>
                    <a:pt x="2036" y="30538"/>
                  </a:lnTo>
                  <a:lnTo>
                    <a:pt x="13651" y="2509"/>
                  </a:lnTo>
                  <a:lnTo>
                    <a:pt x="13730" y="2312"/>
                  </a:lnTo>
                  <a:lnTo>
                    <a:pt x="13759" y="2243"/>
                  </a:lnTo>
                  <a:lnTo>
                    <a:pt x="12372" y="1594"/>
                  </a:lnTo>
                  <a:lnTo>
                    <a:pt x="12363" y="1594"/>
                  </a:lnTo>
                  <a:lnTo>
                    <a:pt x="88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2ed5c84bb7d_3_0"/>
            <p:cNvSpPr/>
            <p:nvPr/>
          </p:nvSpPr>
          <p:spPr>
            <a:xfrm>
              <a:off x="-1780167" y="3046596"/>
              <a:ext cx="1304187" cy="275809"/>
            </a:xfrm>
            <a:custGeom>
              <a:avLst/>
              <a:gdLst/>
              <a:ahLst/>
              <a:cxnLst/>
              <a:rect l="l" t="t" r="r" b="b"/>
              <a:pathLst>
                <a:path w="32230" h="6816" extrusionOk="0">
                  <a:moveTo>
                    <a:pt x="89" y="0"/>
                  </a:moveTo>
                  <a:lnTo>
                    <a:pt x="1" y="3010"/>
                  </a:lnTo>
                  <a:cubicBezTo>
                    <a:pt x="504" y="2996"/>
                    <a:pt x="1261" y="2982"/>
                    <a:pt x="2233" y="2982"/>
                  </a:cubicBezTo>
                  <a:cubicBezTo>
                    <a:pt x="7691" y="2982"/>
                    <a:pt x="19938" y="3418"/>
                    <a:pt x="32151" y="6816"/>
                  </a:cubicBezTo>
                  <a:lnTo>
                    <a:pt x="32230" y="6619"/>
                  </a:lnTo>
                  <a:lnTo>
                    <a:pt x="30656" y="5842"/>
                  </a:lnTo>
                  <a:cubicBezTo>
                    <a:pt x="26663" y="4524"/>
                    <a:pt x="15983" y="1279"/>
                    <a:pt x="4338" y="207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000000">
                <a:alpha val="1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2ed5c84bb7d_3_0"/>
            <p:cNvSpPr/>
            <p:nvPr/>
          </p:nvSpPr>
          <p:spPr>
            <a:xfrm>
              <a:off x="-1808817" y="2979585"/>
              <a:ext cx="1427969" cy="348363"/>
            </a:xfrm>
            <a:custGeom>
              <a:avLst/>
              <a:gdLst/>
              <a:ahLst/>
              <a:cxnLst/>
              <a:rect l="l" t="t" r="r" b="b"/>
              <a:pathLst>
                <a:path w="35289" h="8609" extrusionOk="0">
                  <a:moveTo>
                    <a:pt x="3400" y="0"/>
                  </a:moveTo>
                  <a:cubicBezTo>
                    <a:pt x="2419" y="0"/>
                    <a:pt x="1643" y="30"/>
                    <a:pt x="1083" y="63"/>
                  </a:cubicBezTo>
                  <a:cubicBezTo>
                    <a:pt x="473" y="102"/>
                    <a:pt x="1" y="614"/>
                    <a:pt x="21" y="1224"/>
                  </a:cubicBezTo>
                  <a:lnTo>
                    <a:pt x="21" y="1342"/>
                  </a:lnTo>
                  <a:cubicBezTo>
                    <a:pt x="40" y="1932"/>
                    <a:pt x="502" y="2404"/>
                    <a:pt x="1093" y="2433"/>
                  </a:cubicBezTo>
                  <a:cubicBezTo>
                    <a:pt x="3905" y="2581"/>
                    <a:pt x="11862" y="3053"/>
                    <a:pt x="17733" y="4144"/>
                  </a:cubicBezTo>
                  <a:cubicBezTo>
                    <a:pt x="23575" y="5236"/>
                    <a:pt x="31010" y="7655"/>
                    <a:pt x="33656" y="8550"/>
                  </a:cubicBezTo>
                  <a:cubicBezTo>
                    <a:pt x="33774" y="8590"/>
                    <a:pt x="33894" y="8609"/>
                    <a:pt x="34013" y="8609"/>
                  </a:cubicBezTo>
                  <a:cubicBezTo>
                    <a:pt x="34457" y="8609"/>
                    <a:pt x="34874" y="8346"/>
                    <a:pt x="35052" y="7911"/>
                  </a:cubicBezTo>
                  <a:cubicBezTo>
                    <a:pt x="35288" y="7351"/>
                    <a:pt x="35032" y="6701"/>
                    <a:pt x="34472" y="6456"/>
                  </a:cubicBezTo>
                  <a:cubicBezTo>
                    <a:pt x="32466" y="5561"/>
                    <a:pt x="27322" y="3545"/>
                    <a:pt x="18471" y="1715"/>
                  </a:cubicBezTo>
                  <a:cubicBezTo>
                    <a:pt x="11629" y="296"/>
                    <a:pt x="6495" y="0"/>
                    <a:pt x="3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2ed5c84bb7d_3_0"/>
            <p:cNvSpPr/>
            <p:nvPr/>
          </p:nvSpPr>
          <p:spPr>
            <a:xfrm>
              <a:off x="-585411" y="3604985"/>
              <a:ext cx="373694" cy="219684"/>
            </a:xfrm>
            <a:custGeom>
              <a:avLst/>
              <a:gdLst/>
              <a:ahLst/>
              <a:cxnLst/>
              <a:rect l="l" t="t" r="r" b="b"/>
              <a:pathLst>
                <a:path w="9235" h="5429" extrusionOk="0">
                  <a:moveTo>
                    <a:pt x="4022" y="255"/>
                  </a:moveTo>
                  <a:cubicBezTo>
                    <a:pt x="4081" y="255"/>
                    <a:pt x="4140" y="265"/>
                    <a:pt x="4199" y="275"/>
                  </a:cubicBezTo>
                  <a:cubicBezTo>
                    <a:pt x="4632" y="324"/>
                    <a:pt x="5026" y="570"/>
                    <a:pt x="5252" y="944"/>
                  </a:cubicBezTo>
                  <a:cubicBezTo>
                    <a:pt x="5626" y="1593"/>
                    <a:pt x="5488" y="2527"/>
                    <a:pt x="4927" y="3206"/>
                  </a:cubicBezTo>
                  <a:cubicBezTo>
                    <a:pt x="4632" y="3569"/>
                    <a:pt x="4239" y="3845"/>
                    <a:pt x="3796" y="4022"/>
                  </a:cubicBezTo>
                  <a:cubicBezTo>
                    <a:pt x="3206" y="3402"/>
                    <a:pt x="2882" y="2576"/>
                    <a:pt x="2872" y="1720"/>
                  </a:cubicBezTo>
                  <a:cubicBezTo>
                    <a:pt x="2872" y="1366"/>
                    <a:pt x="2941" y="885"/>
                    <a:pt x="3265" y="560"/>
                  </a:cubicBezTo>
                  <a:cubicBezTo>
                    <a:pt x="3454" y="372"/>
                    <a:pt x="3714" y="264"/>
                    <a:pt x="3987" y="264"/>
                  </a:cubicBezTo>
                  <a:cubicBezTo>
                    <a:pt x="3999" y="264"/>
                    <a:pt x="4011" y="265"/>
                    <a:pt x="4022" y="265"/>
                  </a:cubicBezTo>
                  <a:lnTo>
                    <a:pt x="4022" y="255"/>
                  </a:lnTo>
                  <a:close/>
                  <a:moveTo>
                    <a:pt x="4023" y="1"/>
                  </a:moveTo>
                  <a:cubicBezTo>
                    <a:pt x="3676" y="1"/>
                    <a:pt x="3337" y="130"/>
                    <a:pt x="3078" y="373"/>
                  </a:cubicBezTo>
                  <a:cubicBezTo>
                    <a:pt x="2695" y="766"/>
                    <a:pt x="2616" y="1317"/>
                    <a:pt x="2616" y="1720"/>
                  </a:cubicBezTo>
                  <a:cubicBezTo>
                    <a:pt x="2616" y="2606"/>
                    <a:pt x="2950" y="3451"/>
                    <a:pt x="3541" y="4120"/>
                  </a:cubicBezTo>
                  <a:cubicBezTo>
                    <a:pt x="3274" y="4190"/>
                    <a:pt x="3007" y="4226"/>
                    <a:pt x="2736" y="4226"/>
                  </a:cubicBezTo>
                  <a:cubicBezTo>
                    <a:pt x="2628" y="4226"/>
                    <a:pt x="2519" y="4220"/>
                    <a:pt x="2410" y="4209"/>
                  </a:cubicBezTo>
                  <a:cubicBezTo>
                    <a:pt x="1456" y="4061"/>
                    <a:pt x="639" y="3451"/>
                    <a:pt x="246" y="2576"/>
                  </a:cubicBezTo>
                  <a:lnTo>
                    <a:pt x="0" y="2684"/>
                  </a:lnTo>
                  <a:cubicBezTo>
                    <a:pt x="433" y="3648"/>
                    <a:pt x="1328" y="4317"/>
                    <a:pt x="2370" y="4464"/>
                  </a:cubicBezTo>
                  <a:cubicBezTo>
                    <a:pt x="2498" y="4481"/>
                    <a:pt x="2626" y="4489"/>
                    <a:pt x="2753" y="4489"/>
                  </a:cubicBezTo>
                  <a:cubicBezTo>
                    <a:pt x="3086" y="4489"/>
                    <a:pt x="3417" y="4433"/>
                    <a:pt x="3737" y="4327"/>
                  </a:cubicBezTo>
                  <a:cubicBezTo>
                    <a:pt x="4455" y="4995"/>
                    <a:pt x="5399" y="5389"/>
                    <a:pt x="6383" y="5428"/>
                  </a:cubicBezTo>
                  <a:lnTo>
                    <a:pt x="6511" y="5428"/>
                  </a:lnTo>
                  <a:cubicBezTo>
                    <a:pt x="7524" y="5428"/>
                    <a:pt x="8724" y="4986"/>
                    <a:pt x="9235" y="3963"/>
                  </a:cubicBezTo>
                  <a:lnTo>
                    <a:pt x="8999" y="3845"/>
                  </a:lnTo>
                  <a:cubicBezTo>
                    <a:pt x="8534" y="4766"/>
                    <a:pt x="7418" y="5164"/>
                    <a:pt x="6492" y="5164"/>
                  </a:cubicBezTo>
                  <a:cubicBezTo>
                    <a:pt x="6458" y="5164"/>
                    <a:pt x="6425" y="5164"/>
                    <a:pt x="6393" y="5163"/>
                  </a:cubicBezTo>
                  <a:cubicBezTo>
                    <a:pt x="5517" y="5123"/>
                    <a:pt x="4681" y="4799"/>
                    <a:pt x="4013" y="4228"/>
                  </a:cubicBezTo>
                  <a:cubicBezTo>
                    <a:pt x="4455" y="4032"/>
                    <a:pt x="4839" y="3746"/>
                    <a:pt x="5144" y="3373"/>
                  </a:cubicBezTo>
                  <a:cubicBezTo>
                    <a:pt x="5773" y="2615"/>
                    <a:pt x="5911" y="1553"/>
                    <a:pt x="5488" y="816"/>
                  </a:cubicBezTo>
                  <a:cubicBezTo>
                    <a:pt x="5222" y="373"/>
                    <a:pt x="4760" y="78"/>
                    <a:pt x="4249" y="19"/>
                  </a:cubicBezTo>
                  <a:cubicBezTo>
                    <a:pt x="4174" y="7"/>
                    <a:pt x="4098" y="1"/>
                    <a:pt x="4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2ed5c84bb7d_3_0"/>
            <p:cNvSpPr/>
            <p:nvPr/>
          </p:nvSpPr>
          <p:spPr>
            <a:xfrm>
              <a:off x="-906103" y="4148321"/>
              <a:ext cx="550324" cy="499338"/>
            </a:xfrm>
            <a:custGeom>
              <a:avLst/>
              <a:gdLst/>
              <a:ahLst/>
              <a:cxnLst/>
              <a:rect l="l" t="t" r="r" b="b"/>
              <a:pathLst>
                <a:path w="13600" h="12340" extrusionOk="0">
                  <a:moveTo>
                    <a:pt x="8220" y="5337"/>
                  </a:moveTo>
                  <a:lnTo>
                    <a:pt x="8220" y="5337"/>
                  </a:lnTo>
                  <a:cubicBezTo>
                    <a:pt x="8328" y="5347"/>
                    <a:pt x="8427" y="5357"/>
                    <a:pt x="8535" y="5376"/>
                  </a:cubicBezTo>
                  <a:cubicBezTo>
                    <a:pt x="8879" y="5435"/>
                    <a:pt x="9518" y="5622"/>
                    <a:pt x="9764" y="6124"/>
                  </a:cubicBezTo>
                  <a:cubicBezTo>
                    <a:pt x="9872" y="6370"/>
                    <a:pt x="9853" y="6655"/>
                    <a:pt x="9725" y="6891"/>
                  </a:cubicBezTo>
                  <a:cubicBezTo>
                    <a:pt x="9636" y="7048"/>
                    <a:pt x="9479" y="7157"/>
                    <a:pt x="9302" y="7176"/>
                  </a:cubicBezTo>
                  <a:cubicBezTo>
                    <a:pt x="9288" y="7177"/>
                    <a:pt x="9275" y="7178"/>
                    <a:pt x="9261" y="7178"/>
                  </a:cubicBezTo>
                  <a:cubicBezTo>
                    <a:pt x="8888" y="7178"/>
                    <a:pt x="8608" y="6789"/>
                    <a:pt x="8466" y="6429"/>
                  </a:cubicBezTo>
                  <a:cubicBezTo>
                    <a:pt x="8318" y="6075"/>
                    <a:pt x="8240" y="5711"/>
                    <a:pt x="8220" y="5337"/>
                  </a:cubicBezTo>
                  <a:close/>
                  <a:moveTo>
                    <a:pt x="4070" y="9232"/>
                  </a:moveTo>
                  <a:cubicBezTo>
                    <a:pt x="4345" y="9310"/>
                    <a:pt x="4601" y="9418"/>
                    <a:pt x="4847" y="9576"/>
                  </a:cubicBezTo>
                  <a:cubicBezTo>
                    <a:pt x="5161" y="9782"/>
                    <a:pt x="5368" y="10018"/>
                    <a:pt x="5437" y="10274"/>
                  </a:cubicBezTo>
                  <a:cubicBezTo>
                    <a:pt x="5516" y="10540"/>
                    <a:pt x="5417" y="10884"/>
                    <a:pt x="5152" y="10992"/>
                  </a:cubicBezTo>
                  <a:cubicBezTo>
                    <a:pt x="5101" y="11013"/>
                    <a:pt x="5046" y="11024"/>
                    <a:pt x="4992" y="11024"/>
                  </a:cubicBezTo>
                  <a:cubicBezTo>
                    <a:pt x="4920" y="11024"/>
                    <a:pt x="4849" y="11006"/>
                    <a:pt x="4788" y="10972"/>
                  </a:cubicBezTo>
                  <a:cubicBezTo>
                    <a:pt x="4542" y="10845"/>
                    <a:pt x="4306" y="10520"/>
                    <a:pt x="4207" y="10166"/>
                  </a:cubicBezTo>
                  <a:cubicBezTo>
                    <a:pt x="4119" y="9861"/>
                    <a:pt x="4070" y="9546"/>
                    <a:pt x="4070" y="9232"/>
                  </a:cubicBezTo>
                  <a:close/>
                  <a:moveTo>
                    <a:pt x="12173" y="0"/>
                  </a:moveTo>
                  <a:cubicBezTo>
                    <a:pt x="11930" y="0"/>
                    <a:pt x="11681" y="35"/>
                    <a:pt x="11436" y="105"/>
                  </a:cubicBezTo>
                  <a:cubicBezTo>
                    <a:pt x="10807" y="292"/>
                    <a:pt x="10197" y="685"/>
                    <a:pt x="9597" y="1305"/>
                  </a:cubicBezTo>
                  <a:cubicBezTo>
                    <a:pt x="8682" y="2239"/>
                    <a:pt x="7955" y="3645"/>
                    <a:pt x="7945" y="5062"/>
                  </a:cubicBezTo>
                  <a:lnTo>
                    <a:pt x="7905" y="5062"/>
                  </a:lnTo>
                  <a:cubicBezTo>
                    <a:pt x="7887" y="5061"/>
                    <a:pt x="7868" y="5061"/>
                    <a:pt x="7850" y="5061"/>
                  </a:cubicBezTo>
                  <a:cubicBezTo>
                    <a:pt x="5701" y="5061"/>
                    <a:pt x="3921" y="6752"/>
                    <a:pt x="3814" y="8907"/>
                  </a:cubicBezTo>
                  <a:cubicBezTo>
                    <a:pt x="3637" y="8877"/>
                    <a:pt x="3462" y="8863"/>
                    <a:pt x="3290" y="8863"/>
                  </a:cubicBezTo>
                  <a:cubicBezTo>
                    <a:pt x="1474" y="8863"/>
                    <a:pt x="1" y="10462"/>
                    <a:pt x="234" y="12339"/>
                  </a:cubicBezTo>
                  <a:lnTo>
                    <a:pt x="500" y="12300"/>
                  </a:lnTo>
                  <a:cubicBezTo>
                    <a:pt x="286" y="10592"/>
                    <a:pt x="1635" y="9133"/>
                    <a:pt x="3277" y="9133"/>
                  </a:cubicBezTo>
                  <a:cubicBezTo>
                    <a:pt x="3450" y="9133"/>
                    <a:pt x="3626" y="9149"/>
                    <a:pt x="3804" y="9182"/>
                  </a:cubicBezTo>
                  <a:cubicBezTo>
                    <a:pt x="3804" y="9537"/>
                    <a:pt x="3853" y="9891"/>
                    <a:pt x="3952" y="10235"/>
                  </a:cubicBezTo>
                  <a:cubicBezTo>
                    <a:pt x="4040" y="10559"/>
                    <a:pt x="4286" y="11012"/>
                    <a:pt x="4670" y="11208"/>
                  </a:cubicBezTo>
                  <a:cubicBezTo>
                    <a:pt x="4777" y="11259"/>
                    <a:pt x="4890" y="11287"/>
                    <a:pt x="5005" y="11287"/>
                  </a:cubicBezTo>
                  <a:cubicBezTo>
                    <a:pt x="5090" y="11287"/>
                    <a:pt x="5176" y="11272"/>
                    <a:pt x="5260" y="11238"/>
                  </a:cubicBezTo>
                  <a:cubicBezTo>
                    <a:pt x="5673" y="11081"/>
                    <a:pt x="5811" y="10579"/>
                    <a:pt x="5702" y="10205"/>
                  </a:cubicBezTo>
                  <a:cubicBezTo>
                    <a:pt x="5614" y="9881"/>
                    <a:pt x="5378" y="9596"/>
                    <a:pt x="4994" y="9350"/>
                  </a:cubicBezTo>
                  <a:cubicBezTo>
                    <a:pt x="4709" y="9173"/>
                    <a:pt x="4404" y="9035"/>
                    <a:pt x="4080" y="8956"/>
                  </a:cubicBezTo>
                  <a:cubicBezTo>
                    <a:pt x="4157" y="6927"/>
                    <a:pt x="5829" y="5326"/>
                    <a:pt x="7845" y="5326"/>
                  </a:cubicBezTo>
                  <a:cubicBezTo>
                    <a:pt x="7882" y="5326"/>
                    <a:pt x="7918" y="5326"/>
                    <a:pt x="7955" y="5327"/>
                  </a:cubicBezTo>
                  <a:cubicBezTo>
                    <a:pt x="7984" y="5740"/>
                    <a:pt x="8073" y="6144"/>
                    <a:pt x="8230" y="6527"/>
                  </a:cubicBezTo>
                  <a:cubicBezTo>
                    <a:pt x="8410" y="6972"/>
                    <a:pt x="8772" y="7444"/>
                    <a:pt x="9263" y="7444"/>
                  </a:cubicBezTo>
                  <a:cubicBezTo>
                    <a:pt x="9282" y="7444"/>
                    <a:pt x="9302" y="7443"/>
                    <a:pt x="9322" y="7442"/>
                  </a:cubicBezTo>
                  <a:cubicBezTo>
                    <a:pt x="9597" y="7422"/>
                    <a:pt x="9833" y="7265"/>
                    <a:pt x="9961" y="7029"/>
                  </a:cubicBezTo>
                  <a:cubicBezTo>
                    <a:pt x="10148" y="6714"/>
                    <a:pt x="10158" y="6330"/>
                    <a:pt x="10010" y="6006"/>
                  </a:cubicBezTo>
                  <a:cubicBezTo>
                    <a:pt x="9705" y="5396"/>
                    <a:pt x="8987" y="5190"/>
                    <a:pt x="8584" y="5121"/>
                  </a:cubicBezTo>
                  <a:cubicBezTo>
                    <a:pt x="8466" y="5101"/>
                    <a:pt x="8338" y="5081"/>
                    <a:pt x="8220" y="5072"/>
                  </a:cubicBezTo>
                  <a:cubicBezTo>
                    <a:pt x="8220" y="3724"/>
                    <a:pt x="8918" y="2387"/>
                    <a:pt x="9794" y="1492"/>
                  </a:cubicBezTo>
                  <a:cubicBezTo>
                    <a:pt x="10364" y="902"/>
                    <a:pt x="10925" y="528"/>
                    <a:pt x="11515" y="361"/>
                  </a:cubicBezTo>
                  <a:cubicBezTo>
                    <a:pt x="11736" y="298"/>
                    <a:pt x="11962" y="268"/>
                    <a:pt x="12182" y="268"/>
                  </a:cubicBezTo>
                  <a:cubicBezTo>
                    <a:pt x="12655" y="268"/>
                    <a:pt x="13103" y="410"/>
                    <a:pt x="13433" y="685"/>
                  </a:cubicBezTo>
                  <a:lnTo>
                    <a:pt x="13600" y="479"/>
                  </a:lnTo>
                  <a:cubicBezTo>
                    <a:pt x="13221" y="167"/>
                    <a:pt x="12711" y="0"/>
                    <a:pt x="12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2ed5c84bb7d_3_0"/>
            <p:cNvSpPr/>
            <p:nvPr/>
          </p:nvSpPr>
          <p:spPr>
            <a:xfrm>
              <a:off x="-2335319" y="3672199"/>
              <a:ext cx="1788108" cy="1024412"/>
            </a:xfrm>
            <a:custGeom>
              <a:avLst/>
              <a:gdLst/>
              <a:ahLst/>
              <a:cxnLst/>
              <a:rect l="l" t="t" r="r" b="b"/>
              <a:pathLst>
                <a:path w="44189" h="25316" extrusionOk="0">
                  <a:moveTo>
                    <a:pt x="38346" y="0"/>
                  </a:moveTo>
                  <a:lnTo>
                    <a:pt x="9255" y="4200"/>
                  </a:lnTo>
                  <a:lnTo>
                    <a:pt x="9865" y="8340"/>
                  </a:lnTo>
                  <a:lnTo>
                    <a:pt x="2371" y="9196"/>
                  </a:lnTo>
                  <a:cubicBezTo>
                    <a:pt x="2371" y="9196"/>
                    <a:pt x="2616" y="12904"/>
                    <a:pt x="0" y="13631"/>
                  </a:cubicBezTo>
                  <a:lnTo>
                    <a:pt x="2312" y="22886"/>
                  </a:lnTo>
                  <a:cubicBezTo>
                    <a:pt x="2312" y="22886"/>
                    <a:pt x="2671" y="22799"/>
                    <a:pt x="3191" y="22799"/>
                  </a:cubicBezTo>
                  <a:cubicBezTo>
                    <a:pt x="4245" y="22799"/>
                    <a:pt x="5961" y="23156"/>
                    <a:pt x="6698" y="25315"/>
                  </a:cubicBezTo>
                  <a:lnTo>
                    <a:pt x="35966" y="20880"/>
                  </a:lnTo>
                  <a:cubicBezTo>
                    <a:pt x="35966" y="20880"/>
                    <a:pt x="35661" y="17713"/>
                    <a:pt x="38887" y="16985"/>
                  </a:cubicBezTo>
                  <a:lnTo>
                    <a:pt x="38641" y="15343"/>
                  </a:lnTo>
                  <a:lnTo>
                    <a:pt x="41936" y="14428"/>
                  </a:lnTo>
                  <a:cubicBezTo>
                    <a:pt x="41936" y="14428"/>
                    <a:pt x="41326" y="11015"/>
                    <a:pt x="44188" y="10288"/>
                  </a:cubicBezTo>
                  <a:lnTo>
                    <a:pt x="42605" y="1948"/>
                  </a:lnTo>
                  <a:cubicBezTo>
                    <a:pt x="42605" y="1948"/>
                    <a:pt x="42222" y="2024"/>
                    <a:pt x="41680" y="2024"/>
                  </a:cubicBezTo>
                  <a:cubicBezTo>
                    <a:pt x="40620" y="2024"/>
                    <a:pt x="38952" y="1731"/>
                    <a:pt x="38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2ed5c84bb7d_3_0"/>
            <p:cNvSpPr/>
            <p:nvPr/>
          </p:nvSpPr>
          <p:spPr>
            <a:xfrm>
              <a:off x="-1960848" y="3842115"/>
              <a:ext cx="934094" cy="167606"/>
            </a:xfrm>
            <a:custGeom>
              <a:avLst/>
              <a:gdLst/>
              <a:ahLst/>
              <a:cxnLst/>
              <a:rect l="l" t="t" r="r" b="b"/>
              <a:pathLst>
                <a:path w="23084" h="4142" extrusionOk="0">
                  <a:moveTo>
                    <a:pt x="1" y="1"/>
                  </a:moveTo>
                  <a:lnTo>
                    <a:pt x="611" y="4141"/>
                  </a:lnTo>
                  <a:lnTo>
                    <a:pt x="23083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2ed5c84bb7d_3_0"/>
            <p:cNvSpPr/>
            <p:nvPr/>
          </p:nvSpPr>
          <p:spPr>
            <a:xfrm>
              <a:off x="-1030779" y="3875904"/>
              <a:ext cx="274272" cy="488413"/>
            </a:xfrm>
            <a:custGeom>
              <a:avLst/>
              <a:gdLst/>
              <a:ahLst/>
              <a:cxnLst/>
              <a:rect l="l" t="t" r="r" b="b"/>
              <a:pathLst>
                <a:path w="6778" h="12070" extrusionOk="0">
                  <a:moveTo>
                    <a:pt x="130" y="0"/>
                  </a:moveTo>
                  <a:cubicBezTo>
                    <a:pt x="123" y="0"/>
                    <a:pt x="116" y="1"/>
                    <a:pt x="109" y="2"/>
                  </a:cubicBezTo>
                  <a:cubicBezTo>
                    <a:pt x="50" y="22"/>
                    <a:pt x="1" y="81"/>
                    <a:pt x="21" y="140"/>
                  </a:cubicBezTo>
                  <a:cubicBezTo>
                    <a:pt x="188" y="867"/>
                    <a:pt x="620" y="1507"/>
                    <a:pt x="1240" y="1929"/>
                  </a:cubicBezTo>
                  <a:cubicBezTo>
                    <a:pt x="1772" y="2289"/>
                    <a:pt x="2426" y="2469"/>
                    <a:pt x="3191" y="2469"/>
                  </a:cubicBezTo>
                  <a:cubicBezTo>
                    <a:pt x="3514" y="2469"/>
                    <a:pt x="3857" y="2436"/>
                    <a:pt x="4220" y="2372"/>
                  </a:cubicBezTo>
                  <a:lnTo>
                    <a:pt x="6531" y="11981"/>
                  </a:lnTo>
                  <a:cubicBezTo>
                    <a:pt x="6541" y="12030"/>
                    <a:pt x="6590" y="12069"/>
                    <a:pt x="6649" y="12069"/>
                  </a:cubicBezTo>
                  <a:cubicBezTo>
                    <a:pt x="6659" y="12069"/>
                    <a:pt x="6669" y="12059"/>
                    <a:pt x="6679" y="12059"/>
                  </a:cubicBezTo>
                  <a:cubicBezTo>
                    <a:pt x="6738" y="12040"/>
                    <a:pt x="6777" y="11981"/>
                    <a:pt x="6767" y="11912"/>
                  </a:cubicBezTo>
                  <a:lnTo>
                    <a:pt x="4427" y="2205"/>
                  </a:lnTo>
                  <a:cubicBezTo>
                    <a:pt x="4409" y="2152"/>
                    <a:pt x="4360" y="2115"/>
                    <a:pt x="4307" y="2115"/>
                  </a:cubicBezTo>
                  <a:cubicBezTo>
                    <a:pt x="4301" y="2115"/>
                    <a:pt x="4295" y="2115"/>
                    <a:pt x="4289" y="2116"/>
                  </a:cubicBezTo>
                  <a:cubicBezTo>
                    <a:pt x="3900" y="2193"/>
                    <a:pt x="3533" y="2231"/>
                    <a:pt x="3191" y="2231"/>
                  </a:cubicBezTo>
                  <a:cubicBezTo>
                    <a:pt x="2477" y="2231"/>
                    <a:pt x="1866" y="2065"/>
                    <a:pt x="1368" y="1733"/>
                  </a:cubicBezTo>
                  <a:cubicBezTo>
                    <a:pt x="807" y="1339"/>
                    <a:pt x="414" y="759"/>
                    <a:pt x="247" y="100"/>
                  </a:cubicBezTo>
                  <a:cubicBezTo>
                    <a:pt x="238" y="38"/>
                    <a:pt x="18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2ed5c84bb7d_3_0"/>
            <p:cNvSpPr/>
            <p:nvPr/>
          </p:nvSpPr>
          <p:spPr>
            <a:xfrm>
              <a:off x="-819021" y="3790804"/>
              <a:ext cx="139321" cy="332744"/>
            </a:xfrm>
            <a:custGeom>
              <a:avLst/>
              <a:gdLst/>
              <a:ahLst/>
              <a:cxnLst/>
              <a:rect l="l" t="t" r="r" b="b"/>
              <a:pathLst>
                <a:path w="3443" h="8223" extrusionOk="0">
                  <a:moveTo>
                    <a:pt x="1800" y="0"/>
                  </a:moveTo>
                  <a:lnTo>
                    <a:pt x="0" y="246"/>
                  </a:lnTo>
                  <a:lnTo>
                    <a:pt x="1711" y="8222"/>
                  </a:lnTo>
                  <a:lnTo>
                    <a:pt x="3442" y="7976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2ed5c84bb7d_3_0"/>
            <p:cNvSpPr/>
            <p:nvPr/>
          </p:nvSpPr>
          <p:spPr>
            <a:xfrm>
              <a:off x="-1088079" y="4035542"/>
              <a:ext cx="139321" cy="332339"/>
            </a:xfrm>
            <a:custGeom>
              <a:avLst/>
              <a:gdLst/>
              <a:ahLst/>
              <a:cxnLst/>
              <a:rect l="l" t="t" r="r" b="b"/>
              <a:pathLst>
                <a:path w="3443" h="8213" extrusionOk="0">
                  <a:moveTo>
                    <a:pt x="1800" y="1"/>
                  </a:moveTo>
                  <a:lnTo>
                    <a:pt x="1" y="246"/>
                  </a:lnTo>
                  <a:lnTo>
                    <a:pt x="1712" y="8213"/>
                  </a:lnTo>
                  <a:lnTo>
                    <a:pt x="3443" y="7977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2ed5c84bb7d_3_0"/>
            <p:cNvSpPr/>
            <p:nvPr/>
          </p:nvSpPr>
          <p:spPr>
            <a:xfrm>
              <a:off x="-1992249" y="4238357"/>
              <a:ext cx="125765" cy="156721"/>
            </a:xfrm>
            <a:custGeom>
              <a:avLst/>
              <a:gdLst/>
              <a:ahLst/>
              <a:cxnLst/>
              <a:rect l="l" t="t" r="r" b="b"/>
              <a:pathLst>
                <a:path w="3108" h="3873" extrusionOk="0">
                  <a:moveTo>
                    <a:pt x="1738" y="0"/>
                  </a:moveTo>
                  <a:cubicBezTo>
                    <a:pt x="1677" y="0"/>
                    <a:pt x="1616" y="5"/>
                    <a:pt x="1554" y="14"/>
                  </a:cubicBezTo>
                  <a:cubicBezTo>
                    <a:pt x="374" y="171"/>
                    <a:pt x="0" y="1293"/>
                    <a:pt x="128" y="2227"/>
                  </a:cubicBezTo>
                  <a:cubicBezTo>
                    <a:pt x="245" y="3070"/>
                    <a:pt x="623" y="3873"/>
                    <a:pt x="1674" y="3873"/>
                  </a:cubicBezTo>
                  <a:cubicBezTo>
                    <a:pt x="1775" y="3873"/>
                    <a:pt x="1883" y="3865"/>
                    <a:pt x="1996" y="3850"/>
                  </a:cubicBezTo>
                  <a:cubicBezTo>
                    <a:pt x="2616" y="3761"/>
                    <a:pt x="2950" y="3378"/>
                    <a:pt x="3108" y="2778"/>
                  </a:cubicBezTo>
                  <a:lnTo>
                    <a:pt x="2980" y="2738"/>
                  </a:lnTo>
                  <a:cubicBezTo>
                    <a:pt x="2862" y="3181"/>
                    <a:pt x="2557" y="3584"/>
                    <a:pt x="2036" y="3653"/>
                  </a:cubicBezTo>
                  <a:cubicBezTo>
                    <a:pt x="1997" y="3658"/>
                    <a:pt x="1960" y="3661"/>
                    <a:pt x="1923" y="3661"/>
                  </a:cubicBezTo>
                  <a:cubicBezTo>
                    <a:pt x="1293" y="3661"/>
                    <a:pt x="918" y="2887"/>
                    <a:pt x="806" y="2060"/>
                  </a:cubicBezTo>
                  <a:cubicBezTo>
                    <a:pt x="659" y="988"/>
                    <a:pt x="1013" y="240"/>
                    <a:pt x="1623" y="152"/>
                  </a:cubicBezTo>
                  <a:cubicBezTo>
                    <a:pt x="1671" y="145"/>
                    <a:pt x="1717" y="142"/>
                    <a:pt x="1760" y="142"/>
                  </a:cubicBezTo>
                  <a:cubicBezTo>
                    <a:pt x="2048" y="142"/>
                    <a:pt x="2238" y="268"/>
                    <a:pt x="2272" y="319"/>
                  </a:cubicBezTo>
                  <a:lnTo>
                    <a:pt x="2272" y="329"/>
                  </a:lnTo>
                  <a:lnTo>
                    <a:pt x="2233" y="329"/>
                  </a:lnTo>
                  <a:cubicBezTo>
                    <a:pt x="2036" y="358"/>
                    <a:pt x="1918" y="535"/>
                    <a:pt x="1947" y="722"/>
                  </a:cubicBezTo>
                  <a:cubicBezTo>
                    <a:pt x="1965" y="901"/>
                    <a:pt x="2121" y="1031"/>
                    <a:pt x="2297" y="1031"/>
                  </a:cubicBezTo>
                  <a:cubicBezTo>
                    <a:pt x="2315" y="1031"/>
                    <a:pt x="2333" y="1030"/>
                    <a:pt x="2351" y="1027"/>
                  </a:cubicBezTo>
                  <a:cubicBezTo>
                    <a:pt x="2557" y="998"/>
                    <a:pt x="2695" y="811"/>
                    <a:pt x="2655" y="614"/>
                  </a:cubicBezTo>
                  <a:cubicBezTo>
                    <a:pt x="2612" y="250"/>
                    <a:pt x="2194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2ed5c84bb7d_3_0"/>
            <p:cNvSpPr/>
            <p:nvPr/>
          </p:nvSpPr>
          <p:spPr>
            <a:xfrm>
              <a:off x="-1861342" y="4224963"/>
              <a:ext cx="78462" cy="156074"/>
            </a:xfrm>
            <a:custGeom>
              <a:avLst/>
              <a:gdLst/>
              <a:ahLst/>
              <a:cxnLst/>
              <a:rect l="l" t="t" r="r" b="b"/>
              <a:pathLst>
                <a:path w="1939" h="3857" extrusionOk="0">
                  <a:moveTo>
                    <a:pt x="1446" y="1"/>
                  </a:moveTo>
                  <a:lnTo>
                    <a:pt x="1" y="198"/>
                  </a:lnTo>
                  <a:lnTo>
                    <a:pt x="20" y="316"/>
                  </a:lnTo>
                  <a:lnTo>
                    <a:pt x="414" y="286"/>
                  </a:lnTo>
                  <a:lnTo>
                    <a:pt x="876" y="3659"/>
                  </a:lnTo>
                  <a:lnTo>
                    <a:pt x="483" y="3738"/>
                  </a:lnTo>
                  <a:lnTo>
                    <a:pt x="502" y="3856"/>
                  </a:lnTo>
                  <a:lnTo>
                    <a:pt x="1938" y="3659"/>
                  </a:lnTo>
                  <a:lnTo>
                    <a:pt x="1928" y="3541"/>
                  </a:lnTo>
                  <a:lnTo>
                    <a:pt x="1525" y="3571"/>
                  </a:lnTo>
                  <a:lnTo>
                    <a:pt x="1063" y="207"/>
                  </a:lnTo>
                  <a:lnTo>
                    <a:pt x="1456" y="129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2ed5c84bb7d_3_0"/>
            <p:cNvSpPr/>
            <p:nvPr/>
          </p:nvSpPr>
          <p:spPr>
            <a:xfrm>
              <a:off x="-1777780" y="4203880"/>
              <a:ext cx="137743" cy="165987"/>
            </a:xfrm>
            <a:custGeom>
              <a:avLst/>
              <a:gdLst/>
              <a:ahLst/>
              <a:cxnLst/>
              <a:rect l="l" t="t" r="r" b="b"/>
              <a:pathLst>
                <a:path w="3404" h="4102" extrusionOk="0">
                  <a:moveTo>
                    <a:pt x="3256" y="1"/>
                  </a:moveTo>
                  <a:lnTo>
                    <a:pt x="2312" y="138"/>
                  </a:lnTo>
                  <a:lnTo>
                    <a:pt x="2332" y="247"/>
                  </a:lnTo>
                  <a:lnTo>
                    <a:pt x="2725" y="217"/>
                  </a:lnTo>
                  <a:lnTo>
                    <a:pt x="3109" y="2735"/>
                  </a:lnTo>
                  <a:lnTo>
                    <a:pt x="552" y="374"/>
                  </a:lnTo>
                  <a:lnTo>
                    <a:pt x="1" y="453"/>
                  </a:lnTo>
                  <a:lnTo>
                    <a:pt x="21" y="571"/>
                  </a:lnTo>
                  <a:lnTo>
                    <a:pt x="414" y="542"/>
                  </a:lnTo>
                  <a:lnTo>
                    <a:pt x="906" y="3905"/>
                  </a:lnTo>
                  <a:lnTo>
                    <a:pt x="512" y="3984"/>
                  </a:lnTo>
                  <a:lnTo>
                    <a:pt x="532" y="4102"/>
                  </a:lnTo>
                  <a:lnTo>
                    <a:pt x="1476" y="3964"/>
                  </a:lnTo>
                  <a:lnTo>
                    <a:pt x="1457" y="3856"/>
                  </a:lnTo>
                  <a:lnTo>
                    <a:pt x="1063" y="3885"/>
                  </a:lnTo>
                  <a:lnTo>
                    <a:pt x="689" y="1407"/>
                  </a:lnTo>
                  <a:lnTo>
                    <a:pt x="3246" y="3777"/>
                  </a:lnTo>
                  <a:lnTo>
                    <a:pt x="3404" y="3758"/>
                  </a:lnTo>
                  <a:lnTo>
                    <a:pt x="2883" y="197"/>
                  </a:lnTo>
                  <a:lnTo>
                    <a:pt x="3276" y="119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2ed5c84bb7d_3_0"/>
            <p:cNvSpPr/>
            <p:nvPr/>
          </p:nvSpPr>
          <p:spPr>
            <a:xfrm>
              <a:off x="-1620165" y="4186359"/>
              <a:ext cx="126210" cy="161617"/>
            </a:xfrm>
            <a:custGeom>
              <a:avLst/>
              <a:gdLst/>
              <a:ahLst/>
              <a:cxnLst/>
              <a:rect l="l" t="t" r="r" b="b"/>
              <a:pathLst>
                <a:path w="3119" h="3994" extrusionOk="0">
                  <a:moveTo>
                    <a:pt x="2518" y="1"/>
                  </a:moveTo>
                  <a:lnTo>
                    <a:pt x="1" y="345"/>
                  </a:lnTo>
                  <a:lnTo>
                    <a:pt x="20" y="463"/>
                  </a:lnTo>
                  <a:lnTo>
                    <a:pt x="414" y="434"/>
                  </a:lnTo>
                  <a:lnTo>
                    <a:pt x="866" y="3797"/>
                  </a:lnTo>
                  <a:lnTo>
                    <a:pt x="482" y="3886"/>
                  </a:lnTo>
                  <a:lnTo>
                    <a:pt x="492" y="3994"/>
                  </a:lnTo>
                  <a:lnTo>
                    <a:pt x="3118" y="3640"/>
                  </a:lnTo>
                  <a:lnTo>
                    <a:pt x="3000" y="2587"/>
                  </a:lnTo>
                  <a:lnTo>
                    <a:pt x="2892" y="2607"/>
                  </a:lnTo>
                  <a:cubicBezTo>
                    <a:pt x="2862" y="3207"/>
                    <a:pt x="2784" y="3541"/>
                    <a:pt x="2174" y="3620"/>
                  </a:cubicBezTo>
                  <a:cubicBezTo>
                    <a:pt x="1987" y="3650"/>
                    <a:pt x="1722" y="3679"/>
                    <a:pt x="1525" y="3689"/>
                  </a:cubicBezTo>
                  <a:lnTo>
                    <a:pt x="1299" y="2047"/>
                  </a:lnTo>
                  <a:cubicBezTo>
                    <a:pt x="1377" y="2027"/>
                    <a:pt x="1535" y="2007"/>
                    <a:pt x="1574" y="1997"/>
                  </a:cubicBezTo>
                  <a:cubicBezTo>
                    <a:pt x="1619" y="1991"/>
                    <a:pt x="1661" y="1988"/>
                    <a:pt x="1701" y="1988"/>
                  </a:cubicBezTo>
                  <a:cubicBezTo>
                    <a:pt x="1963" y="1988"/>
                    <a:pt x="2103" y="2138"/>
                    <a:pt x="2154" y="2548"/>
                  </a:cubicBezTo>
                  <a:lnTo>
                    <a:pt x="2302" y="2528"/>
                  </a:lnTo>
                  <a:lnTo>
                    <a:pt x="2105" y="1161"/>
                  </a:lnTo>
                  <a:lnTo>
                    <a:pt x="1968" y="1181"/>
                  </a:lnTo>
                  <a:cubicBezTo>
                    <a:pt x="2036" y="1653"/>
                    <a:pt x="1899" y="1811"/>
                    <a:pt x="1554" y="1860"/>
                  </a:cubicBezTo>
                  <a:cubicBezTo>
                    <a:pt x="1486" y="1870"/>
                    <a:pt x="1348" y="1889"/>
                    <a:pt x="1279" y="1889"/>
                  </a:cubicBezTo>
                  <a:lnTo>
                    <a:pt x="1073" y="375"/>
                  </a:lnTo>
                  <a:cubicBezTo>
                    <a:pt x="1269" y="325"/>
                    <a:pt x="1456" y="296"/>
                    <a:pt x="1613" y="266"/>
                  </a:cubicBezTo>
                  <a:cubicBezTo>
                    <a:pt x="1671" y="259"/>
                    <a:pt x="1724" y="256"/>
                    <a:pt x="1774" y="256"/>
                  </a:cubicBezTo>
                  <a:cubicBezTo>
                    <a:pt x="2260" y="256"/>
                    <a:pt x="2435" y="590"/>
                    <a:pt x="2577" y="1053"/>
                  </a:cubicBezTo>
                  <a:lnTo>
                    <a:pt x="2685" y="1043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2ed5c84bb7d_3_0"/>
            <p:cNvSpPr/>
            <p:nvPr/>
          </p:nvSpPr>
          <p:spPr>
            <a:xfrm>
              <a:off x="-1484038" y="4158923"/>
              <a:ext cx="190631" cy="170358"/>
            </a:xfrm>
            <a:custGeom>
              <a:avLst/>
              <a:gdLst/>
              <a:ahLst/>
              <a:cxnLst/>
              <a:rect l="l" t="t" r="r" b="b"/>
              <a:pathLst>
                <a:path w="4711" h="4210" extrusionOk="0">
                  <a:moveTo>
                    <a:pt x="4209" y="0"/>
                  </a:moveTo>
                  <a:lnTo>
                    <a:pt x="3167" y="138"/>
                  </a:lnTo>
                  <a:lnTo>
                    <a:pt x="2537" y="3000"/>
                  </a:lnTo>
                  <a:lnTo>
                    <a:pt x="1092" y="413"/>
                  </a:lnTo>
                  <a:lnTo>
                    <a:pt x="0" y="571"/>
                  </a:lnTo>
                  <a:lnTo>
                    <a:pt x="20" y="679"/>
                  </a:lnTo>
                  <a:lnTo>
                    <a:pt x="413" y="649"/>
                  </a:lnTo>
                  <a:lnTo>
                    <a:pt x="875" y="4013"/>
                  </a:lnTo>
                  <a:lnTo>
                    <a:pt x="492" y="4092"/>
                  </a:lnTo>
                  <a:lnTo>
                    <a:pt x="502" y="4210"/>
                  </a:lnTo>
                  <a:lnTo>
                    <a:pt x="1436" y="4092"/>
                  </a:lnTo>
                  <a:lnTo>
                    <a:pt x="1416" y="3974"/>
                  </a:lnTo>
                  <a:lnTo>
                    <a:pt x="1023" y="4003"/>
                  </a:lnTo>
                  <a:lnTo>
                    <a:pt x="541" y="758"/>
                  </a:lnTo>
                  <a:lnTo>
                    <a:pt x="2360" y="4013"/>
                  </a:lnTo>
                  <a:lnTo>
                    <a:pt x="2459" y="4003"/>
                  </a:lnTo>
                  <a:lnTo>
                    <a:pt x="3216" y="512"/>
                  </a:lnTo>
                  <a:lnTo>
                    <a:pt x="3639" y="3639"/>
                  </a:lnTo>
                  <a:lnTo>
                    <a:pt x="3255" y="3718"/>
                  </a:lnTo>
                  <a:lnTo>
                    <a:pt x="3265" y="3836"/>
                  </a:lnTo>
                  <a:lnTo>
                    <a:pt x="4711" y="3639"/>
                  </a:lnTo>
                  <a:lnTo>
                    <a:pt x="4691" y="3521"/>
                  </a:lnTo>
                  <a:lnTo>
                    <a:pt x="4298" y="3551"/>
                  </a:lnTo>
                  <a:lnTo>
                    <a:pt x="3836" y="187"/>
                  </a:lnTo>
                  <a:lnTo>
                    <a:pt x="4229" y="109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2ed5c84bb7d_3_0"/>
            <p:cNvSpPr/>
            <p:nvPr/>
          </p:nvSpPr>
          <p:spPr>
            <a:xfrm>
              <a:off x="-1276326" y="4142615"/>
              <a:ext cx="130985" cy="161213"/>
            </a:xfrm>
            <a:custGeom>
              <a:avLst/>
              <a:gdLst/>
              <a:ahLst/>
              <a:cxnLst/>
              <a:rect l="l" t="t" r="r" b="b"/>
              <a:pathLst>
                <a:path w="3237" h="3984" extrusionOk="0">
                  <a:moveTo>
                    <a:pt x="965" y="1003"/>
                  </a:moveTo>
                  <a:lnTo>
                    <a:pt x="1683" y="2498"/>
                  </a:lnTo>
                  <a:lnTo>
                    <a:pt x="650" y="2665"/>
                  </a:lnTo>
                  <a:lnTo>
                    <a:pt x="955" y="1003"/>
                  </a:lnTo>
                  <a:close/>
                  <a:moveTo>
                    <a:pt x="1132" y="0"/>
                  </a:moveTo>
                  <a:lnTo>
                    <a:pt x="1014" y="20"/>
                  </a:lnTo>
                  <a:lnTo>
                    <a:pt x="306" y="3796"/>
                  </a:lnTo>
                  <a:lnTo>
                    <a:pt x="1" y="3865"/>
                  </a:lnTo>
                  <a:lnTo>
                    <a:pt x="11" y="3983"/>
                  </a:lnTo>
                  <a:lnTo>
                    <a:pt x="817" y="3875"/>
                  </a:lnTo>
                  <a:lnTo>
                    <a:pt x="797" y="3757"/>
                  </a:lnTo>
                  <a:lnTo>
                    <a:pt x="453" y="3777"/>
                  </a:lnTo>
                  <a:lnTo>
                    <a:pt x="620" y="2823"/>
                  </a:lnTo>
                  <a:lnTo>
                    <a:pt x="1771" y="2665"/>
                  </a:lnTo>
                  <a:lnTo>
                    <a:pt x="2194" y="3541"/>
                  </a:lnTo>
                  <a:lnTo>
                    <a:pt x="1850" y="3609"/>
                  </a:lnTo>
                  <a:lnTo>
                    <a:pt x="1869" y="3727"/>
                  </a:lnTo>
                  <a:lnTo>
                    <a:pt x="3236" y="3541"/>
                  </a:lnTo>
                  <a:lnTo>
                    <a:pt x="3217" y="3423"/>
                  </a:lnTo>
                  <a:lnTo>
                    <a:pt x="2882" y="3442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2ed5c84bb7d_3_0"/>
            <p:cNvSpPr/>
            <p:nvPr/>
          </p:nvSpPr>
          <p:spPr>
            <a:xfrm>
              <a:off x="-1983104" y="4361900"/>
              <a:ext cx="891484" cy="214141"/>
            </a:xfrm>
            <a:custGeom>
              <a:avLst/>
              <a:gdLst/>
              <a:ahLst/>
              <a:cxnLst/>
              <a:rect l="l" t="t" r="r" b="b"/>
              <a:pathLst>
                <a:path w="22031" h="5292" extrusionOk="0">
                  <a:moveTo>
                    <a:pt x="21499" y="128"/>
                  </a:moveTo>
                  <a:lnTo>
                    <a:pt x="21902" y="1839"/>
                  </a:lnTo>
                  <a:lnTo>
                    <a:pt x="413" y="5163"/>
                  </a:lnTo>
                  <a:lnTo>
                    <a:pt x="128" y="3452"/>
                  </a:lnTo>
                  <a:lnTo>
                    <a:pt x="21499" y="128"/>
                  </a:lnTo>
                  <a:close/>
                  <a:moveTo>
                    <a:pt x="21538" y="0"/>
                  </a:moveTo>
                  <a:lnTo>
                    <a:pt x="49" y="3354"/>
                  </a:lnTo>
                  <a:cubicBezTo>
                    <a:pt x="40" y="3354"/>
                    <a:pt x="20" y="3364"/>
                    <a:pt x="10" y="3373"/>
                  </a:cubicBezTo>
                  <a:cubicBezTo>
                    <a:pt x="0" y="3383"/>
                    <a:pt x="0" y="3403"/>
                    <a:pt x="0" y="3423"/>
                  </a:cubicBezTo>
                  <a:lnTo>
                    <a:pt x="305" y="5242"/>
                  </a:lnTo>
                  <a:cubicBezTo>
                    <a:pt x="315" y="5271"/>
                    <a:pt x="335" y="5291"/>
                    <a:pt x="364" y="5291"/>
                  </a:cubicBezTo>
                  <a:lnTo>
                    <a:pt x="374" y="5291"/>
                  </a:lnTo>
                  <a:lnTo>
                    <a:pt x="21981" y="1947"/>
                  </a:lnTo>
                  <a:cubicBezTo>
                    <a:pt x="21991" y="1938"/>
                    <a:pt x="22011" y="1938"/>
                    <a:pt x="22020" y="1918"/>
                  </a:cubicBezTo>
                  <a:cubicBezTo>
                    <a:pt x="22030" y="1908"/>
                    <a:pt x="22030" y="1888"/>
                    <a:pt x="22030" y="1869"/>
                  </a:cubicBezTo>
                  <a:lnTo>
                    <a:pt x="21597" y="49"/>
                  </a:lnTo>
                  <a:cubicBezTo>
                    <a:pt x="21597" y="20"/>
                    <a:pt x="21568" y="0"/>
                    <a:pt x="21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2ed5c84bb7d_3_0"/>
            <p:cNvSpPr/>
            <p:nvPr/>
          </p:nvSpPr>
          <p:spPr>
            <a:xfrm>
              <a:off x="-2057156" y="3972941"/>
              <a:ext cx="891484" cy="213858"/>
            </a:xfrm>
            <a:custGeom>
              <a:avLst/>
              <a:gdLst/>
              <a:ahLst/>
              <a:cxnLst/>
              <a:rect l="l" t="t" r="r" b="b"/>
              <a:pathLst>
                <a:path w="22031" h="5285" extrusionOk="0">
                  <a:moveTo>
                    <a:pt x="21500" y="122"/>
                  </a:moveTo>
                  <a:lnTo>
                    <a:pt x="21903" y="1823"/>
                  </a:lnTo>
                  <a:lnTo>
                    <a:pt x="414" y="5157"/>
                  </a:lnTo>
                  <a:lnTo>
                    <a:pt x="129" y="3446"/>
                  </a:lnTo>
                  <a:lnTo>
                    <a:pt x="21500" y="122"/>
                  </a:lnTo>
                  <a:close/>
                  <a:moveTo>
                    <a:pt x="21555" y="1"/>
                  </a:moveTo>
                  <a:cubicBezTo>
                    <a:pt x="21550" y="1"/>
                    <a:pt x="21544" y="2"/>
                    <a:pt x="21539" y="4"/>
                  </a:cubicBezTo>
                  <a:lnTo>
                    <a:pt x="60" y="3338"/>
                  </a:lnTo>
                  <a:cubicBezTo>
                    <a:pt x="21" y="3347"/>
                    <a:pt x="1" y="3377"/>
                    <a:pt x="1" y="3406"/>
                  </a:cubicBezTo>
                  <a:lnTo>
                    <a:pt x="316" y="5236"/>
                  </a:lnTo>
                  <a:cubicBezTo>
                    <a:pt x="316" y="5265"/>
                    <a:pt x="335" y="5285"/>
                    <a:pt x="375" y="5285"/>
                  </a:cubicBezTo>
                  <a:lnTo>
                    <a:pt x="21982" y="1941"/>
                  </a:lnTo>
                  <a:cubicBezTo>
                    <a:pt x="22001" y="1941"/>
                    <a:pt x="22011" y="1931"/>
                    <a:pt x="22021" y="1911"/>
                  </a:cubicBezTo>
                  <a:cubicBezTo>
                    <a:pt x="22031" y="1902"/>
                    <a:pt x="22031" y="1882"/>
                    <a:pt x="22031" y="1872"/>
                  </a:cubicBezTo>
                  <a:lnTo>
                    <a:pt x="21608" y="43"/>
                  </a:lnTo>
                  <a:cubicBezTo>
                    <a:pt x="21600" y="19"/>
                    <a:pt x="21579" y="1"/>
                    <a:pt x="2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5" name="Google Shape;965;g2ed5c84bb7d_3_0"/>
          <p:cNvGrpSpPr/>
          <p:nvPr/>
        </p:nvGrpSpPr>
        <p:grpSpPr>
          <a:xfrm rot="-1936839">
            <a:off x="228217" y="3876609"/>
            <a:ext cx="1098574" cy="932705"/>
            <a:chOff x="8039217" y="153473"/>
            <a:chExt cx="898762" cy="763062"/>
          </a:xfrm>
        </p:grpSpPr>
        <p:sp>
          <p:nvSpPr>
            <p:cNvPr id="966" name="Google Shape;966;g2ed5c84bb7d_3_0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2ed5c84bb7d_3_0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2ed5c84bb7d_3_0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2ed5c84bb7d_3_0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2ed5c84bb7d_3_0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g2ed5c84bb7d_3_0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g2ed5c84bb7d_3_0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2ed5c84bb7d_3_0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2ed5c84bb7d_3_0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2ed5c84bb7d_3_0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2ed5c84bb7d_3_0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g2ed5c84bb7d_3_0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g2ed5c84bb7d_3_0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Muisc Background">
            <a:hlinkClick r:id="" action="ppaction://media"/>
            <a:extLst>
              <a:ext uri="{FF2B5EF4-FFF2-40B4-BE49-F238E27FC236}">
                <a16:creationId xmlns:a16="http://schemas.microsoft.com/office/drawing/2014/main" id="{3D83B02C-F9E0-7055-0AE5-88EA723B2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3566" y="1368202"/>
            <a:ext cx="5276868" cy="29682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ed6072a2f1_0_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Importanza </a:t>
            </a:r>
            <a:r>
              <a:rPr lang="en">
                <a:solidFill>
                  <a:schemeClr val="lt1"/>
                </a:solidFill>
              </a:rPr>
              <a:t>della musica nei film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85" name="Google Shape;985;g2ed6072a2f1_0_52"/>
          <p:cNvGrpSpPr/>
          <p:nvPr/>
        </p:nvGrpSpPr>
        <p:grpSpPr>
          <a:xfrm rot="-270074">
            <a:off x="7520657" y="3712990"/>
            <a:ext cx="1358577" cy="1259946"/>
            <a:chOff x="-2401400" y="2614784"/>
            <a:chExt cx="2401395" cy="2227841"/>
          </a:xfrm>
        </p:grpSpPr>
        <p:sp>
          <p:nvSpPr>
            <p:cNvPr id="986" name="Google Shape;986;g2ed6072a2f1_0_52"/>
            <p:cNvSpPr/>
            <p:nvPr/>
          </p:nvSpPr>
          <p:spPr>
            <a:xfrm>
              <a:off x="-2401400" y="2614784"/>
              <a:ext cx="2401395" cy="2227841"/>
            </a:xfrm>
            <a:custGeom>
              <a:avLst/>
              <a:gdLst/>
              <a:ahLst/>
              <a:cxnLst/>
              <a:rect l="l" t="t" r="r" b="b"/>
              <a:pathLst>
                <a:path w="59345" h="55056" extrusionOk="0">
                  <a:moveTo>
                    <a:pt x="35258" y="0"/>
                  </a:moveTo>
                  <a:cubicBezTo>
                    <a:pt x="35242" y="0"/>
                    <a:pt x="35226" y="0"/>
                    <a:pt x="35209" y="1"/>
                  </a:cubicBezTo>
                  <a:cubicBezTo>
                    <a:pt x="34698" y="1"/>
                    <a:pt x="34196" y="89"/>
                    <a:pt x="33724" y="266"/>
                  </a:cubicBezTo>
                  <a:cubicBezTo>
                    <a:pt x="33292" y="423"/>
                    <a:pt x="32888" y="640"/>
                    <a:pt x="32525" y="915"/>
                  </a:cubicBezTo>
                  <a:cubicBezTo>
                    <a:pt x="31895" y="492"/>
                    <a:pt x="31157" y="256"/>
                    <a:pt x="30390" y="256"/>
                  </a:cubicBezTo>
                  <a:cubicBezTo>
                    <a:pt x="30312" y="256"/>
                    <a:pt x="30233" y="266"/>
                    <a:pt x="30164" y="266"/>
                  </a:cubicBezTo>
                  <a:cubicBezTo>
                    <a:pt x="29417" y="315"/>
                    <a:pt x="28709" y="591"/>
                    <a:pt x="28109" y="1043"/>
                  </a:cubicBezTo>
                  <a:cubicBezTo>
                    <a:pt x="27519" y="630"/>
                    <a:pt x="26811" y="384"/>
                    <a:pt x="26083" y="345"/>
                  </a:cubicBezTo>
                  <a:lnTo>
                    <a:pt x="25925" y="345"/>
                  </a:lnTo>
                  <a:cubicBezTo>
                    <a:pt x="24726" y="355"/>
                    <a:pt x="23614" y="955"/>
                    <a:pt x="22945" y="1948"/>
                  </a:cubicBezTo>
                  <a:cubicBezTo>
                    <a:pt x="21028" y="1997"/>
                    <a:pt x="19375" y="3335"/>
                    <a:pt x="18923" y="5203"/>
                  </a:cubicBezTo>
                  <a:cubicBezTo>
                    <a:pt x="18215" y="5351"/>
                    <a:pt x="17556" y="5675"/>
                    <a:pt x="17005" y="6147"/>
                  </a:cubicBezTo>
                  <a:cubicBezTo>
                    <a:pt x="16543" y="6550"/>
                    <a:pt x="16179" y="7042"/>
                    <a:pt x="15923" y="7603"/>
                  </a:cubicBezTo>
                  <a:lnTo>
                    <a:pt x="15746" y="7613"/>
                  </a:lnTo>
                  <a:cubicBezTo>
                    <a:pt x="14271" y="7691"/>
                    <a:pt x="13140" y="8930"/>
                    <a:pt x="13189" y="10406"/>
                  </a:cubicBezTo>
                  <a:lnTo>
                    <a:pt x="13189" y="10524"/>
                  </a:lnTo>
                  <a:cubicBezTo>
                    <a:pt x="13209" y="11183"/>
                    <a:pt x="13465" y="11812"/>
                    <a:pt x="13917" y="12294"/>
                  </a:cubicBezTo>
                  <a:lnTo>
                    <a:pt x="13406" y="28492"/>
                  </a:lnTo>
                  <a:lnTo>
                    <a:pt x="12835" y="28570"/>
                  </a:lnTo>
                  <a:cubicBezTo>
                    <a:pt x="12196" y="28049"/>
                    <a:pt x="11439" y="27685"/>
                    <a:pt x="10622" y="27508"/>
                  </a:cubicBezTo>
                  <a:cubicBezTo>
                    <a:pt x="10246" y="27427"/>
                    <a:pt x="9870" y="27387"/>
                    <a:pt x="9500" y="27387"/>
                  </a:cubicBezTo>
                  <a:cubicBezTo>
                    <a:pt x="7066" y="27387"/>
                    <a:pt x="4876" y="29085"/>
                    <a:pt x="4338" y="31560"/>
                  </a:cubicBezTo>
                  <a:cubicBezTo>
                    <a:pt x="4181" y="32308"/>
                    <a:pt x="4190" y="33075"/>
                    <a:pt x="4348" y="33812"/>
                  </a:cubicBezTo>
                  <a:lnTo>
                    <a:pt x="3945" y="33862"/>
                  </a:lnTo>
                  <a:cubicBezTo>
                    <a:pt x="3099" y="33960"/>
                    <a:pt x="2479" y="34698"/>
                    <a:pt x="2538" y="35543"/>
                  </a:cubicBezTo>
                  <a:cubicBezTo>
                    <a:pt x="2538" y="35573"/>
                    <a:pt x="2617" y="37992"/>
                    <a:pt x="1319" y="38346"/>
                  </a:cubicBezTo>
                  <a:cubicBezTo>
                    <a:pt x="493" y="38582"/>
                    <a:pt x="1" y="39438"/>
                    <a:pt x="207" y="40274"/>
                  </a:cubicBezTo>
                  <a:lnTo>
                    <a:pt x="2519" y="49518"/>
                  </a:lnTo>
                  <a:cubicBezTo>
                    <a:pt x="2686" y="50227"/>
                    <a:pt x="3315" y="50728"/>
                    <a:pt x="4043" y="50728"/>
                  </a:cubicBezTo>
                  <a:cubicBezTo>
                    <a:pt x="4171" y="50728"/>
                    <a:pt x="4299" y="50708"/>
                    <a:pt x="4417" y="50689"/>
                  </a:cubicBezTo>
                  <a:cubicBezTo>
                    <a:pt x="4584" y="50649"/>
                    <a:pt x="4761" y="50640"/>
                    <a:pt x="4938" y="50640"/>
                  </a:cubicBezTo>
                  <a:cubicBezTo>
                    <a:pt x="6285" y="50640"/>
                    <a:pt x="6728" y="51466"/>
                    <a:pt x="6934" y="52076"/>
                  </a:cubicBezTo>
                  <a:cubicBezTo>
                    <a:pt x="7154" y="52733"/>
                    <a:pt x="7764" y="53157"/>
                    <a:pt x="8438" y="53157"/>
                  </a:cubicBezTo>
                  <a:cubicBezTo>
                    <a:pt x="8520" y="53157"/>
                    <a:pt x="8602" y="53150"/>
                    <a:pt x="8685" y="53138"/>
                  </a:cubicBezTo>
                  <a:lnTo>
                    <a:pt x="18726" y="51613"/>
                  </a:lnTo>
                  <a:cubicBezTo>
                    <a:pt x="19503" y="53679"/>
                    <a:pt x="21480" y="55046"/>
                    <a:pt x="23683" y="55055"/>
                  </a:cubicBezTo>
                  <a:cubicBezTo>
                    <a:pt x="25286" y="55055"/>
                    <a:pt x="26801" y="54328"/>
                    <a:pt x="27804" y="53088"/>
                  </a:cubicBezTo>
                  <a:cubicBezTo>
                    <a:pt x="29554" y="53433"/>
                    <a:pt x="31335" y="53600"/>
                    <a:pt x="33124" y="53610"/>
                  </a:cubicBezTo>
                  <a:cubicBezTo>
                    <a:pt x="33331" y="53610"/>
                    <a:pt x="33528" y="53600"/>
                    <a:pt x="33724" y="53600"/>
                  </a:cubicBezTo>
                  <a:cubicBezTo>
                    <a:pt x="39006" y="53482"/>
                    <a:pt x="43795" y="52007"/>
                    <a:pt x="47582" y="49351"/>
                  </a:cubicBezTo>
                  <a:cubicBezTo>
                    <a:pt x="52342" y="46007"/>
                    <a:pt x="55558" y="40874"/>
                    <a:pt x="56472" y="35120"/>
                  </a:cubicBezTo>
                  <a:cubicBezTo>
                    <a:pt x="59344" y="32858"/>
                    <a:pt x="59108" y="28433"/>
                    <a:pt x="56020" y="26495"/>
                  </a:cubicBezTo>
                  <a:cubicBezTo>
                    <a:pt x="55676" y="25227"/>
                    <a:pt x="55213" y="23997"/>
                    <a:pt x="54643" y="22817"/>
                  </a:cubicBezTo>
                  <a:cubicBezTo>
                    <a:pt x="53669" y="20821"/>
                    <a:pt x="52479" y="19208"/>
                    <a:pt x="51093" y="18028"/>
                  </a:cubicBezTo>
                  <a:cubicBezTo>
                    <a:pt x="51161" y="17900"/>
                    <a:pt x="51230" y="17772"/>
                    <a:pt x="51289" y="17644"/>
                  </a:cubicBezTo>
                  <a:cubicBezTo>
                    <a:pt x="51850" y="16287"/>
                    <a:pt x="51230" y="14723"/>
                    <a:pt x="49883" y="14123"/>
                  </a:cubicBezTo>
                  <a:lnTo>
                    <a:pt x="49598" y="14005"/>
                  </a:lnTo>
                  <a:cubicBezTo>
                    <a:pt x="49726" y="12992"/>
                    <a:pt x="49499" y="11969"/>
                    <a:pt x="48958" y="11104"/>
                  </a:cubicBezTo>
                  <a:cubicBezTo>
                    <a:pt x="48339" y="10170"/>
                    <a:pt x="47346" y="9530"/>
                    <a:pt x="46234" y="9363"/>
                  </a:cubicBezTo>
                  <a:cubicBezTo>
                    <a:pt x="46185" y="9009"/>
                    <a:pt x="46097" y="8655"/>
                    <a:pt x="45979" y="8311"/>
                  </a:cubicBezTo>
                  <a:cubicBezTo>
                    <a:pt x="45516" y="7032"/>
                    <a:pt x="44543" y="6039"/>
                    <a:pt x="43372" y="5665"/>
                  </a:cubicBezTo>
                  <a:cubicBezTo>
                    <a:pt x="43028" y="5557"/>
                    <a:pt x="42674" y="5508"/>
                    <a:pt x="42310" y="5508"/>
                  </a:cubicBezTo>
                  <a:cubicBezTo>
                    <a:pt x="42094" y="5508"/>
                    <a:pt x="41877" y="5528"/>
                    <a:pt x="41671" y="5567"/>
                  </a:cubicBezTo>
                  <a:cubicBezTo>
                    <a:pt x="41514" y="5282"/>
                    <a:pt x="41317" y="5016"/>
                    <a:pt x="41100" y="4780"/>
                  </a:cubicBezTo>
                  <a:cubicBezTo>
                    <a:pt x="40648" y="4288"/>
                    <a:pt x="40058" y="3934"/>
                    <a:pt x="39399" y="3767"/>
                  </a:cubicBezTo>
                  <a:cubicBezTo>
                    <a:pt x="39153" y="2420"/>
                    <a:pt x="38484" y="1318"/>
                    <a:pt x="37481" y="659"/>
                  </a:cubicBezTo>
                  <a:cubicBezTo>
                    <a:pt x="36816" y="235"/>
                    <a:pt x="36047" y="0"/>
                    <a:pt x="35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2ed6072a2f1_0_52"/>
            <p:cNvSpPr/>
            <p:nvPr/>
          </p:nvSpPr>
          <p:spPr>
            <a:xfrm>
              <a:off x="-1887604" y="3278628"/>
              <a:ext cx="1805993" cy="1436143"/>
            </a:xfrm>
            <a:custGeom>
              <a:avLst/>
              <a:gdLst/>
              <a:ahLst/>
              <a:cxnLst/>
              <a:rect l="l" t="t" r="r" b="b"/>
              <a:pathLst>
                <a:path w="44631" h="35491" extrusionOk="0">
                  <a:moveTo>
                    <a:pt x="29192" y="0"/>
                  </a:moveTo>
                  <a:cubicBezTo>
                    <a:pt x="27433" y="0"/>
                    <a:pt x="25665" y="327"/>
                    <a:pt x="24125" y="1151"/>
                  </a:cubicBezTo>
                  <a:cubicBezTo>
                    <a:pt x="20250" y="3226"/>
                    <a:pt x="18303" y="8143"/>
                    <a:pt x="14143" y="9549"/>
                  </a:cubicBezTo>
                  <a:cubicBezTo>
                    <a:pt x="11773" y="10356"/>
                    <a:pt x="9137" y="9825"/>
                    <a:pt x="6698" y="10415"/>
                  </a:cubicBezTo>
                  <a:cubicBezTo>
                    <a:pt x="4643" y="10916"/>
                    <a:pt x="2853" y="12175"/>
                    <a:pt x="1682" y="13946"/>
                  </a:cubicBezTo>
                  <a:cubicBezTo>
                    <a:pt x="119" y="16365"/>
                    <a:pt x="1" y="19807"/>
                    <a:pt x="512" y="22580"/>
                  </a:cubicBezTo>
                  <a:cubicBezTo>
                    <a:pt x="1171" y="26131"/>
                    <a:pt x="3187" y="28914"/>
                    <a:pt x="5892" y="30979"/>
                  </a:cubicBezTo>
                  <a:cubicBezTo>
                    <a:pt x="9905" y="34028"/>
                    <a:pt x="15432" y="35490"/>
                    <a:pt x="20313" y="35490"/>
                  </a:cubicBezTo>
                  <a:cubicBezTo>
                    <a:pt x="20503" y="35490"/>
                    <a:pt x="20692" y="35488"/>
                    <a:pt x="20880" y="35484"/>
                  </a:cubicBezTo>
                  <a:cubicBezTo>
                    <a:pt x="25483" y="35375"/>
                    <a:pt x="30036" y="34195"/>
                    <a:pt x="33842" y="31520"/>
                  </a:cubicBezTo>
                  <a:cubicBezTo>
                    <a:pt x="41671" y="26013"/>
                    <a:pt x="44631" y="15696"/>
                    <a:pt x="40392" y="6992"/>
                  </a:cubicBezTo>
                  <a:cubicBezTo>
                    <a:pt x="39605" y="5380"/>
                    <a:pt x="38582" y="3855"/>
                    <a:pt x="37215" y="2685"/>
                  </a:cubicBezTo>
                  <a:cubicBezTo>
                    <a:pt x="35150" y="934"/>
                    <a:pt x="32416" y="108"/>
                    <a:pt x="29712" y="10"/>
                  </a:cubicBezTo>
                  <a:cubicBezTo>
                    <a:pt x="29539" y="4"/>
                    <a:pt x="29365" y="0"/>
                    <a:pt x="29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2ed6072a2f1_0_52"/>
            <p:cNvSpPr/>
            <p:nvPr/>
          </p:nvSpPr>
          <p:spPr>
            <a:xfrm>
              <a:off x="-1639386" y="4473666"/>
              <a:ext cx="355525" cy="299724"/>
            </a:xfrm>
            <a:custGeom>
              <a:avLst/>
              <a:gdLst/>
              <a:ahLst/>
              <a:cxnLst/>
              <a:rect l="l" t="t" r="r" b="b"/>
              <a:pathLst>
                <a:path w="8786" h="7407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21" y="6777"/>
                    <a:pt x="3500" y="7407"/>
                    <a:pt x="4740" y="7407"/>
                  </a:cubicBezTo>
                  <a:cubicBezTo>
                    <a:pt x="4956" y="7407"/>
                    <a:pt x="5175" y="7388"/>
                    <a:pt x="5393" y="7348"/>
                  </a:cubicBezTo>
                  <a:cubicBezTo>
                    <a:pt x="6868" y="7073"/>
                    <a:pt x="8039" y="5952"/>
                    <a:pt x="8353" y="4486"/>
                  </a:cubicBezTo>
                  <a:cubicBezTo>
                    <a:pt x="8786" y="2490"/>
                    <a:pt x="7517" y="533"/>
                    <a:pt x="5521" y="90"/>
                  </a:cubicBezTo>
                  <a:cubicBezTo>
                    <a:pt x="5242" y="30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g2ed6072a2f1_0_52"/>
            <p:cNvSpPr/>
            <p:nvPr/>
          </p:nvSpPr>
          <p:spPr>
            <a:xfrm>
              <a:off x="-445075" y="3713150"/>
              <a:ext cx="355566" cy="299481"/>
            </a:xfrm>
            <a:custGeom>
              <a:avLst/>
              <a:gdLst/>
              <a:ahLst/>
              <a:cxnLst/>
              <a:rect l="l" t="t" r="r" b="b"/>
              <a:pathLst>
                <a:path w="8787" h="7401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10" y="6772"/>
                    <a:pt x="3487" y="7401"/>
                    <a:pt x="4721" y="7401"/>
                  </a:cubicBezTo>
                  <a:cubicBezTo>
                    <a:pt x="4944" y="7401"/>
                    <a:pt x="5169" y="7380"/>
                    <a:pt x="5393" y="7338"/>
                  </a:cubicBezTo>
                  <a:cubicBezTo>
                    <a:pt x="6868" y="7073"/>
                    <a:pt x="8039" y="5951"/>
                    <a:pt x="8353" y="4486"/>
                  </a:cubicBezTo>
                  <a:cubicBezTo>
                    <a:pt x="8786" y="2490"/>
                    <a:pt x="7518" y="523"/>
                    <a:pt x="5521" y="90"/>
                  </a:cubicBezTo>
                  <a:cubicBezTo>
                    <a:pt x="5242" y="29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g2ed6072a2f1_0_52"/>
            <p:cNvSpPr/>
            <p:nvPr/>
          </p:nvSpPr>
          <p:spPr>
            <a:xfrm>
              <a:off x="-2212788" y="3782711"/>
              <a:ext cx="355485" cy="299441"/>
            </a:xfrm>
            <a:custGeom>
              <a:avLst/>
              <a:gdLst/>
              <a:ahLst/>
              <a:cxnLst/>
              <a:rect l="l" t="t" r="r" b="b"/>
              <a:pathLst>
                <a:path w="8785" h="7400" extrusionOk="0">
                  <a:moveTo>
                    <a:pt x="4693" y="1"/>
                  </a:moveTo>
                  <a:cubicBezTo>
                    <a:pt x="1904" y="1"/>
                    <a:pt x="0" y="3177"/>
                    <a:pt x="1624" y="5698"/>
                  </a:cubicBezTo>
                  <a:cubicBezTo>
                    <a:pt x="2311" y="6769"/>
                    <a:pt x="3496" y="7399"/>
                    <a:pt x="4737" y="7399"/>
                  </a:cubicBezTo>
                  <a:cubicBezTo>
                    <a:pt x="4954" y="7399"/>
                    <a:pt x="5173" y="7380"/>
                    <a:pt x="5391" y="7340"/>
                  </a:cubicBezTo>
                  <a:cubicBezTo>
                    <a:pt x="6866" y="7075"/>
                    <a:pt x="8037" y="5944"/>
                    <a:pt x="8351" y="4478"/>
                  </a:cubicBezTo>
                  <a:cubicBezTo>
                    <a:pt x="8784" y="2492"/>
                    <a:pt x="7515" y="525"/>
                    <a:pt x="5519" y="92"/>
                  </a:cubicBezTo>
                  <a:cubicBezTo>
                    <a:pt x="5237" y="30"/>
                    <a:pt x="4961" y="1"/>
                    <a:pt x="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2ed6072a2f1_0_52"/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2ed6072a2f1_0_52"/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2ed6072a2f1_0_52"/>
            <p:cNvSpPr/>
            <p:nvPr/>
          </p:nvSpPr>
          <p:spPr>
            <a:xfrm>
              <a:off x="-1714086" y="2836699"/>
              <a:ext cx="1221396" cy="400968"/>
            </a:xfrm>
            <a:custGeom>
              <a:avLst/>
              <a:gdLst/>
              <a:ahLst/>
              <a:cxnLst/>
              <a:rect l="l" t="t" r="r" b="b"/>
              <a:pathLst>
                <a:path w="30184" h="9909" extrusionOk="0">
                  <a:moveTo>
                    <a:pt x="5569" y="1"/>
                  </a:moveTo>
                  <a:cubicBezTo>
                    <a:pt x="5479" y="1"/>
                    <a:pt x="5390" y="5"/>
                    <a:pt x="5302" y="14"/>
                  </a:cubicBezTo>
                  <a:cubicBezTo>
                    <a:pt x="4033" y="162"/>
                    <a:pt x="2981" y="1332"/>
                    <a:pt x="2951" y="2601"/>
                  </a:cubicBezTo>
                  <a:cubicBezTo>
                    <a:pt x="2676" y="2480"/>
                    <a:pt x="2344" y="2417"/>
                    <a:pt x="2003" y="2417"/>
                  </a:cubicBezTo>
                  <a:cubicBezTo>
                    <a:pt x="1317" y="2417"/>
                    <a:pt x="594" y="2669"/>
                    <a:pt x="227" y="3201"/>
                  </a:cubicBezTo>
                  <a:cubicBezTo>
                    <a:pt x="60" y="3456"/>
                    <a:pt x="1" y="3761"/>
                    <a:pt x="60" y="4056"/>
                  </a:cubicBezTo>
                  <a:cubicBezTo>
                    <a:pt x="640" y="4873"/>
                    <a:pt x="1505" y="5443"/>
                    <a:pt x="2489" y="5659"/>
                  </a:cubicBezTo>
                  <a:cubicBezTo>
                    <a:pt x="3846" y="5974"/>
                    <a:pt x="5213" y="6259"/>
                    <a:pt x="6580" y="6515"/>
                  </a:cubicBezTo>
                  <a:cubicBezTo>
                    <a:pt x="7898" y="6771"/>
                    <a:pt x="9206" y="7007"/>
                    <a:pt x="10514" y="7243"/>
                  </a:cubicBezTo>
                  <a:lnTo>
                    <a:pt x="22503" y="9406"/>
                  </a:lnTo>
                  <a:cubicBezTo>
                    <a:pt x="23457" y="9574"/>
                    <a:pt x="24430" y="9721"/>
                    <a:pt x="25414" y="9810"/>
                  </a:cubicBezTo>
                  <a:cubicBezTo>
                    <a:pt x="26032" y="9875"/>
                    <a:pt x="26652" y="9908"/>
                    <a:pt x="27271" y="9908"/>
                  </a:cubicBezTo>
                  <a:cubicBezTo>
                    <a:pt x="28139" y="9908"/>
                    <a:pt x="29004" y="9843"/>
                    <a:pt x="29859" y="9711"/>
                  </a:cubicBezTo>
                  <a:cubicBezTo>
                    <a:pt x="29967" y="9515"/>
                    <a:pt x="30036" y="9308"/>
                    <a:pt x="30075" y="9092"/>
                  </a:cubicBezTo>
                  <a:cubicBezTo>
                    <a:pt x="30184" y="8315"/>
                    <a:pt x="29731" y="7518"/>
                    <a:pt x="29033" y="7164"/>
                  </a:cubicBezTo>
                  <a:cubicBezTo>
                    <a:pt x="28713" y="6998"/>
                    <a:pt x="28360" y="6915"/>
                    <a:pt x="28007" y="6915"/>
                  </a:cubicBezTo>
                  <a:cubicBezTo>
                    <a:pt x="27816" y="6915"/>
                    <a:pt x="27626" y="6939"/>
                    <a:pt x="27440" y="6987"/>
                  </a:cubicBezTo>
                  <a:cubicBezTo>
                    <a:pt x="27213" y="7036"/>
                    <a:pt x="26997" y="7115"/>
                    <a:pt x="26791" y="7233"/>
                  </a:cubicBezTo>
                  <a:cubicBezTo>
                    <a:pt x="26771" y="6662"/>
                    <a:pt x="26633" y="6112"/>
                    <a:pt x="26387" y="5600"/>
                  </a:cubicBezTo>
                  <a:cubicBezTo>
                    <a:pt x="26269" y="5354"/>
                    <a:pt x="26092" y="5128"/>
                    <a:pt x="25886" y="4941"/>
                  </a:cubicBezTo>
                  <a:cubicBezTo>
                    <a:pt x="25669" y="4745"/>
                    <a:pt x="25404" y="4607"/>
                    <a:pt x="25109" y="4548"/>
                  </a:cubicBezTo>
                  <a:cubicBezTo>
                    <a:pt x="24988" y="4522"/>
                    <a:pt x="24863" y="4508"/>
                    <a:pt x="24740" y="4508"/>
                  </a:cubicBezTo>
                  <a:cubicBezTo>
                    <a:pt x="24314" y="4508"/>
                    <a:pt x="23900" y="4671"/>
                    <a:pt x="23663" y="5030"/>
                  </a:cubicBezTo>
                  <a:cubicBezTo>
                    <a:pt x="23702" y="4400"/>
                    <a:pt x="23732" y="3751"/>
                    <a:pt x="23545" y="3161"/>
                  </a:cubicBezTo>
                  <a:cubicBezTo>
                    <a:pt x="23496" y="3014"/>
                    <a:pt x="23437" y="2876"/>
                    <a:pt x="23358" y="2738"/>
                  </a:cubicBezTo>
                  <a:cubicBezTo>
                    <a:pt x="23034" y="2188"/>
                    <a:pt x="22493" y="1804"/>
                    <a:pt x="21873" y="1666"/>
                  </a:cubicBezTo>
                  <a:cubicBezTo>
                    <a:pt x="21630" y="1604"/>
                    <a:pt x="21381" y="1571"/>
                    <a:pt x="21130" y="1571"/>
                  </a:cubicBezTo>
                  <a:cubicBezTo>
                    <a:pt x="20945" y="1571"/>
                    <a:pt x="20759" y="1589"/>
                    <a:pt x="20575" y="1627"/>
                  </a:cubicBezTo>
                  <a:cubicBezTo>
                    <a:pt x="19523" y="1843"/>
                    <a:pt x="18637" y="2561"/>
                    <a:pt x="17959" y="3387"/>
                  </a:cubicBezTo>
                  <a:cubicBezTo>
                    <a:pt x="17890" y="2502"/>
                    <a:pt x="17143" y="1745"/>
                    <a:pt x="16277" y="1519"/>
                  </a:cubicBezTo>
                  <a:cubicBezTo>
                    <a:pt x="16248" y="1509"/>
                    <a:pt x="16228" y="1499"/>
                    <a:pt x="16198" y="1499"/>
                  </a:cubicBezTo>
                  <a:cubicBezTo>
                    <a:pt x="16001" y="1450"/>
                    <a:pt x="15796" y="1428"/>
                    <a:pt x="15590" y="1428"/>
                  </a:cubicBezTo>
                  <a:cubicBezTo>
                    <a:pt x="15550" y="1428"/>
                    <a:pt x="15511" y="1429"/>
                    <a:pt x="15471" y="1430"/>
                  </a:cubicBezTo>
                  <a:cubicBezTo>
                    <a:pt x="14851" y="1460"/>
                    <a:pt x="14241" y="1647"/>
                    <a:pt x="13710" y="1971"/>
                  </a:cubicBezTo>
                  <a:cubicBezTo>
                    <a:pt x="12943" y="2434"/>
                    <a:pt x="12333" y="3112"/>
                    <a:pt x="11783" y="3810"/>
                  </a:cubicBezTo>
                  <a:cubicBezTo>
                    <a:pt x="11511" y="2629"/>
                    <a:pt x="10298" y="1797"/>
                    <a:pt x="9107" y="1797"/>
                  </a:cubicBezTo>
                  <a:cubicBezTo>
                    <a:pt x="8792" y="1797"/>
                    <a:pt x="8478" y="1855"/>
                    <a:pt x="8183" y="1981"/>
                  </a:cubicBezTo>
                  <a:cubicBezTo>
                    <a:pt x="7937" y="1047"/>
                    <a:pt x="7121" y="309"/>
                    <a:pt x="6187" y="73"/>
                  </a:cubicBezTo>
                  <a:cubicBezTo>
                    <a:pt x="5987" y="25"/>
                    <a:pt x="5778" y="1"/>
                    <a:pt x="5569" y="1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2ed6072a2f1_0_52"/>
            <p:cNvSpPr/>
            <p:nvPr/>
          </p:nvSpPr>
          <p:spPr>
            <a:xfrm>
              <a:off x="-1569744" y="2766612"/>
              <a:ext cx="971200" cy="467047"/>
            </a:xfrm>
            <a:custGeom>
              <a:avLst/>
              <a:gdLst/>
              <a:ahLst/>
              <a:cxnLst/>
              <a:rect l="l" t="t" r="r" b="b"/>
              <a:pathLst>
                <a:path w="24001" h="11542" extrusionOk="0">
                  <a:moveTo>
                    <a:pt x="7125" y="1"/>
                  </a:moveTo>
                  <a:cubicBezTo>
                    <a:pt x="6236" y="1"/>
                    <a:pt x="5351" y="577"/>
                    <a:pt x="5108" y="1431"/>
                  </a:cubicBezTo>
                  <a:cubicBezTo>
                    <a:pt x="4834" y="1179"/>
                    <a:pt x="4474" y="1065"/>
                    <a:pt x="4105" y="1065"/>
                  </a:cubicBezTo>
                  <a:cubicBezTo>
                    <a:pt x="3653" y="1065"/>
                    <a:pt x="3187" y="1237"/>
                    <a:pt x="2846" y="1540"/>
                  </a:cubicBezTo>
                  <a:cubicBezTo>
                    <a:pt x="2757" y="1618"/>
                    <a:pt x="2679" y="1697"/>
                    <a:pt x="2610" y="1786"/>
                  </a:cubicBezTo>
                  <a:cubicBezTo>
                    <a:pt x="2148" y="2326"/>
                    <a:pt x="1951" y="3054"/>
                    <a:pt x="1902" y="3772"/>
                  </a:cubicBezTo>
                  <a:cubicBezTo>
                    <a:pt x="1850" y="3767"/>
                    <a:pt x="1800" y="3764"/>
                    <a:pt x="1750" y="3764"/>
                  </a:cubicBezTo>
                  <a:cubicBezTo>
                    <a:pt x="693" y="3764"/>
                    <a:pt x="0" y="4928"/>
                    <a:pt x="554" y="5877"/>
                  </a:cubicBezTo>
                  <a:lnTo>
                    <a:pt x="997" y="6221"/>
                  </a:lnTo>
                  <a:cubicBezTo>
                    <a:pt x="1538" y="7018"/>
                    <a:pt x="2216" y="7706"/>
                    <a:pt x="3013" y="8247"/>
                  </a:cubicBezTo>
                  <a:cubicBezTo>
                    <a:pt x="4321" y="8503"/>
                    <a:pt x="5639" y="8739"/>
                    <a:pt x="6947" y="8975"/>
                  </a:cubicBezTo>
                  <a:lnTo>
                    <a:pt x="18936" y="11138"/>
                  </a:lnTo>
                  <a:cubicBezTo>
                    <a:pt x="19890" y="11306"/>
                    <a:pt x="20863" y="11453"/>
                    <a:pt x="21847" y="11542"/>
                  </a:cubicBezTo>
                  <a:cubicBezTo>
                    <a:pt x="22132" y="11433"/>
                    <a:pt x="22397" y="11296"/>
                    <a:pt x="22653" y="11129"/>
                  </a:cubicBezTo>
                  <a:cubicBezTo>
                    <a:pt x="23440" y="10588"/>
                    <a:pt x="24000" y="9634"/>
                    <a:pt x="23853" y="8689"/>
                  </a:cubicBezTo>
                  <a:cubicBezTo>
                    <a:pt x="23853" y="8650"/>
                    <a:pt x="23843" y="8611"/>
                    <a:pt x="23833" y="8571"/>
                  </a:cubicBezTo>
                  <a:cubicBezTo>
                    <a:pt x="23705" y="8021"/>
                    <a:pt x="23322" y="7559"/>
                    <a:pt x="22810" y="7313"/>
                  </a:cubicBezTo>
                  <a:cubicBezTo>
                    <a:pt x="22608" y="7214"/>
                    <a:pt x="22386" y="7165"/>
                    <a:pt x="22166" y="7165"/>
                  </a:cubicBezTo>
                  <a:cubicBezTo>
                    <a:pt x="21969" y="7165"/>
                    <a:pt x="21772" y="7204"/>
                    <a:pt x="21591" y="7283"/>
                  </a:cubicBezTo>
                  <a:cubicBezTo>
                    <a:pt x="21748" y="6467"/>
                    <a:pt x="21394" y="5631"/>
                    <a:pt x="20706" y="5169"/>
                  </a:cubicBezTo>
                  <a:cubicBezTo>
                    <a:pt x="20480" y="5021"/>
                    <a:pt x="20234" y="4923"/>
                    <a:pt x="19968" y="4874"/>
                  </a:cubicBezTo>
                  <a:cubicBezTo>
                    <a:pt x="19844" y="4851"/>
                    <a:pt x="19719" y="4840"/>
                    <a:pt x="19594" y="4840"/>
                  </a:cubicBezTo>
                  <a:cubicBezTo>
                    <a:pt x="19176" y="4840"/>
                    <a:pt x="18763" y="4966"/>
                    <a:pt x="18414" y="5208"/>
                  </a:cubicBezTo>
                  <a:cubicBezTo>
                    <a:pt x="18513" y="4608"/>
                    <a:pt x="18523" y="3969"/>
                    <a:pt x="18306" y="3398"/>
                  </a:cubicBezTo>
                  <a:lnTo>
                    <a:pt x="18296" y="3379"/>
                  </a:lnTo>
                  <a:cubicBezTo>
                    <a:pt x="18080" y="2818"/>
                    <a:pt x="17608" y="2326"/>
                    <a:pt x="16998" y="2228"/>
                  </a:cubicBezTo>
                  <a:cubicBezTo>
                    <a:pt x="16930" y="2216"/>
                    <a:pt x="16861" y="2210"/>
                    <a:pt x="16791" y="2210"/>
                  </a:cubicBezTo>
                  <a:cubicBezTo>
                    <a:pt x="16249" y="2210"/>
                    <a:pt x="15696" y="2572"/>
                    <a:pt x="15592" y="3103"/>
                  </a:cubicBezTo>
                  <a:cubicBezTo>
                    <a:pt x="15344" y="2666"/>
                    <a:pt x="14832" y="2456"/>
                    <a:pt x="14316" y="2456"/>
                  </a:cubicBezTo>
                  <a:cubicBezTo>
                    <a:pt x="14135" y="2456"/>
                    <a:pt x="13953" y="2482"/>
                    <a:pt x="13782" y="2533"/>
                  </a:cubicBezTo>
                  <a:cubicBezTo>
                    <a:pt x="13349" y="2680"/>
                    <a:pt x="12956" y="2907"/>
                    <a:pt x="12622" y="3202"/>
                  </a:cubicBezTo>
                  <a:cubicBezTo>
                    <a:pt x="12445" y="3359"/>
                    <a:pt x="12268" y="3516"/>
                    <a:pt x="12100" y="3664"/>
                  </a:cubicBezTo>
                  <a:cubicBezTo>
                    <a:pt x="12051" y="3487"/>
                    <a:pt x="11982" y="3310"/>
                    <a:pt x="11904" y="3143"/>
                  </a:cubicBezTo>
                  <a:cubicBezTo>
                    <a:pt x="11717" y="2759"/>
                    <a:pt x="11432" y="2435"/>
                    <a:pt x="11068" y="2218"/>
                  </a:cubicBezTo>
                  <a:cubicBezTo>
                    <a:pt x="10826" y="2091"/>
                    <a:pt x="10549" y="2022"/>
                    <a:pt x="10276" y="2022"/>
                  </a:cubicBezTo>
                  <a:cubicBezTo>
                    <a:pt x="9938" y="2022"/>
                    <a:pt x="9607" y="2127"/>
                    <a:pt x="9356" y="2356"/>
                  </a:cubicBezTo>
                  <a:cubicBezTo>
                    <a:pt x="9337" y="1323"/>
                    <a:pt x="8599" y="300"/>
                    <a:pt x="7586" y="55"/>
                  </a:cubicBezTo>
                  <a:cubicBezTo>
                    <a:pt x="7435" y="18"/>
                    <a:pt x="7280" y="1"/>
                    <a:pt x="7125" y="1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2ed6072a2f1_0_52"/>
            <p:cNvSpPr/>
            <p:nvPr/>
          </p:nvSpPr>
          <p:spPr>
            <a:xfrm>
              <a:off x="-1814766" y="3042995"/>
              <a:ext cx="1342386" cy="1395314"/>
            </a:xfrm>
            <a:custGeom>
              <a:avLst/>
              <a:gdLst/>
              <a:ahLst/>
              <a:cxnLst/>
              <a:rect l="l" t="t" r="r" b="b"/>
              <a:pathLst>
                <a:path w="33174" h="34482" extrusionOk="0">
                  <a:moveTo>
                    <a:pt x="954" y="1"/>
                  </a:moveTo>
                  <a:lnTo>
                    <a:pt x="954" y="79"/>
                  </a:lnTo>
                  <a:lnTo>
                    <a:pt x="856" y="3089"/>
                  </a:lnTo>
                  <a:lnTo>
                    <a:pt x="0" y="30193"/>
                  </a:lnTo>
                  <a:lnTo>
                    <a:pt x="2095" y="30656"/>
                  </a:lnTo>
                  <a:lnTo>
                    <a:pt x="3728" y="29987"/>
                  </a:lnTo>
                  <a:lnTo>
                    <a:pt x="5016" y="31305"/>
                  </a:lnTo>
                  <a:lnTo>
                    <a:pt x="7770" y="31914"/>
                  </a:lnTo>
                  <a:lnTo>
                    <a:pt x="9648" y="30842"/>
                  </a:lnTo>
                  <a:lnTo>
                    <a:pt x="10956" y="32632"/>
                  </a:lnTo>
                  <a:lnTo>
                    <a:pt x="12904" y="33065"/>
                  </a:lnTo>
                  <a:lnTo>
                    <a:pt x="15303" y="31885"/>
                  </a:lnTo>
                  <a:lnTo>
                    <a:pt x="16474" y="33842"/>
                  </a:lnTo>
                  <a:lnTo>
                    <a:pt x="19355" y="34481"/>
                  </a:lnTo>
                  <a:lnTo>
                    <a:pt x="21794" y="30734"/>
                  </a:lnTo>
                  <a:lnTo>
                    <a:pt x="33006" y="6915"/>
                  </a:lnTo>
                  <a:lnTo>
                    <a:pt x="33085" y="6708"/>
                  </a:lnTo>
                  <a:lnTo>
                    <a:pt x="33114" y="6639"/>
                  </a:lnTo>
                  <a:lnTo>
                    <a:pt x="33173" y="6511"/>
                  </a:lnTo>
                  <a:cubicBezTo>
                    <a:pt x="33173" y="6511"/>
                    <a:pt x="32662" y="6315"/>
                    <a:pt x="31727" y="5990"/>
                  </a:cubicBezTo>
                  <a:lnTo>
                    <a:pt x="31718" y="5990"/>
                  </a:lnTo>
                  <a:cubicBezTo>
                    <a:pt x="31649" y="5980"/>
                    <a:pt x="31580" y="5951"/>
                    <a:pt x="31511" y="5931"/>
                  </a:cubicBezTo>
                  <a:cubicBezTo>
                    <a:pt x="30655" y="5646"/>
                    <a:pt x="29505" y="5282"/>
                    <a:pt x="28098" y="4859"/>
                  </a:cubicBezTo>
                  <a:cubicBezTo>
                    <a:pt x="26977" y="4525"/>
                    <a:pt x="25699" y="4161"/>
                    <a:pt x="24282" y="3787"/>
                  </a:cubicBezTo>
                  <a:cubicBezTo>
                    <a:pt x="22915" y="3433"/>
                    <a:pt x="21430" y="3050"/>
                    <a:pt x="19847" y="2695"/>
                  </a:cubicBezTo>
                  <a:cubicBezTo>
                    <a:pt x="18726" y="2430"/>
                    <a:pt x="17555" y="2184"/>
                    <a:pt x="16346" y="1938"/>
                  </a:cubicBezTo>
                  <a:cubicBezTo>
                    <a:pt x="15608" y="1791"/>
                    <a:pt x="14851" y="1653"/>
                    <a:pt x="14084" y="1515"/>
                  </a:cubicBezTo>
                  <a:cubicBezTo>
                    <a:pt x="11261" y="1004"/>
                    <a:pt x="8262" y="561"/>
                    <a:pt x="5193" y="286"/>
                  </a:cubicBezTo>
                  <a:cubicBezTo>
                    <a:pt x="3787" y="158"/>
                    <a:pt x="2371" y="60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2ed6072a2f1_0_52"/>
            <p:cNvSpPr/>
            <p:nvPr/>
          </p:nvSpPr>
          <p:spPr>
            <a:xfrm>
              <a:off x="-1729989" y="3062094"/>
              <a:ext cx="265855" cy="1247657"/>
            </a:xfrm>
            <a:custGeom>
              <a:avLst/>
              <a:gdLst/>
              <a:ahLst/>
              <a:cxnLst/>
              <a:rect l="l" t="t" r="r" b="b"/>
              <a:pathLst>
                <a:path w="6570" h="30833" extrusionOk="0">
                  <a:moveTo>
                    <a:pt x="2302" y="1"/>
                  </a:moveTo>
                  <a:lnTo>
                    <a:pt x="0" y="30184"/>
                  </a:lnTo>
                  <a:lnTo>
                    <a:pt x="2921" y="30833"/>
                  </a:lnTo>
                  <a:lnTo>
                    <a:pt x="6570" y="2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2ed6072a2f1_0_52"/>
            <p:cNvSpPr/>
            <p:nvPr/>
          </p:nvSpPr>
          <p:spPr>
            <a:xfrm>
              <a:off x="-1500750" y="3097907"/>
              <a:ext cx="349051" cy="1265179"/>
            </a:xfrm>
            <a:custGeom>
              <a:avLst/>
              <a:gdLst/>
              <a:ahLst/>
              <a:cxnLst/>
              <a:rect l="l" t="t" r="r" b="b"/>
              <a:pathLst>
                <a:path w="8626" h="31266" extrusionOk="0">
                  <a:moveTo>
                    <a:pt x="4357" y="1"/>
                  </a:moveTo>
                  <a:lnTo>
                    <a:pt x="0" y="30557"/>
                  </a:lnTo>
                  <a:lnTo>
                    <a:pt x="3196" y="31266"/>
                  </a:lnTo>
                  <a:lnTo>
                    <a:pt x="8576" y="581"/>
                  </a:lnTo>
                  <a:lnTo>
                    <a:pt x="8625" y="345"/>
                  </a:lnTo>
                  <a:lnTo>
                    <a:pt x="6324" y="158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2ed6072a2f1_0_52"/>
            <p:cNvSpPr/>
            <p:nvPr/>
          </p:nvSpPr>
          <p:spPr>
            <a:xfrm>
              <a:off x="-1292634" y="3141691"/>
              <a:ext cx="464053" cy="1270763"/>
            </a:xfrm>
            <a:custGeom>
              <a:avLst/>
              <a:gdLst/>
              <a:ahLst/>
              <a:cxnLst/>
              <a:rect l="l" t="t" r="r" b="b"/>
              <a:pathLst>
                <a:path w="11468" h="31404" extrusionOk="0">
                  <a:moveTo>
                    <a:pt x="7003" y="1"/>
                  </a:moveTo>
                  <a:lnTo>
                    <a:pt x="6944" y="256"/>
                  </a:lnTo>
                  <a:lnTo>
                    <a:pt x="1" y="30616"/>
                  </a:lnTo>
                  <a:lnTo>
                    <a:pt x="3571" y="31403"/>
                  </a:lnTo>
                  <a:lnTo>
                    <a:pt x="11379" y="1348"/>
                  </a:lnTo>
                  <a:lnTo>
                    <a:pt x="11468" y="1014"/>
                  </a:lnTo>
                  <a:lnTo>
                    <a:pt x="7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2ed6072a2f1_0_52"/>
            <p:cNvSpPr/>
            <p:nvPr/>
          </p:nvSpPr>
          <p:spPr>
            <a:xfrm>
              <a:off x="-1031548" y="3220883"/>
              <a:ext cx="556798" cy="1235720"/>
            </a:xfrm>
            <a:custGeom>
              <a:avLst/>
              <a:gdLst/>
              <a:ahLst/>
              <a:cxnLst/>
              <a:rect l="l" t="t" r="r" b="b"/>
              <a:pathLst>
                <a:path w="13760" h="30538" extrusionOk="0">
                  <a:moveTo>
                    <a:pt x="8881" y="1"/>
                  </a:moveTo>
                  <a:lnTo>
                    <a:pt x="8743" y="463"/>
                  </a:lnTo>
                  <a:lnTo>
                    <a:pt x="0" y="30085"/>
                  </a:lnTo>
                  <a:lnTo>
                    <a:pt x="2036" y="30538"/>
                  </a:lnTo>
                  <a:lnTo>
                    <a:pt x="13651" y="2509"/>
                  </a:lnTo>
                  <a:lnTo>
                    <a:pt x="13730" y="2312"/>
                  </a:lnTo>
                  <a:lnTo>
                    <a:pt x="13759" y="2243"/>
                  </a:lnTo>
                  <a:lnTo>
                    <a:pt x="12372" y="1594"/>
                  </a:lnTo>
                  <a:lnTo>
                    <a:pt x="12363" y="1594"/>
                  </a:lnTo>
                  <a:lnTo>
                    <a:pt x="88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2ed6072a2f1_0_52"/>
            <p:cNvSpPr/>
            <p:nvPr/>
          </p:nvSpPr>
          <p:spPr>
            <a:xfrm>
              <a:off x="-1780167" y="3046596"/>
              <a:ext cx="1304187" cy="275809"/>
            </a:xfrm>
            <a:custGeom>
              <a:avLst/>
              <a:gdLst/>
              <a:ahLst/>
              <a:cxnLst/>
              <a:rect l="l" t="t" r="r" b="b"/>
              <a:pathLst>
                <a:path w="32230" h="6816" extrusionOk="0">
                  <a:moveTo>
                    <a:pt x="89" y="0"/>
                  </a:moveTo>
                  <a:lnTo>
                    <a:pt x="1" y="3010"/>
                  </a:lnTo>
                  <a:cubicBezTo>
                    <a:pt x="504" y="2996"/>
                    <a:pt x="1261" y="2982"/>
                    <a:pt x="2233" y="2982"/>
                  </a:cubicBezTo>
                  <a:cubicBezTo>
                    <a:pt x="7691" y="2982"/>
                    <a:pt x="19938" y="3418"/>
                    <a:pt x="32151" y="6816"/>
                  </a:cubicBezTo>
                  <a:lnTo>
                    <a:pt x="32230" y="6619"/>
                  </a:lnTo>
                  <a:lnTo>
                    <a:pt x="30656" y="5842"/>
                  </a:lnTo>
                  <a:cubicBezTo>
                    <a:pt x="26663" y="4524"/>
                    <a:pt x="15983" y="1279"/>
                    <a:pt x="4338" y="207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000000">
                <a:alpha val="1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2ed6072a2f1_0_52"/>
            <p:cNvSpPr/>
            <p:nvPr/>
          </p:nvSpPr>
          <p:spPr>
            <a:xfrm>
              <a:off x="-1808817" y="2979585"/>
              <a:ext cx="1427969" cy="348363"/>
            </a:xfrm>
            <a:custGeom>
              <a:avLst/>
              <a:gdLst/>
              <a:ahLst/>
              <a:cxnLst/>
              <a:rect l="l" t="t" r="r" b="b"/>
              <a:pathLst>
                <a:path w="35289" h="8609" extrusionOk="0">
                  <a:moveTo>
                    <a:pt x="3400" y="0"/>
                  </a:moveTo>
                  <a:cubicBezTo>
                    <a:pt x="2419" y="0"/>
                    <a:pt x="1643" y="30"/>
                    <a:pt x="1083" y="63"/>
                  </a:cubicBezTo>
                  <a:cubicBezTo>
                    <a:pt x="473" y="102"/>
                    <a:pt x="1" y="614"/>
                    <a:pt x="21" y="1224"/>
                  </a:cubicBezTo>
                  <a:lnTo>
                    <a:pt x="21" y="1342"/>
                  </a:lnTo>
                  <a:cubicBezTo>
                    <a:pt x="40" y="1932"/>
                    <a:pt x="502" y="2404"/>
                    <a:pt x="1093" y="2433"/>
                  </a:cubicBezTo>
                  <a:cubicBezTo>
                    <a:pt x="3905" y="2581"/>
                    <a:pt x="11862" y="3053"/>
                    <a:pt x="17733" y="4144"/>
                  </a:cubicBezTo>
                  <a:cubicBezTo>
                    <a:pt x="23575" y="5236"/>
                    <a:pt x="31010" y="7655"/>
                    <a:pt x="33656" y="8550"/>
                  </a:cubicBezTo>
                  <a:cubicBezTo>
                    <a:pt x="33774" y="8590"/>
                    <a:pt x="33894" y="8609"/>
                    <a:pt x="34013" y="8609"/>
                  </a:cubicBezTo>
                  <a:cubicBezTo>
                    <a:pt x="34457" y="8609"/>
                    <a:pt x="34874" y="8346"/>
                    <a:pt x="35052" y="7911"/>
                  </a:cubicBezTo>
                  <a:cubicBezTo>
                    <a:pt x="35288" y="7351"/>
                    <a:pt x="35032" y="6701"/>
                    <a:pt x="34472" y="6456"/>
                  </a:cubicBezTo>
                  <a:cubicBezTo>
                    <a:pt x="32466" y="5561"/>
                    <a:pt x="27322" y="3545"/>
                    <a:pt x="18471" y="1715"/>
                  </a:cubicBezTo>
                  <a:cubicBezTo>
                    <a:pt x="11629" y="296"/>
                    <a:pt x="6495" y="0"/>
                    <a:pt x="3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2ed6072a2f1_0_52"/>
            <p:cNvSpPr/>
            <p:nvPr/>
          </p:nvSpPr>
          <p:spPr>
            <a:xfrm>
              <a:off x="-585411" y="3604985"/>
              <a:ext cx="373694" cy="219684"/>
            </a:xfrm>
            <a:custGeom>
              <a:avLst/>
              <a:gdLst/>
              <a:ahLst/>
              <a:cxnLst/>
              <a:rect l="l" t="t" r="r" b="b"/>
              <a:pathLst>
                <a:path w="9235" h="5429" extrusionOk="0">
                  <a:moveTo>
                    <a:pt x="4022" y="255"/>
                  </a:moveTo>
                  <a:cubicBezTo>
                    <a:pt x="4081" y="255"/>
                    <a:pt x="4140" y="265"/>
                    <a:pt x="4199" y="275"/>
                  </a:cubicBezTo>
                  <a:cubicBezTo>
                    <a:pt x="4632" y="324"/>
                    <a:pt x="5026" y="570"/>
                    <a:pt x="5252" y="944"/>
                  </a:cubicBezTo>
                  <a:cubicBezTo>
                    <a:pt x="5626" y="1593"/>
                    <a:pt x="5488" y="2527"/>
                    <a:pt x="4927" y="3206"/>
                  </a:cubicBezTo>
                  <a:cubicBezTo>
                    <a:pt x="4632" y="3569"/>
                    <a:pt x="4239" y="3845"/>
                    <a:pt x="3796" y="4022"/>
                  </a:cubicBezTo>
                  <a:cubicBezTo>
                    <a:pt x="3206" y="3402"/>
                    <a:pt x="2882" y="2576"/>
                    <a:pt x="2872" y="1720"/>
                  </a:cubicBezTo>
                  <a:cubicBezTo>
                    <a:pt x="2872" y="1366"/>
                    <a:pt x="2941" y="885"/>
                    <a:pt x="3265" y="560"/>
                  </a:cubicBezTo>
                  <a:cubicBezTo>
                    <a:pt x="3454" y="372"/>
                    <a:pt x="3714" y="264"/>
                    <a:pt x="3987" y="264"/>
                  </a:cubicBezTo>
                  <a:cubicBezTo>
                    <a:pt x="3999" y="264"/>
                    <a:pt x="4011" y="265"/>
                    <a:pt x="4022" y="265"/>
                  </a:cubicBezTo>
                  <a:lnTo>
                    <a:pt x="4022" y="255"/>
                  </a:lnTo>
                  <a:close/>
                  <a:moveTo>
                    <a:pt x="4023" y="1"/>
                  </a:moveTo>
                  <a:cubicBezTo>
                    <a:pt x="3676" y="1"/>
                    <a:pt x="3337" y="130"/>
                    <a:pt x="3078" y="373"/>
                  </a:cubicBezTo>
                  <a:cubicBezTo>
                    <a:pt x="2695" y="766"/>
                    <a:pt x="2616" y="1317"/>
                    <a:pt x="2616" y="1720"/>
                  </a:cubicBezTo>
                  <a:cubicBezTo>
                    <a:pt x="2616" y="2606"/>
                    <a:pt x="2950" y="3451"/>
                    <a:pt x="3541" y="4120"/>
                  </a:cubicBezTo>
                  <a:cubicBezTo>
                    <a:pt x="3274" y="4190"/>
                    <a:pt x="3007" y="4226"/>
                    <a:pt x="2736" y="4226"/>
                  </a:cubicBezTo>
                  <a:cubicBezTo>
                    <a:pt x="2628" y="4226"/>
                    <a:pt x="2519" y="4220"/>
                    <a:pt x="2410" y="4209"/>
                  </a:cubicBezTo>
                  <a:cubicBezTo>
                    <a:pt x="1456" y="4061"/>
                    <a:pt x="639" y="3451"/>
                    <a:pt x="246" y="2576"/>
                  </a:cubicBezTo>
                  <a:lnTo>
                    <a:pt x="0" y="2684"/>
                  </a:lnTo>
                  <a:cubicBezTo>
                    <a:pt x="433" y="3648"/>
                    <a:pt x="1328" y="4317"/>
                    <a:pt x="2370" y="4464"/>
                  </a:cubicBezTo>
                  <a:cubicBezTo>
                    <a:pt x="2498" y="4481"/>
                    <a:pt x="2626" y="4489"/>
                    <a:pt x="2753" y="4489"/>
                  </a:cubicBezTo>
                  <a:cubicBezTo>
                    <a:pt x="3086" y="4489"/>
                    <a:pt x="3417" y="4433"/>
                    <a:pt x="3737" y="4327"/>
                  </a:cubicBezTo>
                  <a:cubicBezTo>
                    <a:pt x="4455" y="4995"/>
                    <a:pt x="5399" y="5389"/>
                    <a:pt x="6383" y="5428"/>
                  </a:cubicBezTo>
                  <a:lnTo>
                    <a:pt x="6511" y="5428"/>
                  </a:lnTo>
                  <a:cubicBezTo>
                    <a:pt x="7524" y="5428"/>
                    <a:pt x="8724" y="4986"/>
                    <a:pt x="9235" y="3963"/>
                  </a:cubicBezTo>
                  <a:lnTo>
                    <a:pt x="8999" y="3845"/>
                  </a:lnTo>
                  <a:cubicBezTo>
                    <a:pt x="8534" y="4766"/>
                    <a:pt x="7418" y="5164"/>
                    <a:pt x="6492" y="5164"/>
                  </a:cubicBezTo>
                  <a:cubicBezTo>
                    <a:pt x="6458" y="5164"/>
                    <a:pt x="6425" y="5164"/>
                    <a:pt x="6393" y="5163"/>
                  </a:cubicBezTo>
                  <a:cubicBezTo>
                    <a:pt x="5517" y="5123"/>
                    <a:pt x="4681" y="4799"/>
                    <a:pt x="4013" y="4228"/>
                  </a:cubicBezTo>
                  <a:cubicBezTo>
                    <a:pt x="4455" y="4032"/>
                    <a:pt x="4839" y="3746"/>
                    <a:pt x="5144" y="3373"/>
                  </a:cubicBezTo>
                  <a:cubicBezTo>
                    <a:pt x="5773" y="2615"/>
                    <a:pt x="5911" y="1553"/>
                    <a:pt x="5488" y="816"/>
                  </a:cubicBezTo>
                  <a:cubicBezTo>
                    <a:pt x="5222" y="373"/>
                    <a:pt x="4760" y="78"/>
                    <a:pt x="4249" y="19"/>
                  </a:cubicBezTo>
                  <a:cubicBezTo>
                    <a:pt x="4174" y="7"/>
                    <a:pt x="4098" y="1"/>
                    <a:pt x="4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2ed6072a2f1_0_52"/>
            <p:cNvSpPr/>
            <p:nvPr/>
          </p:nvSpPr>
          <p:spPr>
            <a:xfrm>
              <a:off x="-906103" y="4148321"/>
              <a:ext cx="550324" cy="499338"/>
            </a:xfrm>
            <a:custGeom>
              <a:avLst/>
              <a:gdLst/>
              <a:ahLst/>
              <a:cxnLst/>
              <a:rect l="l" t="t" r="r" b="b"/>
              <a:pathLst>
                <a:path w="13600" h="12340" extrusionOk="0">
                  <a:moveTo>
                    <a:pt x="8220" y="5337"/>
                  </a:moveTo>
                  <a:lnTo>
                    <a:pt x="8220" y="5337"/>
                  </a:lnTo>
                  <a:cubicBezTo>
                    <a:pt x="8328" y="5347"/>
                    <a:pt x="8427" y="5357"/>
                    <a:pt x="8535" y="5376"/>
                  </a:cubicBezTo>
                  <a:cubicBezTo>
                    <a:pt x="8879" y="5435"/>
                    <a:pt x="9518" y="5622"/>
                    <a:pt x="9764" y="6124"/>
                  </a:cubicBezTo>
                  <a:cubicBezTo>
                    <a:pt x="9872" y="6370"/>
                    <a:pt x="9853" y="6655"/>
                    <a:pt x="9725" y="6891"/>
                  </a:cubicBezTo>
                  <a:cubicBezTo>
                    <a:pt x="9636" y="7048"/>
                    <a:pt x="9479" y="7157"/>
                    <a:pt x="9302" y="7176"/>
                  </a:cubicBezTo>
                  <a:cubicBezTo>
                    <a:pt x="9288" y="7177"/>
                    <a:pt x="9275" y="7178"/>
                    <a:pt x="9261" y="7178"/>
                  </a:cubicBezTo>
                  <a:cubicBezTo>
                    <a:pt x="8888" y="7178"/>
                    <a:pt x="8608" y="6789"/>
                    <a:pt x="8466" y="6429"/>
                  </a:cubicBezTo>
                  <a:cubicBezTo>
                    <a:pt x="8318" y="6075"/>
                    <a:pt x="8240" y="5711"/>
                    <a:pt x="8220" y="5337"/>
                  </a:cubicBezTo>
                  <a:close/>
                  <a:moveTo>
                    <a:pt x="4070" y="9232"/>
                  </a:moveTo>
                  <a:cubicBezTo>
                    <a:pt x="4345" y="9310"/>
                    <a:pt x="4601" y="9418"/>
                    <a:pt x="4847" y="9576"/>
                  </a:cubicBezTo>
                  <a:cubicBezTo>
                    <a:pt x="5161" y="9782"/>
                    <a:pt x="5368" y="10018"/>
                    <a:pt x="5437" y="10274"/>
                  </a:cubicBezTo>
                  <a:cubicBezTo>
                    <a:pt x="5516" y="10540"/>
                    <a:pt x="5417" y="10884"/>
                    <a:pt x="5152" y="10992"/>
                  </a:cubicBezTo>
                  <a:cubicBezTo>
                    <a:pt x="5101" y="11013"/>
                    <a:pt x="5046" y="11024"/>
                    <a:pt x="4992" y="11024"/>
                  </a:cubicBezTo>
                  <a:cubicBezTo>
                    <a:pt x="4920" y="11024"/>
                    <a:pt x="4849" y="11006"/>
                    <a:pt x="4788" y="10972"/>
                  </a:cubicBezTo>
                  <a:cubicBezTo>
                    <a:pt x="4542" y="10845"/>
                    <a:pt x="4306" y="10520"/>
                    <a:pt x="4207" y="10166"/>
                  </a:cubicBezTo>
                  <a:cubicBezTo>
                    <a:pt x="4119" y="9861"/>
                    <a:pt x="4070" y="9546"/>
                    <a:pt x="4070" y="9232"/>
                  </a:cubicBezTo>
                  <a:close/>
                  <a:moveTo>
                    <a:pt x="12173" y="0"/>
                  </a:moveTo>
                  <a:cubicBezTo>
                    <a:pt x="11930" y="0"/>
                    <a:pt x="11681" y="35"/>
                    <a:pt x="11436" y="105"/>
                  </a:cubicBezTo>
                  <a:cubicBezTo>
                    <a:pt x="10807" y="292"/>
                    <a:pt x="10197" y="685"/>
                    <a:pt x="9597" y="1305"/>
                  </a:cubicBezTo>
                  <a:cubicBezTo>
                    <a:pt x="8682" y="2239"/>
                    <a:pt x="7955" y="3645"/>
                    <a:pt x="7945" y="5062"/>
                  </a:cubicBezTo>
                  <a:lnTo>
                    <a:pt x="7905" y="5062"/>
                  </a:lnTo>
                  <a:cubicBezTo>
                    <a:pt x="7887" y="5061"/>
                    <a:pt x="7868" y="5061"/>
                    <a:pt x="7850" y="5061"/>
                  </a:cubicBezTo>
                  <a:cubicBezTo>
                    <a:pt x="5701" y="5061"/>
                    <a:pt x="3921" y="6752"/>
                    <a:pt x="3814" y="8907"/>
                  </a:cubicBezTo>
                  <a:cubicBezTo>
                    <a:pt x="3637" y="8877"/>
                    <a:pt x="3462" y="8863"/>
                    <a:pt x="3290" y="8863"/>
                  </a:cubicBezTo>
                  <a:cubicBezTo>
                    <a:pt x="1474" y="8863"/>
                    <a:pt x="1" y="10462"/>
                    <a:pt x="234" y="12339"/>
                  </a:cubicBezTo>
                  <a:lnTo>
                    <a:pt x="500" y="12300"/>
                  </a:lnTo>
                  <a:cubicBezTo>
                    <a:pt x="286" y="10592"/>
                    <a:pt x="1635" y="9133"/>
                    <a:pt x="3277" y="9133"/>
                  </a:cubicBezTo>
                  <a:cubicBezTo>
                    <a:pt x="3450" y="9133"/>
                    <a:pt x="3626" y="9149"/>
                    <a:pt x="3804" y="9182"/>
                  </a:cubicBezTo>
                  <a:cubicBezTo>
                    <a:pt x="3804" y="9537"/>
                    <a:pt x="3853" y="9891"/>
                    <a:pt x="3952" y="10235"/>
                  </a:cubicBezTo>
                  <a:cubicBezTo>
                    <a:pt x="4040" y="10559"/>
                    <a:pt x="4286" y="11012"/>
                    <a:pt x="4670" y="11208"/>
                  </a:cubicBezTo>
                  <a:cubicBezTo>
                    <a:pt x="4777" y="11259"/>
                    <a:pt x="4890" y="11287"/>
                    <a:pt x="5005" y="11287"/>
                  </a:cubicBezTo>
                  <a:cubicBezTo>
                    <a:pt x="5090" y="11287"/>
                    <a:pt x="5176" y="11272"/>
                    <a:pt x="5260" y="11238"/>
                  </a:cubicBezTo>
                  <a:cubicBezTo>
                    <a:pt x="5673" y="11081"/>
                    <a:pt x="5811" y="10579"/>
                    <a:pt x="5702" y="10205"/>
                  </a:cubicBezTo>
                  <a:cubicBezTo>
                    <a:pt x="5614" y="9881"/>
                    <a:pt x="5378" y="9596"/>
                    <a:pt x="4994" y="9350"/>
                  </a:cubicBezTo>
                  <a:cubicBezTo>
                    <a:pt x="4709" y="9173"/>
                    <a:pt x="4404" y="9035"/>
                    <a:pt x="4080" y="8956"/>
                  </a:cubicBezTo>
                  <a:cubicBezTo>
                    <a:pt x="4157" y="6927"/>
                    <a:pt x="5829" y="5326"/>
                    <a:pt x="7845" y="5326"/>
                  </a:cubicBezTo>
                  <a:cubicBezTo>
                    <a:pt x="7882" y="5326"/>
                    <a:pt x="7918" y="5326"/>
                    <a:pt x="7955" y="5327"/>
                  </a:cubicBezTo>
                  <a:cubicBezTo>
                    <a:pt x="7984" y="5740"/>
                    <a:pt x="8073" y="6144"/>
                    <a:pt x="8230" y="6527"/>
                  </a:cubicBezTo>
                  <a:cubicBezTo>
                    <a:pt x="8410" y="6972"/>
                    <a:pt x="8772" y="7444"/>
                    <a:pt x="9263" y="7444"/>
                  </a:cubicBezTo>
                  <a:cubicBezTo>
                    <a:pt x="9282" y="7444"/>
                    <a:pt x="9302" y="7443"/>
                    <a:pt x="9322" y="7442"/>
                  </a:cubicBezTo>
                  <a:cubicBezTo>
                    <a:pt x="9597" y="7422"/>
                    <a:pt x="9833" y="7265"/>
                    <a:pt x="9961" y="7029"/>
                  </a:cubicBezTo>
                  <a:cubicBezTo>
                    <a:pt x="10148" y="6714"/>
                    <a:pt x="10158" y="6330"/>
                    <a:pt x="10010" y="6006"/>
                  </a:cubicBezTo>
                  <a:cubicBezTo>
                    <a:pt x="9705" y="5396"/>
                    <a:pt x="8987" y="5190"/>
                    <a:pt x="8584" y="5121"/>
                  </a:cubicBezTo>
                  <a:cubicBezTo>
                    <a:pt x="8466" y="5101"/>
                    <a:pt x="8338" y="5081"/>
                    <a:pt x="8220" y="5072"/>
                  </a:cubicBezTo>
                  <a:cubicBezTo>
                    <a:pt x="8220" y="3724"/>
                    <a:pt x="8918" y="2387"/>
                    <a:pt x="9794" y="1492"/>
                  </a:cubicBezTo>
                  <a:cubicBezTo>
                    <a:pt x="10364" y="902"/>
                    <a:pt x="10925" y="528"/>
                    <a:pt x="11515" y="361"/>
                  </a:cubicBezTo>
                  <a:cubicBezTo>
                    <a:pt x="11736" y="298"/>
                    <a:pt x="11962" y="268"/>
                    <a:pt x="12182" y="268"/>
                  </a:cubicBezTo>
                  <a:cubicBezTo>
                    <a:pt x="12655" y="268"/>
                    <a:pt x="13103" y="410"/>
                    <a:pt x="13433" y="685"/>
                  </a:cubicBezTo>
                  <a:lnTo>
                    <a:pt x="13600" y="479"/>
                  </a:lnTo>
                  <a:cubicBezTo>
                    <a:pt x="13221" y="167"/>
                    <a:pt x="12711" y="0"/>
                    <a:pt x="12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2ed6072a2f1_0_52"/>
            <p:cNvSpPr/>
            <p:nvPr/>
          </p:nvSpPr>
          <p:spPr>
            <a:xfrm>
              <a:off x="-2335319" y="3672199"/>
              <a:ext cx="1788108" cy="1024412"/>
            </a:xfrm>
            <a:custGeom>
              <a:avLst/>
              <a:gdLst/>
              <a:ahLst/>
              <a:cxnLst/>
              <a:rect l="l" t="t" r="r" b="b"/>
              <a:pathLst>
                <a:path w="44189" h="25316" extrusionOk="0">
                  <a:moveTo>
                    <a:pt x="38346" y="0"/>
                  </a:moveTo>
                  <a:lnTo>
                    <a:pt x="9255" y="4200"/>
                  </a:lnTo>
                  <a:lnTo>
                    <a:pt x="9865" y="8340"/>
                  </a:lnTo>
                  <a:lnTo>
                    <a:pt x="2371" y="9196"/>
                  </a:lnTo>
                  <a:cubicBezTo>
                    <a:pt x="2371" y="9196"/>
                    <a:pt x="2616" y="12904"/>
                    <a:pt x="0" y="13631"/>
                  </a:cubicBezTo>
                  <a:lnTo>
                    <a:pt x="2312" y="22886"/>
                  </a:lnTo>
                  <a:cubicBezTo>
                    <a:pt x="2312" y="22886"/>
                    <a:pt x="2671" y="22799"/>
                    <a:pt x="3191" y="22799"/>
                  </a:cubicBezTo>
                  <a:cubicBezTo>
                    <a:pt x="4245" y="22799"/>
                    <a:pt x="5961" y="23156"/>
                    <a:pt x="6698" y="25315"/>
                  </a:cubicBezTo>
                  <a:lnTo>
                    <a:pt x="35966" y="20880"/>
                  </a:lnTo>
                  <a:cubicBezTo>
                    <a:pt x="35966" y="20880"/>
                    <a:pt x="35661" y="17713"/>
                    <a:pt x="38887" y="16985"/>
                  </a:cubicBezTo>
                  <a:lnTo>
                    <a:pt x="38641" y="15343"/>
                  </a:lnTo>
                  <a:lnTo>
                    <a:pt x="41936" y="14428"/>
                  </a:lnTo>
                  <a:cubicBezTo>
                    <a:pt x="41936" y="14428"/>
                    <a:pt x="41326" y="11015"/>
                    <a:pt x="44188" y="10288"/>
                  </a:cubicBezTo>
                  <a:lnTo>
                    <a:pt x="42605" y="1948"/>
                  </a:lnTo>
                  <a:cubicBezTo>
                    <a:pt x="42605" y="1948"/>
                    <a:pt x="42222" y="2024"/>
                    <a:pt x="41680" y="2024"/>
                  </a:cubicBezTo>
                  <a:cubicBezTo>
                    <a:pt x="40620" y="2024"/>
                    <a:pt x="38952" y="1731"/>
                    <a:pt x="38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2ed6072a2f1_0_52"/>
            <p:cNvSpPr/>
            <p:nvPr/>
          </p:nvSpPr>
          <p:spPr>
            <a:xfrm>
              <a:off x="-1960848" y="3842115"/>
              <a:ext cx="934094" cy="167606"/>
            </a:xfrm>
            <a:custGeom>
              <a:avLst/>
              <a:gdLst/>
              <a:ahLst/>
              <a:cxnLst/>
              <a:rect l="l" t="t" r="r" b="b"/>
              <a:pathLst>
                <a:path w="23084" h="4142" extrusionOk="0">
                  <a:moveTo>
                    <a:pt x="1" y="1"/>
                  </a:moveTo>
                  <a:lnTo>
                    <a:pt x="611" y="4141"/>
                  </a:lnTo>
                  <a:lnTo>
                    <a:pt x="23083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2ed6072a2f1_0_52"/>
            <p:cNvSpPr/>
            <p:nvPr/>
          </p:nvSpPr>
          <p:spPr>
            <a:xfrm>
              <a:off x="-1030779" y="3875904"/>
              <a:ext cx="274272" cy="488413"/>
            </a:xfrm>
            <a:custGeom>
              <a:avLst/>
              <a:gdLst/>
              <a:ahLst/>
              <a:cxnLst/>
              <a:rect l="l" t="t" r="r" b="b"/>
              <a:pathLst>
                <a:path w="6778" h="12070" extrusionOk="0">
                  <a:moveTo>
                    <a:pt x="130" y="0"/>
                  </a:moveTo>
                  <a:cubicBezTo>
                    <a:pt x="123" y="0"/>
                    <a:pt x="116" y="1"/>
                    <a:pt x="109" y="2"/>
                  </a:cubicBezTo>
                  <a:cubicBezTo>
                    <a:pt x="50" y="22"/>
                    <a:pt x="1" y="81"/>
                    <a:pt x="21" y="140"/>
                  </a:cubicBezTo>
                  <a:cubicBezTo>
                    <a:pt x="188" y="867"/>
                    <a:pt x="620" y="1507"/>
                    <a:pt x="1240" y="1929"/>
                  </a:cubicBezTo>
                  <a:cubicBezTo>
                    <a:pt x="1772" y="2289"/>
                    <a:pt x="2426" y="2469"/>
                    <a:pt x="3191" y="2469"/>
                  </a:cubicBezTo>
                  <a:cubicBezTo>
                    <a:pt x="3514" y="2469"/>
                    <a:pt x="3857" y="2436"/>
                    <a:pt x="4220" y="2372"/>
                  </a:cubicBezTo>
                  <a:lnTo>
                    <a:pt x="6531" y="11981"/>
                  </a:lnTo>
                  <a:cubicBezTo>
                    <a:pt x="6541" y="12030"/>
                    <a:pt x="6590" y="12069"/>
                    <a:pt x="6649" y="12069"/>
                  </a:cubicBezTo>
                  <a:cubicBezTo>
                    <a:pt x="6659" y="12069"/>
                    <a:pt x="6669" y="12059"/>
                    <a:pt x="6679" y="12059"/>
                  </a:cubicBezTo>
                  <a:cubicBezTo>
                    <a:pt x="6738" y="12040"/>
                    <a:pt x="6777" y="11981"/>
                    <a:pt x="6767" y="11912"/>
                  </a:cubicBezTo>
                  <a:lnTo>
                    <a:pt x="4427" y="2205"/>
                  </a:lnTo>
                  <a:cubicBezTo>
                    <a:pt x="4409" y="2152"/>
                    <a:pt x="4360" y="2115"/>
                    <a:pt x="4307" y="2115"/>
                  </a:cubicBezTo>
                  <a:cubicBezTo>
                    <a:pt x="4301" y="2115"/>
                    <a:pt x="4295" y="2115"/>
                    <a:pt x="4289" y="2116"/>
                  </a:cubicBezTo>
                  <a:cubicBezTo>
                    <a:pt x="3900" y="2193"/>
                    <a:pt x="3533" y="2231"/>
                    <a:pt x="3191" y="2231"/>
                  </a:cubicBezTo>
                  <a:cubicBezTo>
                    <a:pt x="2477" y="2231"/>
                    <a:pt x="1866" y="2065"/>
                    <a:pt x="1368" y="1733"/>
                  </a:cubicBezTo>
                  <a:cubicBezTo>
                    <a:pt x="807" y="1339"/>
                    <a:pt x="414" y="759"/>
                    <a:pt x="247" y="100"/>
                  </a:cubicBezTo>
                  <a:cubicBezTo>
                    <a:pt x="238" y="38"/>
                    <a:pt x="18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2ed6072a2f1_0_52"/>
            <p:cNvSpPr/>
            <p:nvPr/>
          </p:nvSpPr>
          <p:spPr>
            <a:xfrm>
              <a:off x="-819021" y="3790804"/>
              <a:ext cx="139321" cy="332744"/>
            </a:xfrm>
            <a:custGeom>
              <a:avLst/>
              <a:gdLst/>
              <a:ahLst/>
              <a:cxnLst/>
              <a:rect l="l" t="t" r="r" b="b"/>
              <a:pathLst>
                <a:path w="3443" h="8223" extrusionOk="0">
                  <a:moveTo>
                    <a:pt x="1800" y="0"/>
                  </a:moveTo>
                  <a:lnTo>
                    <a:pt x="0" y="246"/>
                  </a:lnTo>
                  <a:lnTo>
                    <a:pt x="1711" y="8222"/>
                  </a:lnTo>
                  <a:lnTo>
                    <a:pt x="3442" y="7976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2ed6072a2f1_0_52"/>
            <p:cNvSpPr/>
            <p:nvPr/>
          </p:nvSpPr>
          <p:spPr>
            <a:xfrm>
              <a:off x="-1088079" y="4035542"/>
              <a:ext cx="139321" cy="332339"/>
            </a:xfrm>
            <a:custGeom>
              <a:avLst/>
              <a:gdLst/>
              <a:ahLst/>
              <a:cxnLst/>
              <a:rect l="l" t="t" r="r" b="b"/>
              <a:pathLst>
                <a:path w="3443" h="8213" extrusionOk="0">
                  <a:moveTo>
                    <a:pt x="1800" y="1"/>
                  </a:moveTo>
                  <a:lnTo>
                    <a:pt x="1" y="246"/>
                  </a:lnTo>
                  <a:lnTo>
                    <a:pt x="1712" y="8213"/>
                  </a:lnTo>
                  <a:lnTo>
                    <a:pt x="3443" y="7977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2ed6072a2f1_0_52"/>
            <p:cNvSpPr/>
            <p:nvPr/>
          </p:nvSpPr>
          <p:spPr>
            <a:xfrm>
              <a:off x="-1992249" y="4238357"/>
              <a:ext cx="125765" cy="156721"/>
            </a:xfrm>
            <a:custGeom>
              <a:avLst/>
              <a:gdLst/>
              <a:ahLst/>
              <a:cxnLst/>
              <a:rect l="l" t="t" r="r" b="b"/>
              <a:pathLst>
                <a:path w="3108" h="3873" extrusionOk="0">
                  <a:moveTo>
                    <a:pt x="1738" y="0"/>
                  </a:moveTo>
                  <a:cubicBezTo>
                    <a:pt x="1677" y="0"/>
                    <a:pt x="1616" y="5"/>
                    <a:pt x="1554" y="14"/>
                  </a:cubicBezTo>
                  <a:cubicBezTo>
                    <a:pt x="374" y="171"/>
                    <a:pt x="0" y="1293"/>
                    <a:pt x="128" y="2227"/>
                  </a:cubicBezTo>
                  <a:cubicBezTo>
                    <a:pt x="245" y="3070"/>
                    <a:pt x="623" y="3873"/>
                    <a:pt x="1674" y="3873"/>
                  </a:cubicBezTo>
                  <a:cubicBezTo>
                    <a:pt x="1775" y="3873"/>
                    <a:pt x="1883" y="3865"/>
                    <a:pt x="1996" y="3850"/>
                  </a:cubicBezTo>
                  <a:cubicBezTo>
                    <a:pt x="2616" y="3761"/>
                    <a:pt x="2950" y="3378"/>
                    <a:pt x="3108" y="2778"/>
                  </a:cubicBezTo>
                  <a:lnTo>
                    <a:pt x="2980" y="2738"/>
                  </a:lnTo>
                  <a:cubicBezTo>
                    <a:pt x="2862" y="3181"/>
                    <a:pt x="2557" y="3584"/>
                    <a:pt x="2036" y="3653"/>
                  </a:cubicBezTo>
                  <a:cubicBezTo>
                    <a:pt x="1997" y="3658"/>
                    <a:pt x="1960" y="3661"/>
                    <a:pt x="1923" y="3661"/>
                  </a:cubicBezTo>
                  <a:cubicBezTo>
                    <a:pt x="1293" y="3661"/>
                    <a:pt x="918" y="2887"/>
                    <a:pt x="806" y="2060"/>
                  </a:cubicBezTo>
                  <a:cubicBezTo>
                    <a:pt x="659" y="988"/>
                    <a:pt x="1013" y="240"/>
                    <a:pt x="1623" y="152"/>
                  </a:cubicBezTo>
                  <a:cubicBezTo>
                    <a:pt x="1671" y="145"/>
                    <a:pt x="1717" y="142"/>
                    <a:pt x="1760" y="142"/>
                  </a:cubicBezTo>
                  <a:cubicBezTo>
                    <a:pt x="2048" y="142"/>
                    <a:pt x="2238" y="268"/>
                    <a:pt x="2272" y="319"/>
                  </a:cubicBezTo>
                  <a:lnTo>
                    <a:pt x="2272" y="329"/>
                  </a:lnTo>
                  <a:lnTo>
                    <a:pt x="2233" y="329"/>
                  </a:lnTo>
                  <a:cubicBezTo>
                    <a:pt x="2036" y="358"/>
                    <a:pt x="1918" y="535"/>
                    <a:pt x="1947" y="722"/>
                  </a:cubicBezTo>
                  <a:cubicBezTo>
                    <a:pt x="1965" y="901"/>
                    <a:pt x="2121" y="1031"/>
                    <a:pt x="2297" y="1031"/>
                  </a:cubicBezTo>
                  <a:cubicBezTo>
                    <a:pt x="2315" y="1031"/>
                    <a:pt x="2333" y="1030"/>
                    <a:pt x="2351" y="1027"/>
                  </a:cubicBezTo>
                  <a:cubicBezTo>
                    <a:pt x="2557" y="998"/>
                    <a:pt x="2695" y="811"/>
                    <a:pt x="2655" y="614"/>
                  </a:cubicBezTo>
                  <a:cubicBezTo>
                    <a:pt x="2612" y="250"/>
                    <a:pt x="2194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2ed6072a2f1_0_52"/>
            <p:cNvSpPr/>
            <p:nvPr/>
          </p:nvSpPr>
          <p:spPr>
            <a:xfrm>
              <a:off x="-1861342" y="4224963"/>
              <a:ext cx="78462" cy="156074"/>
            </a:xfrm>
            <a:custGeom>
              <a:avLst/>
              <a:gdLst/>
              <a:ahLst/>
              <a:cxnLst/>
              <a:rect l="l" t="t" r="r" b="b"/>
              <a:pathLst>
                <a:path w="1939" h="3857" extrusionOk="0">
                  <a:moveTo>
                    <a:pt x="1446" y="1"/>
                  </a:moveTo>
                  <a:lnTo>
                    <a:pt x="1" y="198"/>
                  </a:lnTo>
                  <a:lnTo>
                    <a:pt x="20" y="316"/>
                  </a:lnTo>
                  <a:lnTo>
                    <a:pt x="414" y="286"/>
                  </a:lnTo>
                  <a:lnTo>
                    <a:pt x="876" y="3659"/>
                  </a:lnTo>
                  <a:lnTo>
                    <a:pt x="483" y="3738"/>
                  </a:lnTo>
                  <a:lnTo>
                    <a:pt x="502" y="3856"/>
                  </a:lnTo>
                  <a:lnTo>
                    <a:pt x="1938" y="3659"/>
                  </a:lnTo>
                  <a:lnTo>
                    <a:pt x="1928" y="3541"/>
                  </a:lnTo>
                  <a:lnTo>
                    <a:pt x="1525" y="3571"/>
                  </a:lnTo>
                  <a:lnTo>
                    <a:pt x="1063" y="207"/>
                  </a:lnTo>
                  <a:lnTo>
                    <a:pt x="1456" y="129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2ed6072a2f1_0_52"/>
            <p:cNvSpPr/>
            <p:nvPr/>
          </p:nvSpPr>
          <p:spPr>
            <a:xfrm>
              <a:off x="-1777780" y="4203880"/>
              <a:ext cx="137743" cy="165987"/>
            </a:xfrm>
            <a:custGeom>
              <a:avLst/>
              <a:gdLst/>
              <a:ahLst/>
              <a:cxnLst/>
              <a:rect l="l" t="t" r="r" b="b"/>
              <a:pathLst>
                <a:path w="3404" h="4102" extrusionOk="0">
                  <a:moveTo>
                    <a:pt x="3256" y="1"/>
                  </a:moveTo>
                  <a:lnTo>
                    <a:pt x="2312" y="138"/>
                  </a:lnTo>
                  <a:lnTo>
                    <a:pt x="2332" y="247"/>
                  </a:lnTo>
                  <a:lnTo>
                    <a:pt x="2725" y="217"/>
                  </a:lnTo>
                  <a:lnTo>
                    <a:pt x="3109" y="2735"/>
                  </a:lnTo>
                  <a:lnTo>
                    <a:pt x="552" y="374"/>
                  </a:lnTo>
                  <a:lnTo>
                    <a:pt x="1" y="453"/>
                  </a:lnTo>
                  <a:lnTo>
                    <a:pt x="21" y="571"/>
                  </a:lnTo>
                  <a:lnTo>
                    <a:pt x="414" y="542"/>
                  </a:lnTo>
                  <a:lnTo>
                    <a:pt x="906" y="3905"/>
                  </a:lnTo>
                  <a:lnTo>
                    <a:pt x="512" y="3984"/>
                  </a:lnTo>
                  <a:lnTo>
                    <a:pt x="532" y="4102"/>
                  </a:lnTo>
                  <a:lnTo>
                    <a:pt x="1476" y="3964"/>
                  </a:lnTo>
                  <a:lnTo>
                    <a:pt x="1457" y="3856"/>
                  </a:lnTo>
                  <a:lnTo>
                    <a:pt x="1063" y="3885"/>
                  </a:lnTo>
                  <a:lnTo>
                    <a:pt x="689" y="1407"/>
                  </a:lnTo>
                  <a:lnTo>
                    <a:pt x="3246" y="3777"/>
                  </a:lnTo>
                  <a:lnTo>
                    <a:pt x="3404" y="3758"/>
                  </a:lnTo>
                  <a:lnTo>
                    <a:pt x="2883" y="197"/>
                  </a:lnTo>
                  <a:lnTo>
                    <a:pt x="3276" y="119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2ed6072a2f1_0_52"/>
            <p:cNvSpPr/>
            <p:nvPr/>
          </p:nvSpPr>
          <p:spPr>
            <a:xfrm>
              <a:off x="-1620165" y="4186359"/>
              <a:ext cx="126210" cy="161617"/>
            </a:xfrm>
            <a:custGeom>
              <a:avLst/>
              <a:gdLst/>
              <a:ahLst/>
              <a:cxnLst/>
              <a:rect l="l" t="t" r="r" b="b"/>
              <a:pathLst>
                <a:path w="3119" h="3994" extrusionOk="0">
                  <a:moveTo>
                    <a:pt x="2518" y="1"/>
                  </a:moveTo>
                  <a:lnTo>
                    <a:pt x="1" y="345"/>
                  </a:lnTo>
                  <a:lnTo>
                    <a:pt x="20" y="463"/>
                  </a:lnTo>
                  <a:lnTo>
                    <a:pt x="414" y="434"/>
                  </a:lnTo>
                  <a:lnTo>
                    <a:pt x="866" y="3797"/>
                  </a:lnTo>
                  <a:lnTo>
                    <a:pt x="482" y="3886"/>
                  </a:lnTo>
                  <a:lnTo>
                    <a:pt x="492" y="3994"/>
                  </a:lnTo>
                  <a:lnTo>
                    <a:pt x="3118" y="3640"/>
                  </a:lnTo>
                  <a:lnTo>
                    <a:pt x="3000" y="2587"/>
                  </a:lnTo>
                  <a:lnTo>
                    <a:pt x="2892" y="2607"/>
                  </a:lnTo>
                  <a:cubicBezTo>
                    <a:pt x="2862" y="3207"/>
                    <a:pt x="2784" y="3541"/>
                    <a:pt x="2174" y="3620"/>
                  </a:cubicBezTo>
                  <a:cubicBezTo>
                    <a:pt x="1987" y="3650"/>
                    <a:pt x="1722" y="3679"/>
                    <a:pt x="1525" y="3689"/>
                  </a:cubicBezTo>
                  <a:lnTo>
                    <a:pt x="1299" y="2047"/>
                  </a:lnTo>
                  <a:cubicBezTo>
                    <a:pt x="1377" y="2027"/>
                    <a:pt x="1535" y="2007"/>
                    <a:pt x="1574" y="1997"/>
                  </a:cubicBezTo>
                  <a:cubicBezTo>
                    <a:pt x="1619" y="1991"/>
                    <a:pt x="1661" y="1988"/>
                    <a:pt x="1701" y="1988"/>
                  </a:cubicBezTo>
                  <a:cubicBezTo>
                    <a:pt x="1963" y="1988"/>
                    <a:pt x="2103" y="2138"/>
                    <a:pt x="2154" y="2548"/>
                  </a:cubicBezTo>
                  <a:lnTo>
                    <a:pt x="2302" y="2528"/>
                  </a:lnTo>
                  <a:lnTo>
                    <a:pt x="2105" y="1161"/>
                  </a:lnTo>
                  <a:lnTo>
                    <a:pt x="1968" y="1181"/>
                  </a:lnTo>
                  <a:cubicBezTo>
                    <a:pt x="2036" y="1653"/>
                    <a:pt x="1899" y="1811"/>
                    <a:pt x="1554" y="1860"/>
                  </a:cubicBezTo>
                  <a:cubicBezTo>
                    <a:pt x="1486" y="1870"/>
                    <a:pt x="1348" y="1889"/>
                    <a:pt x="1279" y="1889"/>
                  </a:cubicBezTo>
                  <a:lnTo>
                    <a:pt x="1073" y="375"/>
                  </a:lnTo>
                  <a:cubicBezTo>
                    <a:pt x="1269" y="325"/>
                    <a:pt x="1456" y="296"/>
                    <a:pt x="1613" y="266"/>
                  </a:cubicBezTo>
                  <a:cubicBezTo>
                    <a:pt x="1671" y="259"/>
                    <a:pt x="1724" y="256"/>
                    <a:pt x="1774" y="256"/>
                  </a:cubicBezTo>
                  <a:cubicBezTo>
                    <a:pt x="2260" y="256"/>
                    <a:pt x="2435" y="590"/>
                    <a:pt x="2577" y="1053"/>
                  </a:cubicBezTo>
                  <a:lnTo>
                    <a:pt x="2685" y="1043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2ed6072a2f1_0_52"/>
            <p:cNvSpPr/>
            <p:nvPr/>
          </p:nvSpPr>
          <p:spPr>
            <a:xfrm>
              <a:off x="-1484038" y="4158923"/>
              <a:ext cx="190631" cy="170358"/>
            </a:xfrm>
            <a:custGeom>
              <a:avLst/>
              <a:gdLst/>
              <a:ahLst/>
              <a:cxnLst/>
              <a:rect l="l" t="t" r="r" b="b"/>
              <a:pathLst>
                <a:path w="4711" h="4210" extrusionOk="0">
                  <a:moveTo>
                    <a:pt x="4209" y="0"/>
                  </a:moveTo>
                  <a:lnTo>
                    <a:pt x="3167" y="138"/>
                  </a:lnTo>
                  <a:lnTo>
                    <a:pt x="2537" y="3000"/>
                  </a:lnTo>
                  <a:lnTo>
                    <a:pt x="1092" y="413"/>
                  </a:lnTo>
                  <a:lnTo>
                    <a:pt x="0" y="571"/>
                  </a:lnTo>
                  <a:lnTo>
                    <a:pt x="20" y="679"/>
                  </a:lnTo>
                  <a:lnTo>
                    <a:pt x="413" y="649"/>
                  </a:lnTo>
                  <a:lnTo>
                    <a:pt x="875" y="4013"/>
                  </a:lnTo>
                  <a:lnTo>
                    <a:pt x="492" y="4092"/>
                  </a:lnTo>
                  <a:lnTo>
                    <a:pt x="502" y="4210"/>
                  </a:lnTo>
                  <a:lnTo>
                    <a:pt x="1436" y="4092"/>
                  </a:lnTo>
                  <a:lnTo>
                    <a:pt x="1416" y="3974"/>
                  </a:lnTo>
                  <a:lnTo>
                    <a:pt x="1023" y="4003"/>
                  </a:lnTo>
                  <a:lnTo>
                    <a:pt x="541" y="758"/>
                  </a:lnTo>
                  <a:lnTo>
                    <a:pt x="2360" y="4013"/>
                  </a:lnTo>
                  <a:lnTo>
                    <a:pt x="2459" y="4003"/>
                  </a:lnTo>
                  <a:lnTo>
                    <a:pt x="3216" y="512"/>
                  </a:lnTo>
                  <a:lnTo>
                    <a:pt x="3639" y="3639"/>
                  </a:lnTo>
                  <a:lnTo>
                    <a:pt x="3255" y="3718"/>
                  </a:lnTo>
                  <a:lnTo>
                    <a:pt x="3265" y="3836"/>
                  </a:lnTo>
                  <a:lnTo>
                    <a:pt x="4711" y="3639"/>
                  </a:lnTo>
                  <a:lnTo>
                    <a:pt x="4691" y="3521"/>
                  </a:lnTo>
                  <a:lnTo>
                    <a:pt x="4298" y="3551"/>
                  </a:lnTo>
                  <a:lnTo>
                    <a:pt x="3836" y="187"/>
                  </a:lnTo>
                  <a:lnTo>
                    <a:pt x="4229" y="109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2ed6072a2f1_0_52"/>
            <p:cNvSpPr/>
            <p:nvPr/>
          </p:nvSpPr>
          <p:spPr>
            <a:xfrm>
              <a:off x="-1276326" y="4142615"/>
              <a:ext cx="130985" cy="161213"/>
            </a:xfrm>
            <a:custGeom>
              <a:avLst/>
              <a:gdLst/>
              <a:ahLst/>
              <a:cxnLst/>
              <a:rect l="l" t="t" r="r" b="b"/>
              <a:pathLst>
                <a:path w="3237" h="3984" extrusionOk="0">
                  <a:moveTo>
                    <a:pt x="965" y="1003"/>
                  </a:moveTo>
                  <a:lnTo>
                    <a:pt x="1683" y="2498"/>
                  </a:lnTo>
                  <a:lnTo>
                    <a:pt x="650" y="2665"/>
                  </a:lnTo>
                  <a:lnTo>
                    <a:pt x="955" y="1003"/>
                  </a:lnTo>
                  <a:close/>
                  <a:moveTo>
                    <a:pt x="1132" y="0"/>
                  </a:moveTo>
                  <a:lnTo>
                    <a:pt x="1014" y="20"/>
                  </a:lnTo>
                  <a:lnTo>
                    <a:pt x="306" y="3796"/>
                  </a:lnTo>
                  <a:lnTo>
                    <a:pt x="1" y="3865"/>
                  </a:lnTo>
                  <a:lnTo>
                    <a:pt x="11" y="3983"/>
                  </a:lnTo>
                  <a:lnTo>
                    <a:pt x="817" y="3875"/>
                  </a:lnTo>
                  <a:lnTo>
                    <a:pt x="797" y="3757"/>
                  </a:lnTo>
                  <a:lnTo>
                    <a:pt x="453" y="3777"/>
                  </a:lnTo>
                  <a:lnTo>
                    <a:pt x="620" y="2823"/>
                  </a:lnTo>
                  <a:lnTo>
                    <a:pt x="1771" y="2665"/>
                  </a:lnTo>
                  <a:lnTo>
                    <a:pt x="2194" y="3541"/>
                  </a:lnTo>
                  <a:lnTo>
                    <a:pt x="1850" y="3609"/>
                  </a:lnTo>
                  <a:lnTo>
                    <a:pt x="1869" y="3727"/>
                  </a:lnTo>
                  <a:lnTo>
                    <a:pt x="3236" y="3541"/>
                  </a:lnTo>
                  <a:lnTo>
                    <a:pt x="3217" y="3423"/>
                  </a:lnTo>
                  <a:lnTo>
                    <a:pt x="2882" y="3442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2ed6072a2f1_0_52"/>
            <p:cNvSpPr/>
            <p:nvPr/>
          </p:nvSpPr>
          <p:spPr>
            <a:xfrm>
              <a:off x="-1983104" y="4361900"/>
              <a:ext cx="891484" cy="214141"/>
            </a:xfrm>
            <a:custGeom>
              <a:avLst/>
              <a:gdLst/>
              <a:ahLst/>
              <a:cxnLst/>
              <a:rect l="l" t="t" r="r" b="b"/>
              <a:pathLst>
                <a:path w="22031" h="5292" extrusionOk="0">
                  <a:moveTo>
                    <a:pt x="21499" y="128"/>
                  </a:moveTo>
                  <a:lnTo>
                    <a:pt x="21902" y="1839"/>
                  </a:lnTo>
                  <a:lnTo>
                    <a:pt x="413" y="5163"/>
                  </a:lnTo>
                  <a:lnTo>
                    <a:pt x="128" y="3452"/>
                  </a:lnTo>
                  <a:lnTo>
                    <a:pt x="21499" y="128"/>
                  </a:lnTo>
                  <a:close/>
                  <a:moveTo>
                    <a:pt x="21538" y="0"/>
                  </a:moveTo>
                  <a:lnTo>
                    <a:pt x="49" y="3354"/>
                  </a:lnTo>
                  <a:cubicBezTo>
                    <a:pt x="40" y="3354"/>
                    <a:pt x="20" y="3364"/>
                    <a:pt x="10" y="3373"/>
                  </a:cubicBezTo>
                  <a:cubicBezTo>
                    <a:pt x="0" y="3383"/>
                    <a:pt x="0" y="3403"/>
                    <a:pt x="0" y="3423"/>
                  </a:cubicBezTo>
                  <a:lnTo>
                    <a:pt x="305" y="5242"/>
                  </a:lnTo>
                  <a:cubicBezTo>
                    <a:pt x="315" y="5271"/>
                    <a:pt x="335" y="5291"/>
                    <a:pt x="364" y="5291"/>
                  </a:cubicBezTo>
                  <a:lnTo>
                    <a:pt x="374" y="5291"/>
                  </a:lnTo>
                  <a:lnTo>
                    <a:pt x="21981" y="1947"/>
                  </a:lnTo>
                  <a:cubicBezTo>
                    <a:pt x="21991" y="1938"/>
                    <a:pt x="22011" y="1938"/>
                    <a:pt x="22020" y="1918"/>
                  </a:cubicBezTo>
                  <a:cubicBezTo>
                    <a:pt x="22030" y="1908"/>
                    <a:pt x="22030" y="1888"/>
                    <a:pt x="22030" y="1869"/>
                  </a:cubicBezTo>
                  <a:lnTo>
                    <a:pt x="21597" y="49"/>
                  </a:lnTo>
                  <a:cubicBezTo>
                    <a:pt x="21597" y="20"/>
                    <a:pt x="21568" y="0"/>
                    <a:pt x="21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2ed6072a2f1_0_52"/>
            <p:cNvSpPr/>
            <p:nvPr/>
          </p:nvSpPr>
          <p:spPr>
            <a:xfrm>
              <a:off x="-2057156" y="3972941"/>
              <a:ext cx="891484" cy="213858"/>
            </a:xfrm>
            <a:custGeom>
              <a:avLst/>
              <a:gdLst/>
              <a:ahLst/>
              <a:cxnLst/>
              <a:rect l="l" t="t" r="r" b="b"/>
              <a:pathLst>
                <a:path w="22031" h="5285" extrusionOk="0">
                  <a:moveTo>
                    <a:pt x="21500" y="122"/>
                  </a:moveTo>
                  <a:lnTo>
                    <a:pt x="21903" y="1823"/>
                  </a:lnTo>
                  <a:lnTo>
                    <a:pt x="414" y="5157"/>
                  </a:lnTo>
                  <a:lnTo>
                    <a:pt x="129" y="3446"/>
                  </a:lnTo>
                  <a:lnTo>
                    <a:pt x="21500" y="122"/>
                  </a:lnTo>
                  <a:close/>
                  <a:moveTo>
                    <a:pt x="21555" y="1"/>
                  </a:moveTo>
                  <a:cubicBezTo>
                    <a:pt x="21550" y="1"/>
                    <a:pt x="21544" y="2"/>
                    <a:pt x="21539" y="4"/>
                  </a:cubicBezTo>
                  <a:lnTo>
                    <a:pt x="60" y="3338"/>
                  </a:lnTo>
                  <a:cubicBezTo>
                    <a:pt x="21" y="3347"/>
                    <a:pt x="1" y="3377"/>
                    <a:pt x="1" y="3406"/>
                  </a:cubicBezTo>
                  <a:lnTo>
                    <a:pt x="316" y="5236"/>
                  </a:lnTo>
                  <a:cubicBezTo>
                    <a:pt x="316" y="5265"/>
                    <a:pt x="335" y="5285"/>
                    <a:pt x="375" y="5285"/>
                  </a:cubicBezTo>
                  <a:lnTo>
                    <a:pt x="21982" y="1941"/>
                  </a:lnTo>
                  <a:cubicBezTo>
                    <a:pt x="22001" y="1941"/>
                    <a:pt x="22011" y="1931"/>
                    <a:pt x="22021" y="1911"/>
                  </a:cubicBezTo>
                  <a:cubicBezTo>
                    <a:pt x="22031" y="1902"/>
                    <a:pt x="22031" y="1882"/>
                    <a:pt x="22031" y="1872"/>
                  </a:cubicBezTo>
                  <a:lnTo>
                    <a:pt x="21608" y="43"/>
                  </a:lnTo>
                  <a:cubicBezTo>
                    <a:pt x="21600" y="19"/>
                    <a:pt x="21579" y="1"/>
                    <a:pt x="2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7" name="Google Shape;1017;g2ed6072a2f1_0_52"/>
          <p:cNvGrpSpPr/>
          <p:nvPr/>
        </p:nvGrpSpPr>
        <p:grpSpPr>
          <a:xfrm rot="-1936839">
            <a:off x="228217" y="3876609"/>
            <a:ext cx="1098574" cy="932705"/>
            <a:chOff x="8039217" y="153473"/>
            <a:chExt cx="898762" cy="763062"/>
          </a:xfrm>
        </p:grpSpPr>
        <p:sp>
          <p:nvSpPr>
            <p:cNvPr id="1018" name="Google Shape;1018;g2ed6072a2f1_0_52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2ed6072a2f1_0_52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2ed6072a2f1_0_52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2ed6072a2f1_0_52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2ed6072a2f1_0_52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2ed6072a2f1_0_52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2ed6072a2f1_0_52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2ed6072a2f1_0_52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2ed6072a2f1_0_52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2ed6072a2f1_0_52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2ed6072a2f1_0_52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2ed6072a2f1_0_52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2ed6072a2f1_0_52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g2ed6072a2f1_0_52"/>
          <p:cNvSpPr txBox="1">
            <a:spLocks noGrp="1"/>
          </p:cNvSpPr>
          <p:nvPr>
            <p:ph type="body" idx="4294967295"/>
          </p:nvPr>
        </p:nvSpPr>
        <p:spPr>
          <a:xfrm>
            <a:off x="777450" y="1848000"/>
            <a:ext cx="4844400" cy="14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2000">
                <a:latin typeface="Fira Sans"/>
                <a:ea typeface="Fira Sans"/>
                <a:cs typeface="Fira Sans"/>
                <a:sym typeface="Fira Sans"/>
              </a:rPr>
              <a:t>Con l’alta richiesta di melodie senza diritti d’autore si sta sviluppando sempre più il task di </a:t>
            </a:r>
            <a:r>
              <a:rPr lang="en" sz="2000" i="1">
                <a:latin typeface="Fira Sans"/>
                <a:ea typeface="Fira Sans"/>
                <a:cs typeface="Fira Sans"/>
                <a:sym typeface="Fira Sans"/>
              </a:rPr>
              <a:t>Music Background Generation</a:t>
            </a:r>
            <a:r>
              <a:rPr lang="en" sz="2000"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sz="200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32" name="Google Shape;1032;g2ed6072a2f1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1850" y="1620025"/>
            <a:ext cx="2988600" cy="1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7" name="Google Shape;1037;g2ed4908248b_0_108"/>
          <p:cNvGrpSpPr/>
          <p:nvPr/>
        </p:nvGrpSpPr>
        <p:grpSpPr>
          <a:xfrm flipH="1">
            <a:off x="5028775" y="3174275"/>
            <a:ext cx="3753450" cy="1969225"/>
            <a:chOff x="143902" y="3174400"/>
            <a:chExt cx="3753450" cy="1969225"/>
          </a:xfrm>
        </p:grpSpPr>
        <p:sp>
          <p:nvSpPr>
            <p:cNvPr id="1038" name="Google Shape;1038;g2ed4908248b_0_108"/>
            <p:cNvSpPr/>
            <p:nvPr/>
          </p:nvSpPr>
          <p:spPr>
            <a:xfrm>
              <a:off x="416350" y="4817825"/>
              <a:ext cx="136200" cy="32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9" name="Google Shape;1039;g2ed4908248b_0_108"/>
            <p:cNvGrpSpPr/>
            <p:nvPr/>
          </p:nvGrpSpPr>
          <p:grpSpPr>
            <a:xfrm>
              <a:off x="143902" y="3174400"/>
              <a:ext cx="3753450" cy="1909667"/>
              <a:chOff x="143902" y="3174400"/>
              <a:chExt cx="3753450" cy="1909667"/>
            </a:xfrm>
          </p:grpSpPr>
          <p:sp>
            <p:nvSpPr>
              <p:cNvPr id="1040" name="Google Shape;1040;g2ed4908248b_0_108"/>
              <p:cNvSpPr/>
              <p:nvPr/>
            </p:nvSpPr>
            <p:spPr>
              <a:xfrm>
                <a:off x="488377" y="3174400"/>
                <a:ext cx="3408975" cy="1596450"/>
              </a:xfrm>
              <a:custGeom>
                <a:avLst/>
                <a:gdLst/>
                <a:ahLst/>
                <a:cxnLst/>
                <a:rect l="l" t="t" r="r" b="b"/>
                <a:pathLst>
                  <a:path w="136359" h="63858" extrusionOk="0">
                    <a:moveTo>
                      <a:pt x="0" y="53244"/>
                    </a:moveTo>
                    <a:lnTo>
                      <a:pt x="35284" y="0"/>
                    </a:lnTo>
                    <a:lnTo>
                      <a:pt x="136359" y="234"/>
                    </a:lnTo>
                    <a:lnTo>
                      <a:pt x="3746" y="63858"/>
                    </a:lnTo>
                    <a:close/>
                  </a:path>
                </a:pathLst>
              </a:custGeom>
              <a:solidFill>
                <a:srgbClr val="9E855C">
                  <a:alpha val="14510"/>
                </a:srgbClr>
              </a:solidFill>
              <a:ln>
                <a:noFill/>
              </a:ln>
            </p:spPr>
            <p:txBody>
              <a:bodyPr/>
              <a:lstStyle/>
              <a:p>
                <a:endParaRPr lang="it-IT"/>
              </a:p>
            </p:txBody>
          </p:sp>
          <p:grpSp>
            <p:nvGrpSpPr>
              <p:cNvPr id="1041" name="Google Shape;1041;g2ed4908248b_0_108"/>
              <p:cNvGrpSpPr/>
              <p:nvPr/>
            </p:nvGrpSpPr>
            <p:grpSpPr>
              <a:xfrm rot="-3088787">
                <a:off x="247795" y="4300756"/>
                <a:ext cx="725754" cy="615483"/>
                <a:chOff x="5417612" y="4008755"/>
                <a:chExt cx="725743" cy="615474"/>
              </a:xfrm>
            </p:grpSpPr>
            <p:sp>
              <p:nvSpPr>
                <p:cNvPr id="1042" name="Google Shape;1042;g2ed4908248b_0_108"/>
                <p:cNvSpPr/>
                <p:nvPr/>
              </p:nvSpPr>
              <p:spPr>
                <a:xfrm>
                  <a:off x="5417612" y="4008755"/>
                  <a:ext cx="725743" cy="6154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59" h="16248" extrusionOk="0">
                      <a:moveTo>
                        <a:pt x="9796" y="1"/>
                      </a:moveTo>
                      <a:lnTo>
                        <a:pt x="8616" y="2155"/>
                      </a:lnTo>
                      <a:lnTo>
                        <a:pt x="5125" y="80"/>
                      </a:lnTo>
                      <a:cubicBezTo>
                        <a:pt x="5125" y="80"/>
                        <a:pt x="1358" y="778"/>
                        <a:pt x="1643" y="5184"/>
                      </a:cubicBezTo>
                      <a:lnTo>
                        <a:pt x="1" y="9452"/>
                      </a:lnTo>
                      <a:lnTo>
                        <a:pt x="3935" y="11281"/>
                      </a:lnTo>
                      <a:lnTo>
                        <a:pt x="2961" y="13130"/>
                      </a:lnTo>
                      <a:lnTo>
                        <a:pt x="5685" y="11901"/>
                      </a:lnTo>
                      <a:lnTo>
                        <a:pt x="5439" y="15540"/>
                      </a:lnTo>
                      <a:lnTo>
                        <a:pt x="10554" y="14920"/>
                      </a:lnTo>
                      <a:lnTo>
                        <a:pt x="9767" y="10711"/>
                      </a:lnTo>
                      <a:lnTo>
                        <a:pt x="13179" y="16248"/>
                      </a:lnTo>
                      <a:lnTo>
                        <a:pt x="19159" y="5459"/>
                      </a:lnTo>
                      <a:lnTo>
                        <a:pt x="11999" y="5705"/>
                      </a:lnTo>
                      <a:lnTo>
                        <a:pt x="16887" y="3059"/>
                      </a:lnTo>
                      <a:lnTo>
                        <a:pt x="13130" y="965"/>
                      </a:lnTo>
                      <a:lnTo>
                        <a:pt x="10347" y="3669"/>
                      </a:lnTo>
                      <a:lnTo>
                        <a:pt x="9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3" name="Google Shape;1043;g2ed4908248b_0_108"/>
                <p:cNvSpPr/>
                <p:nvPr/>
              </p:nvSpPr>
              <p:spPr>
                <a:xfrm>
                  <a:off x="5673949" y="4155542"/>
                  <a:ext cx="193377" cy="2320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6125" extrusionOk="0">
                      <a:moveTo>
                        <a:pt x="3442" y="1"/>
                      </a:moveTo>
                      <a:lnTo>
                        <a:pt x="0" y="6098"/>
                      </a:lnTo>
                      <a:cubicBezTo>
                        <a:pt x="0" y="6098"/>
                        <a:pt x="127" y="6125"/>
                        <a:pt x="342" y="6125"/>
                      </a:cubicBezTo>
                      <a:cubicBezTo>
                        <a:pt x="1038" y="6125"/>
                        <a:pt x="2655" y="5849"/>
                        <a:pt x="3865" y="3512"/>
                      </a:cubicBezTo>
                      <a:cubicBezTo>
                        <a:pt x="5104" y="1142"/>
                        <a:pt x="3442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4" name="Google Shape;1044;g2ed4908248b_0_108"/>
                <p:cNvSpPr/>
                <p:nvPr/>
              </p:nvSpPr>
              <p:spPr>
                <a:xfrm>
                  <a:off x="5529776" y="4008755"/>
                  <a:ext cx="258569" cy="497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6" h="13131" fill="none" extrusionOk="0">
                      <a:moveTo>
                        <a:pt x="6825" y="1"/>
                      </a:moveTo>
                      <a:lnTo>
                        <a:pt x="0" y="13130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5" name="Google Shape;1045;g2ed4908248b_0_108"/>
                <p:cNvSpPr/>
                <p:nvPr/>
              </p:nvSpPr>
              <p:spPr>
                <a:xfrm>
                  <a:off x="5632963" y="4147359"/>
                  <a:ext cx="176256" cy="312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3" h="8242" fill="none" extrusionOk="0">
                      <a:moveTo>
                        <a:pt x="4652" y="0"/>
                      </a:moveTo>
                      <a:lnTo>
                        <a:pt x="0" y="8242"/>
                      </a:lnTo>
                    </a:path>
                  </a:pathLst>
                </a:custGeom>
                <a:noFill/>
                <a:ln w="9525" cap="rnd" cmpd="sng">
                  <a:solidFill>
                    <a:srgbClr val="FFDFD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6" name="Google Shape;1046;g2ed4908248b_0_108"/>
          <p:cNvSpPr txBox="1">
            <a:spLocks noGrp="1"/>
          </p:cNvSpPr>
          <p:nvPr>
            <p:ph type="title"/>
          </p:nvPr>
        </p:nvSpPr>
        <p:spPr>
          <a:xfrm>
            <a:off x="4525375" y="2568000"/>
            <a:ext cx="3528300" cy="9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Stato dell’Arte</a:t>
            </a:r>
            <a:endParaRPr/>
          </a:p>
        </p:txBody>
      </p:sp>
      <p:sp>
        <p:nvSpPr>
          <p:cNvPr id="1047" name="Google Shape;1047;g2ed4908248b_0_108"/>
          <p:cNvSpPr txBox="1">
            <a:spLocks noGrp="1"/>
          </p:cNvSpPr>
          <p:nvPr>
            <p:ph type="title" idx="2"/>
          </p:nvPr>
        </p:nvSpPr>
        <p:spPr>
          <a:xfrm>
            <a:off x="4891063" y="1333488"/>
            <a:ext cx="27969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048" name="Google Shape;1048;g2ed4908248b_0_108"/>
          <p:cNvGrpSpPr/>
          <p:nvPr/>
        </p:nvGrpSpPr>
        <p:grpSpPr>
          <a:xfrm>
            <a:off x="1153627" y="880589"/>
            <a:ext cx="2890816" cy="3382302"/>
            <a:chOff x="1216125" y="955275"/>
            <a:chExt cx="2763158" cy="3232940"/>
          </a:xfrm>
        </p:grpSpPr>
        <p:sp>
          <p:nvSpPr>
            <p:cNvPr id="1049" name="Google Shape;1049;g2ed4908248b_0_108"/>
            <p:cNvSpPr/>
            <p:nvPr/>
          </p:nvSpPr>
          <p:spPr>
            <a:xfrm>
              <a:off x="1216125" y="955275"/>
              <a:ext cx="2730457" cy="3232940"/>
            </a:xfrm>
            <a:custGeom>
              <a:avLst/>
              <a:gdLst/>
              <a:ahLst/>
              <a:cxnLst/>
              <a:rect l="l" t="t" r="r" b="b"/>
              <a:pathLst>
                <a:path w="49264" h="58330" extrusionOk="0">
                  <a:moveTo>
                    <a:pt x="28737" y="0"/>
                  </a:moveTo>
                  <a:cubicBezTo>
                    <a:pt x="26218" y="0"/>
                    <a:pt x="23877" y="1474"/>
                    <a:pt x="22827" y="3845"/>
                  </a:cubicBezTo>
                  <a:lnTo>
                    <a:pt x="10180" y="3845"/>
                  </a:lnTo>
                  <a:cubicBezTo>
                    <a:pt x="9926" y="2957"/>
                    <a:pt x="9120" y="2341"/>
                    <a:pt x="8195" y="2341"/>
                  </a:cubicBezTo>
                  <a:cubicBezTo>
                    <a:pt x="8188" y="2341"/>
                    <a:pt x="8181" y="2341"/>
                    <a:pt x="8173" y="2341"/>
                  </a:cubicBezTo>
                  <a:cubicBezTo>
                    <a:pt x="7239" y="2341"/>
                    <a:pt x="6423" y="2970"/>
                    <a:pt x="6177" y="3865"/>
                  </a:cubicBezTo>
                  <a:cubicBezTo>
                    <a:pt x="5016" y="4022"/>
                    <a:pt x="4161" y="5006"/>
                    <a:pt x="4151" y="6176"/>
                  </a:cubicBezTo>
                  <a:lnTo>
                    <a:pt x="4151" y="11831"/>
                  </a:lnTo>
                  <a:cubicBezTo>
                    <a:pt x="2046" y="14536"/>
                    <a:pt x="955" y="18116"/>
                    <a:pt x="1102" y="21823"/>
                  </a:cubicBezTo>
                  <a:cubicBezTo>
                    <a:pt x="296" y="22885"/>
                    <a:pt x="1" y="24233"/>
                    <a:pt x="335" y="25413"/>
                  </a:cubicBezTo>
                  <a:cubicBezTo>
                    <a:pt x="483" y="25924"/>
                    <a:pt x="758" y="26406"/>
                    <a:pt x="1132" y="26800"/>
                  </a:cubicBezTo>
                  <a:cubicBezTo>
                    <a:pt x="1112" y="28059"/>
                    <a:pt x="1535" y="29249"/>
                    <a:pt x="2322" y="30104"/>
                  </a:cubicBezTo>
                  <a:cubicBezTo>
                    <a:pt x="2961" y="30802"/>
                    <a:pt x="3836" y="31255"/>
                    <a:pt x="4780" y="31383"/>
                  </a:cubicBezTo>
                  <a:cubicBezTo>
                    <a:pt x="5961" y="32927"/>
                    <a:pt x="7318" y="34343"/>
                    <a:pt x="8813" y="35592"/>
                  </a:cubicBezTo>
                  <a:lnTo>
                    <a:pt x="2863" y="37156"/>
                  </a:lnTo>
                  <a:cubicBezTo>
                    <a:pt x="2223" y="37333"/>
                    <a:pt x="1761" y="37893"/>
                    <a:pt x="1722" y="38562"/>
                  </a:cubicBezTo>
                  <a:lnTo>
                    <a:pt x="1633" y="40214"/>
                  </a:lnTo>
                  <a:lnTo>
                    <a:pt x="1633" y="40303"/>
                  </a:lnTo>
                  <a:lnTo>
                    <a:pt x="610" y="55861"/>
                  </a:lnTo>
                  <a:cubicBezTo>
                    <a:pt x="551" y="56727"/>
                    <a:pt x="1220" y="57474"/>
                    <a:pt x="2086" y="57514"/>
                  </a:cubicBezTo>
                  <a:lnTo>
                    <a:pt x="10603" y="57848"/>
                  </a:lnTo>
                  <a:cubicBezTo>
                    <a:pt x="10652" y="57858"/>
                    <a:pt x="10711" y="57858"/>
                    <a:pt x="10770" y="57858"/>
                  </a:cubicBezTo>
                  <a:lnTo>
                    <a:pt x="12137" y="57907"/>
                  </a:lnTo>
                  <a:lnTo>
                    <a:pt x="22926" y="58330"/>
                  </a:lnTo>
                  <a:lnTo>
                    <a:pt x="22985" y="58330"/>
                  </a:lnTo>
                  <a:cubicBezTo>
                    <a:pt x="23122" y="58330"/>
                    <a:pt x="23250" y="58320"/>
                    <a:pt x="23378" y="58281"/>
                  </a:cubicBezTo>
                  <a:lnTo>
                    <a:pt x="23889" y="58300"/>
                  </a:lnTo>
                  <a:lnTo>
                    <a:pt x="23939" y="58300"/>
                  </a:lnTo>
                  <a:cubicBezTo>
                    <a:pt x="24755" y="58300"/>
                    <a:pt x="25433" y="57661"/>
                    <a:pt x="25483" y="56845"/>
                  </a:cubicBezTo>
                  <a:lnTo>
                    <a:pt x="25581" y="55065"/>
                  </a:lnTo>
                  <a:cubicBezTo>
                    <a:pt x="25649" y="55074"/>
                    <a:pt x="25716" y="55078"/>
                    <a:pt x="25783" y="55078"/>
                  </a:cubicBezTo>
                  <a:cubicBezTo>
                    <a:pt x="26088" y="55078"/>
                    <a:pt x="26385" y="54988"/>
                    <a:pt x="26643" y="54819"/>
                  </a:cubicBezTo>
                  <a:lnTo>
                    <a:pt x="27076" y="54524"/>
                  </a:lnTo>
                  <a:cubicBezTo>
                    <a:pt x="27784" y="54052"/>
                    <a:pt x="27971" y="53088"/>
                    <a:pt x="27499" y="52380"/>
                  </a:cubicBezTo>
                  <a:lnTo>
                    <a:pt x="25876" y="49970"/>
                  </a:lnTo>
                  <a:lnTo>
                    <a:pt x="25896" y="49538"/>
                  </a:lnTo>
                  <a:lnTo>
                    <a:pt x="26132" y="49164"/>
                  </a:lnTo>
                  <a:lnTo>
                    <a:pt x="31285" y="56796"/>
                  </a:lnTo>
                  <a:cubicBezTo>
                    <a:pt x="31511" y="57130"/>
                    <a:pt x="31865" y="57366"/>
                    <a:pt x="32269" y="57445"/>
                  </a:cubicBezTo>
                  <a:cubicBezTo>
                    <a:pt x="32367" y="57464"/>
                    <a:pt x="32465" y="57474"/>
                    <a:pt x="32564" y="57474"/>
                  </a:cubicBezTo>
                  <a:cubicBezTo>
                    <a:pt x="32869" y="57474"/>
                    <a:pt x="33173" y="57376"/>
                    <a:pt x="33419" y="57209"/>
                  </a:cubicBezTo>
                  <a:lnTo>
                    <a:pt x="33852" y="56914"/>
                  </a:lnTo>
                  <a:cubicBezTo>
                    <a:pt x="34088" y="56766"/>
                    <a:pt x="34265" y="56550"/>
                    <a:pt x="34393" y="56304"/>
                  </a:cubicBezTo>
                  <a:cubicBezTo>
                    <a:pt x="35622" y="56756"/>
                    <a:pt x="36930" y="56992"/>
                    <a:pt x="38248" y="57022"/>
                  </a:cubicBezTo>
                  <a:lnTo>
                    <a:pt x="38484" y="57022"/>
                  </a:lnTo>
                  <a:cubicBezTo>
                    <a:pt x="41651" y="57022"/>
                    <a:pt x="43874" y="55743"/>
                    <a:pt x="43962" y="55694"/>
                  </a:cubicBezTo>
                  <a:cubicBezTo>
                    <a:pt x="44523" y="55370"/>
                    <a:pt x="44818" y="54730"/>
                    <a:pt x="44710" y="54091"/>
                  </a:cubicBezTo>
                  <a:lnTo>
                    <a:pt x="44631" y="53629"/>
                  </a:lnTo>
                  <a:cubicBezTo>
                    <a:pt x="44670" y="53304"/>
                    <a:pt x="44611" y="52970"/>
                    <a:pt x="44464" y="52685"/>
                  </a:cubicBezTo>
                  <a:lnTo>
                    <a:pt x="42123" y="39162"/>
                  </a:lnTo>
                  <a:cubicBezTo>
                    <a:pt x="43539" y="37608"/>
                    <a:pt x="44110" y="35474"/>
                    <a:pt x="43667" y="33418"/>
                  </a:cubicBezTo>
                  <a:cubicBezTo>
                    <a:pt x="48113" y="27586"/>
                    <a:pt x="49263" y="20171"/>
                    <a:pt x="46627" y="13867"/>
                  </a:cubicBezTo>
                  <a:cubicBezTo>
                    <a:pt x="46608" y="13828"/>
                    <a:pt x="46598" y="13798"/>
                    <a:pt x="46578" y="13759"/>
                  </a:cubicBezTo>
                  <a:cubicBezTo>
                    <a:pt x="44434" y="9618"/>
                    <a:pt x="39871" y="6638"/>
                    <a:pt x="35199" y="6255"/>
                  </a:cubicBezTo>
                  <a:cubicBezTo>
                    <a:pt x="35101" y="3245"/>
                    <a:pt x="32928" y="698"/>
                    <a:pt x="29967" y="118"/>
                  </a:cubicBezTo>
                  <a:cubicBezTo>
                    <a:pt x="29556" y="39"/>
                    <a:pt x="29144" y="0"/>
                    <a:pt x="287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2ed4908248b_0_108"/>
            <p:cNvSpPr/>
            <p:nvPr/>
          </p:nvSpPr>
          <p:spPr>
            <a:xfrm>
              <a:off x="1290838" y="1388755"/>
              <a:ext cx="2688445" cy="1812453"/>
            </a:xfrm>
            <a:custGeom>
              <a:avLst/>
              <a:gdLst/>
              <a:ahLst/>
              <a:cxnLst/>
              <a:rect l="l" t="t" r="r" b="b"/>
              <a:pathLst>
                <a:path w="48506" h="32701" extrusionOk="0">
                  <a:moveTo>
                    <a:pt x="32942" y="0"/>
                  </a:moveTo>
                  <a:cubicBezTo>
                    <a:pt x="32740" y="0"/>
                    <a:pt x="32538" y="6"/>
                    <a:pt x="32337" y="17"/>
                  </a:cubicBezTo>
                  <a:cubicBezTo>
                    <a:pt x="28093" y="383"/>
                    <a:pt x="24441" y="3877"/>
                    <a:pt x="20243" y="3877"/>
                  </a:cubicBezTo>
                  <a:cubicBezTo>
                    <a:pt x="20043" y="3877"/>
                    <a:pt x="19842" y="3869"/>
                    <a:pt x="19640" y="3853"/>
                  </a:cubicBezTo>
                  <a:cubicBezTo>
                    <a:pt x="16614" y="3314"/>
                    <a:pt x="13458" y="1573"/>
                    <a:pt x="10391" y="1573"/>
                  </a:cubicBezTo>
                  <a:cubicBezTo>
                    <a:pt x="8983" y="1573"/>
                    <a:pt x="7594" y="1940"/>
                    <a:pt x="6245" y="2958"/>
                  </a:cubicBezTo>
                  <a:cubicBezTo>
                    <a:pt x="984" y="6852"/>
                    <a:pt x="0" y="15202"/>
                    <a:pt x="3324" y="20552"/>
                  </a:cubicBezTo>
                  <a:cubicBezTo>
                    <a:pt x="7781" y="27983"/>
                    <a:pt x="16367" y="32700"/>
                    <a:pt x="24944" y="32700"/>
                  </a:cubicBezTo>
                  <a:cubicBezTo>
                    <a:pt x="26379" y="32700"/>
                    <a:pt x="27814" y="32568"/>
                    <a:pt x="29229" y="32295"/>
                  </a:cubicBezTo>
                  <a:cubicBezTo>
                    <a:pt x="40451" y="30161"/>
                    <a:pt x="48505" y="17592"/>
                    <a:pt x="43962" y="6705"/>
                  </a:cubicBezTo>
                  <a:cubicBezTo>
                    <a:pt x="41929" y="2772"/>
                    <a:pt x="37403" y="0"/>
                    <a:pt x="329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2ed4908248b_0_108"/>
            <p:cNvSpPr/>
            <p:nvPr/>
          </p:nvSpPr>
          <p:spPr>
            <a:xfrm>
              <a:off x="2541290" y="1044620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7" y="1"/>
                  </a:moveTo>
                  <a:cubicBezTo>
                    <a:pt x="2203" y="1"/>
                    <a:pt x="0" y="2204"/>
                    <a:pt x="0" y="4918"/>
                  </a:cubicBezTo>
                  <a:cubicBezTo>
                    <a:pt x="0" y="7643"/>
                    <a:pt x="2203" y="9845"/>
                    <a:pt x="4927" y="9845"/>
                  </a:cubicBezTo>
                  <a:cubicBezTo>
                    <a:pt x="7642" y="9845"/>
                    <a:pt x="9845" y="7643"/>
                    <a:pt x="9845" y="4918"/>
                  </a:cubicBezTo>
                  <a:cubicBezTo>
                    <a:pt x="9845" y="2204"/>
                    <a:pt x="7642" y="1"/>
                    <a:pt x="49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2ed4908248b_0_108"/>
            <p:cNvSpPr/>
            <p:nvPr/>
          </p:nvSpPr>
          <p:spPr>
            <a:xfrm>
              <a:off x="3018779" y="2614483"/>
              <a:ext cx="545659" cy="545715"/>
            </a:xfrm>
            <a:custGeom>
              <a:avLst/>
              <a:gdLst/>
              <a:ahLst/>
              <a:cxnLst/>
              <a:rect l="l" t="t" r="r" b="b"/>
              <a:pathLst>
                <a:path w="9845" h="9846" extrusionOk="0">
                  <a:moveTo>
                    <a:pt x="4928" y="1"/>
                  </a:moveTo>
                  <a:cubicBezTo>
                    <a:pt x="2203" y="1"/>
                    <a:pt x="0" y="2204"/>
                    <a:pt x="0" y="4928"/>
                  </a:cubicBezTo>
                  <a:cubicBezTo>
                    <a:pt x="0" y="7643"/>
                    <a:pt x="2203" y="9846"/>
                    <a:pt x="4928" y="9846"/>
                  </a:cubicBezTo>
                  <a:cubicBezTo>
                    <a:pt x="7642" y="9846"/>
                    <a:pt x="9845" y="7643"/>
                    <a:pt x="9845" y="4928"/>
                  </a:cubicBezTo>
                  <a:cubicBezTo>
                    <a:pt x="9845" y="2204"/>
                    <a:pt x="7642" y="1"/>
                    <a:pt x="49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g2ed4908248b_0_108"/>
            <p:cNvSpPr/>
            <p:nvPr/>
          </p:nvSpPr>
          <p:spPr>
            <a:xfrm>
              <a:off x="1785232" y="2424264"/>
              <a:ext cx="1100020" cy="1484891"/>
            </a:xfrm>
            <a:custGeom>
              <a:avLst/>
              <a:gdLst/>
              <a:ahLst/>
              <a:cxnLst/>
              <a:rect l="l" t="t" r="r" b="b"/>
              <a:pathLst>
                <a:path w="19847" h="26791" fill="none" extrusionOk="0">
                  <a:moveTo>
                    <a:pt x="19847" y="1"/>
                  </a:moveTo>
                  <a:lnTo>
                    <a:pt x="0" y="26790"/>
                  </a:lnTo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g2ed4908248b_0_108"/>
            <p:cNvSpPr/>
            <p:nvPr/>
          </p:nvSpPr>
          <p:spPr>
            <a:xfrm>
              <a:off x="2599043" y="1173816"/>
              <a:ext cx="820955" cy="1185097"/>
            </a:xfrm>
            <a:custGeom>
              <a:avLst/>
              <a:gdLst/>
              <a:ahLst/>
              <a:cxnLst/>
              <a:rect l="l" t="t" r="r" b="b"/>
              <a:pathLst>
                <a:path w="14812" h="21382" extrusionOk="0">
                  <a:moveTo>
                    <a:pt x="2371" y="1"/>
                  </a:moveTo>
                  <a:cubicBezTo>
                    <a:pt x="2105" y="1"/>
                    <a:pt x="1840" y="178"/>
                    <a:pt x="1840" y="532"/>
                  </a:cubicBezTo>
                  <a:lnTo>
                    <a:pt x="1840" y="13248"/>
                  </a:lnTo>
                  <a:lnTo>
                    <a:pt x="20" y="13120"/>
                  </a:lnTo>
                  <a:lnTo>
                    <a:pt x="1" y="14418"/>
                  </a:lnTo>
                  <a:lnTo>
                    <a:pt x="1840" y="14891"/>
                  </a:lnTo>
                  <a:lnTo>
                    <a:pt x="1840" y="21381"/>
                  </a:lnTo>
                  <a:lnTo>
                    <a:pt x="2902" y="21381"/>
                  </a:lnTo>
                  <a:lnTo>
                    <a:pt x="2902" y="15156"/>
                  </a:lnTo>
                  <a:lnTo>
                    <a:pt x="12363" y="17556"/>
                  </a:lnTo>
                  <a:lnTo>
                    <a:pt x="14812" y="17556"/>
                  </a:lnTo>
                  <a:lnTo>
                    <a:pt x="14812" y="16326"/>
                  </a:lnTo>
                  <a:lnTo>
                    <a:pt x="2902" y="13494"/>
                  </a:lnTo>
                  <a:lnTo>
                    <a:pt x="2902" y="532"/>
                  </a:lnTo>
                  <a:cubicBezTo>
                    <a:pt x="2902" y="178"/>
                    <a:pt x="2636" y="1"/>
                    <a:pt x="23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g2ed4908248b_0_108"/>
            <p:cNvSpPr/>
            <p:nvPr/>
          </p:nvSpPr>
          <p:spPr>
            <a:xfrm>
              <a:off x="1483774" y="1173816"/>
              <a:ext cx="713043" cy="1185097"/>
            </a:xfrm>
            <a:custGeom>
              <a:avLst/>
              <a:gdLst/>
              <a:ahLst/>
              <a:cxnLst/>
              <a:rect l="l" t="t" r="r" b="b"/>
              <a:pathLst>
                <a:path w="12865" h="21382" extrusionOk="0">
                  <a:moveTo>
                    <a:pt x="3462" y="1"/>
                  </a:moveTo>
                  <a:cubicBezTo>
                    <a:pt x="3197" y="1"/>
                    <a:pt x="2931" y="178"/>
                    <a:pt x="2931" y="532"/>
                  </a:cubicBezTo>
                  <a:lnTo>
                    <a:pt x="2931" y="13248"/>
                  </a:lnTo>
                  <a:lnTo>
                    <a:pt x="1604" y="12933"/>
                  </a:lnTo>
                  <a:lnTo>
                    <a:pt x="1" y="12815"/>
                  </a:lnTo>
                  <a:lnTo>
                    <a:pt x="1" y="14064"/>
                  </a:lnTo>
                  <a:lnTo>
                    <a:pt x="2931" y="14851"/>
                  </a:lnTo>
                  <a:lnTo>
                    <a:pt x="2931" y="21381"/>
                  </a:lnTo>
                  <a:lnTo>
                    <a:pt x="3994" y="21381"/>
                  </a:lnTo>
                  <a:lnTo>
                    <a:pt x="3994" y="15146"/>
                  </a:lnTo>
                  <a:lnTo>
                    <a:pt x="10789" y="16985"/>
                  </a:lnTo>
                  <a:lnTo>
                    <a:pt x="12864" y="16680"/>
                  </a:lnTo>
                  <a:lnTo>
                    <a:pt x="12864" y="15618"/>
                  </a:lnTo>
                  <a:lnTo>
                    <a:pt x="3994" y="13504"/>
                  </a:lnTo>
                  <a:lnTo>
                    <a:pt x="3994" y="532"/>
                  </a:lnTo>
                  <a:cubicBezTo>
                    <a:pt x="3994" y="178"/>
                    <a:pt x="3728" y="1"/>
                    <a:pt x="34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g2ed4908248b_0_108"/>
            <p:cNvSpPr/>
            <p:nvPr/>
          </p:nvSpPr>
          <p:spPr>
            <a:xfrm>
              <a:off x="1538313" y="1257786"/>
              <a:ext cx="80699" cy="538066"/>
            </a:xfrm>
            <a:custGeom>
              <a:avLst/>
              <a:gdLst/>
              <a:ahLst/>
              <a:cxnLst/>
              <a:rect l="l" t="t" r="r" b="b"/>
              <a:pathLst>
                <a:path w="1456" h="9708" extrusionOk="0">
                  <a:moveTo>
                    <a:pt x="777" y="0"/>
                  </a:moveTo>
                  <a:cubicBezTo>
                    <a:pt x="344" y="0"/>
                    <a:pt x="0" y="345"/>
                    <a:pt x="0" y="777"/>
                  </a:cubicBezTo>
                  <a:lnTo>
                    <a:pt x="0" y="8930"/>
                  </a:lnTo>
                  <a:cubicBezTo>
                    <a:pt x="0" y="9363"/>
                    <a:pt x="344" y="9707"/>
                    <a:pt x="777" y="9707"/>
                  </a:cubicBezTo>
                  <a:lnTo>
                    <a:pt x="1456" y="9707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g2ed4908248b_0_108"/>
            <p:cNvSpPr/>
            <p:nvPr/>
          </p:nvSpPr>
          <p:spPr>
            <a:xfrm>
              <a:off x="1483774" y="1876996"/>
              <a:ext cx="714650" cy="175586"/>
            </a:xfrm>
            <a:custGeom>
              <a:avLst/>
              <a:gdLst/>
              <a:ahLst/>
              <a:cxnLst/>
              <a:rect l="l" t="t" r="r" b="b"/>
              <a:pathLst>
                <a:path w="12894" h="3168" extrusionOk="0">
                  <a:moveTo>
                    <a:pt x="1427" y="1"/>
                  </a:moveTo>
                  <a:lnTo>
                    <a:pt x="1" y="138"/>
                  </a:lnTo>
                  <a:lnTo>
                    <a:pt x="11025" y="3167"/>
                  </a:lnTo>
                  <a:lnTo>
                    <a:pt x="12894" y="295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g2ed4908248b_0_108"/>
            <p:cNvSpPr/>
            <p:nvPr/>
          </p:nvSpPr>
          <p:spPr>
            <a:xfrm>
              <a:off x="1618956" y="2356700"/>
              <a:ext cx="1726378" cy="1725768"/>
            </a:xfrm>
            <a:custGeom>
              <a:avLst/>
              <a:gdLst/>
              <a:ahLst/>
              <a:cxnLst/>
              <a:rect l="l" t="t" r="r" b="b"/>
              <a:pathLst>
                <a:path w="31148" h="31137" extrusionOk="0">
                  <a:moveTo>
                    <a:pt x="29210" y="3796"/>
                  </a:moveTo>
                  <a:lnTo>
                    <a:pt x="18913" y="20152"/>
                  </a:lnTo>
                  <a:lnTo>
                    <a:pt x="8055" y="4052"/>
                  </a:lnTo>
                  <a:lnTo>
                    <a:pt x="29210" y="3796"/>
                  </a:lnTo>
                  <a:close/>
                  <a:moveTo>
                    <a:pt x="1328" y="1711"/>
                  </a:moveTo>
                  <a:lnTo>
                    <a:pt x="6934" y="4052"/>
                  </a:lnTo>
                  <a:lnTo>
                    <a:pt x="7436" y="4052"/>
                  </a:lnTo>
                  <a:lnTo>
                    <a:pt x="18608" y="20643"/>
                  </a:lnTo>
                  <a:lnTo>
                    <a:pt x="16415" y="24105"/>
                  </a:lnTo>
                  <a:lnTo>
                    <a:pt x="1328" y="1711"/>
                  </a:lnTo>
                  <a:close/>
                  <a:moveTo>
                    <a:pt x="1" y="0"/>
                  </a:moveTo>
                  <a:lnTo>
                    <a:pt x="1" y="1161"/>
                  </a:lnTo>
                  <a:lnTo>
                    <a:pt x="443" y="1348"/>
                  </a:lnTo>
                  <a:lnTo>
                    <a:pt x="16110" y="24587"/>
                  </a:lnTo>
                  <a:lnTo>
                    <a:pt x="12156" y="30862"/>
                  </a:lnTo>
                  <a:lnTo>
                    <a:pt x="12599" y="31137"/>
                  </a:lnTo>
                  <a:lnTo>
                    <a:pt x="16435" y="25059"/>
                  </a:lnTo>
                  <a:lnTo>
                    <a:pt x="18618" y="28295"/>
                  </a:lnTo>
                  <a:lnTo>
                    <a:pt x="19051" y="28009"/>
                  </a:lnTo>
                  <a:lnTo>
                    <a:pt x="16739" y="24577"/>
                  </a:lnTo>
                  <a:lnTo>
                    <a:pt x="18923" y="21105"/>
                  </a:lnTo>
                  <a:lnTo>
                    <a:pt x="25394" y="30704"/>
                  </a:lnTo>
                  <a:lnTo>
                    <a:pt x="25827" y="30419"/>
                  </a:lnTo>
                  <a:lnTo>
                    <a:pt x="19228" y="20624"/>
                  </a:lnTo>
                  <a:lnTo>
                    <a:pt x="29830" y="3787"/>
                  </a:lnTo>
                  <a:lnTo>
                    <a:pt x="31147" y="3767"/>
                  </a:lnTo>
                  <a:lnTo>
                    <a:pt x="31059" y="26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g2ed4908248b_0_108"/>
            <p:cNvSpPr/>
            <p:nvPr/>
          </p:nvSpPr>
          <p:spPr>
            <a:xfrm>
              <a:off x="1618956" y="2346890"/>
              <a:ext cx="1721445" cy="161952"/>
            </a:xfrm>
            <a:custGeom>
              <a:avLst/>
              <a:gdLst/>
              <a:ahLst/>
              <a:cxnLst/>
              <a:rect l="l" t="t" r="r" b="b"/>
              <a:pathLst>
                <a:path w="31059" h="2922" extrusionOk="0">
                  <a:moveTo>
                    <a:pt x="20988" y="0"/>
                  </a:moveTo>
                  <a:lnTo>
                    <a:pt x="1" y="177"/>
                  </a:lnTo>
                  <a:lnTo>
                    <a:pt x="6924" y="2921"/>
                  </a:lnTo>
                  <a:lnTo>
                    <a:pt x="31059" y="2833"/>
                  </a:lnTo>
                  <a:lnTo>
                    <a:pt x="20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g2ed4908248b_0_108"/>
            <p:cNvSpPr/>
            <p:nvPr/>
          </p:nvSpPr>
          <p:spPr>
            <a:xfrm>
              <a:off x="2600151" y="1892237"/>
              <a:ext cx="820955" cy="188112"/>
            </a:xfrm>
            <a:custGeom>
              <a:avLst/>
              <a:gdLst/>
              <a:ahLst/>
              <a:cxnLst/>
              <a:rect l="l" t="t" r="r" b="b"/>
              <a:pathLst>
                <a:path w="14812" h="3394" extrusionOk="0">
                  <a:moveTo>
                    <a:pt x="1633" y="1"/>
                  </a:moveTo>
                  <a:lnTo>
                    <a:pt x="0" y="158"/>
                  </a:lnTo>
                  <a:lnTo>
                    <a:pt x="12717" y="3374"/>
                  </a:lnTo>
                  <a:lnTo>
                    <a:pt x="14811" y="3394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g2ed4908248b_0_108"/>
            <p:cNvSpPr/>
            <p:nvPr/>
          </p:nvSpPr>
          <p:spPr>
            <a:xfrm>
              <a:off x="1568242" y="1257786"/>
              <a:ext cx="1289795" cy="538066"/>
            </a:xfrm>
            <a:custGeom>
              <a:avLst/>
              <a:gdLst/>
              <a:ahLst/>
              <a:cxnLst/>
              <a:rect l="l" t="t" r="r" b="b"/>
              <a:pathLst>
                <a:path w="23271" h="9708" extrusionOk="0">
                  <a:moveTo>
                    <a:pt x="1073" y="0"/>
                  </a:moveTo>
                  <a:cubicBezTo>
                    <a:pt x="965" y="0"/>
                    <a:pt x="866" y="30"/>
                    <a:pt x="778" y="79"/>
                  </a:cubicBezTo>
                  <a:cubicBezTo>
                    <a:pt x="296" y="354"/>
                    <a:pt x="1" y="876"/>
                    <a:pt x="1" y="1426"/>
                  </a:cubicBezTo>
                  <a:lnTo>
                    <a:pt x="30" y="8684"/>
                  </a:lnTo>
                  <a:cubicBezTo>
                    <a:pt x="30" y="8852"/>
                    <a:pt x="99" y="9009"/>
                    <a:pt x="227" y="9117"/>
                  </a:cubicBezTo>
                  <a:lnTo>
                    <a:pt x="719" y="9560"/>
                  </a:lnTo>
                  <a:cubicBezTo>
                    <a:pt x="827" y="9658"/>
                    <a:pt x="965" y="9707"/>
                    <a:pt x="1112" y="9707"/>
                  </a:cubicBezTo>
                  <a:lnTo>
                    <a:pt x="22680" y="9707"/>
                  </a:lnTo>
                  <a:cubicBezTo>
                    <a:pt x="23014" y="9707"/>
                    <a:pt x="23270" y="9442"/>
                    <a:pt x="23270" y="9117"/>
                  </a:cubicBezTo>
                  <a:lnTo>
                    <a:pt x="23270" y="590"/>
                  </a:lnTo>
                  <a:cubicBezTo>
                    <a:pt x="23270" y="266"/>
                    <a:pt x="23005" y="0"/>
                    <a:pt x="226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g2ed4908248b_0_108"/>
            <p:cNvSpPr/>
            <p:nvPr/>
          </p:nvSpPr>
          <p:spPr>
            <a:xfrm>
              <a:off x="3040007" y="2722451"/>
              <a:ext cx="575699" cy="1311078"/>
            </a:xfrm>
            <a:custGeom>
              <a:avLst/>
              <a:gdLst/>
              <a:ahLst/>
              <a:cxnLst/>
              <a:rect l="l" t="t" r="r" b="b"/>
              <a:pathLst>
                <a:path w="10387" h="23655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20"/>
                    <a:pt x="3856" y="23623"/>
                    <a:pt x="5479" y="23653"/>
                  </a:cubicBezTo>
                  <a:cubicBezTo>
                    <a:pt x="5550" y="23654"/>
                    <a:pt x="5621" y="23655"/>
                    <a:pt x="5691" y="23655"/>
                  </a:cubicBezTo>
                  <a:cubicBezTo>
                    <a:pt x="8468" y="23655"/>
                    <a:pt x="10386" y="22541"/>
                    <a:pt x="10386" y="22541"/>
                  </a:cubicBezTo>
                  <a:lnTo>
                    <a:pt x="64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g2ed4908248b_0_108"/>
            <p:cNvSpPr/>
            <p:nvPr/>
          </p:nvSpPr>
          <p:spPr>
            <a:xfrm>
              <a:off x="3040007" y="2722451"/>
              <a:ext cx="303674" cy="1310968"/>
            </a:xfrm>
            <a:custGeom>
              <a:avLst/>
              <a:gdLst/>
              <a:ahLst/>
              <a:cxnLst/>
              <a:rect l="l" t="t" r="r" b="b"/>
              <a:pathLst>
                <a:path w="5479" h="23653" extrusionOk="0">
                  <a:moveTo>
                    <a:pt x="4171" y="0"/>
                  </a:moveTo>
                  <a:lnTo>
                    <a:pt x="1" y="22010"/>
                  </a:lnTo>
                  <a:cubicBezTo>
                    <a:pt x="1978" y="23210"/>
                    <a:pt x="3856" y="23623"/>
                    <a:pt x="5479" y="23653"/>
                  </a:cubicBezTo>
                  <a:lnTo>
                    <a:pt x="4967" y="69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000000">
                <a:alpha val="1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g2ed4908248b_0_108"/>
            <p:cNvSpPr/>
            <p:nvPr/>
          </p:nvSpPr>
          <p:spPr>
            <a:xfrm>
              <a:off x="3036238" y="3180318"/>
              <a:ext cx="181018" cy="351616"/>
            </a:xfrm>
            <a:custGeom>
              <a:avLst/>
              <a:gdLst/>
              <a:ahLst/>
              <a:cxnLst/>
              <a:rect l="l" t="t" r="r" b="b"/>
              <a:pathLst>
                <a:path w="3266" h="6344" fill="none" extrusionOk="0">
                  <a:moveTo>
                    <a:pt x="3265" y="0"/>
                  </a:moveTo>
                  <a:lnTo>
                    <a:pt x="2370" y="10"/>
                  </a:lnTo>
                  <a:cubicBezTo>
                    <a:pt x="1308" y="30"/>
                    <a:pt x="433" y="836"/>
                    <a:pt x="325" y="1889"/>
                  </a:cubicBezTo>
                  <a:lnTo>
                    <a:pt x="108" y="3993"/>
                  </a:lnTo>
                  <a:cubicBezTo>
                    <a:pt x="0" y="5154"/>
                    <a:pt x="856" y="6186"/>
                    <a:pt x="2026" y="6285"/>
                  </a:cubicBezTo>
                  <a:lnTo>
                    <a:pt x="2734" y="6344"/>
                  </a:ln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g2ed4908248b_0_108"/>
            <p:cNvSpPr/>
            <p:nvPr/>
          </p:nvSpPr>
          <p:spPr>
            <a:xfrm>
              <a:off x="3047655" y="3895469"/>
              <a:ext cx="555525" cy="84024"/>
            </a:xfrm>
            <a:custGeom>
              <a:avLst/>
              <a:gdLst/>
              <a:ahLst/>
              <a:cxnLst/>
              <a:rect l="l" t="t" r="r" b="b"/>
              <a:pathLst>
                <a:path w="10023" h="1516" fill="none" extrusionOk="0">
                  <a:moveTo>
                    <a:pt x="1" y="1"/>
                  </a:moveTo>
                  <a:cubicBezTo>
                    <a:pt x="1" y="1"/>
                    <a:pt x="2440" y="1515"/>
                    <a:pt x="5282" y="1515"/>
                  </a:cubicBezTo>
                  <a:cubicBezTo>
                    <a:pt x="8075" y="1515"/>
                    <a:pt x="10022" y="443"/>
                    <a:pt x="10022" y="443"/>
                  </a:cubicBezTo>
                </a:path>
              </a:pathLst>
            </a:custGeom>
            <a:noFill/>
            <a:ln w="19050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g2ed4908248b_0_108"/>
            <p:cNvSpPr/>
            <p:nvPr/>
          </p:nvSpPr>
          <p:spPr>
            <a:xfrm>
              <a:off x="3432030" y="3475180"/>
              <a:ext cx="95386" cy="226855"/>
            </a:xfrm>
            <a:custGeom>
              <a:avLst/>
              <a:gdLst/>
              <a:ahLst/>
              <a:cxnLst/>
              <a:rect l="l" t="t" r="r" b="b"/>
              <a:pathLst>
                <a:path w="1721" h="4093" extrusionOk="0">
                  <a:moveTo>
                    <a:pt x="694" y="0"/>
                  </a:moveTo>
                  <a:cubicBezTo>
                    <a:pt x="306" y="0"/>
                    <a:pt x="0" y="337"/>
                    <a:pt x="38" y="729"/>
                  </a:cubicBezTo>
                  <a:lnTo>
                    <a:pt x="304" y="3492"/>
                  </a:lnTo>
                  <a:cubicBezTo>
                    <a:pt x="334" y="3827"/>
                    <a:pt x="619" y="4092"/>
                    <a:pt x="963" y="4092"/>
                  </a:cubicBezTo>
                  <a:lnTo>
                    <a:pt x="1012" y="4092"/>
                  </a:lnTo>
                  <a:cubicBezTo>
                    <a:pt x="1406" y="4092"/>
                    <a:pt x="1720" y="3748"/>
                    <a:pt x="1671" y="3355"/>
                  </a:cubicBezTo>
                  <a:lnTo>
                    <a:pt x="1356" y="591"/>
                  </a:lnTo>
                  <a:cubicBezTo>
                    <a:pt x="1317" y="267"/>
                    <a:pt x="1051" y="21"/>
                    <a:pt x="727" y="1"/>
                  </a:cubicBezTo>
                  <a:cubicBezTo>
                    <a:pt x="716" y="0"/>
                    <a:pt x="705" y="0"/>
                    <a:pt x="694" y="0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g2ed4908248b_0_108"/>
            <p:cNvSpPr/>
            <p:nvPr/>
          </p:nvSpPr>
          <p:spPr>
            <a:xfrm>
              <a:off x="3421056" y="3305413"/>
              <a:ext cx="72995" cy="125759"/>
            </a:xfrm>
            <a:custGeom>
              <a:avLst/>
              <a:gdLst/>
              <a:ahLst/>
              <a:cxnLst/>
              <a:rect l="l" t="t" r="r" b="b"/>
              <a:pathLst>
                <a:path w="1317" h="2269" extrusionOk="0">
                  <a:moveTo>
                    <a:pt x="574" y="1"/>
                  </a:moveTo>
                  <a:cubicBezTo>
                    <a:pt x="550" y="1"/>
                    <a:pt x="526" y="2"/>
                    <a:pt x="502" y="5"/>
                  </a:cubicBezTo>
                  <a:cubicBezTo>
                    <a:pt x="207" y="45"/>
                    <a:pt x="0" y="291"/>
                    <a:pt x="10" y="576"/>
                  </a:cubicBezTo>
                  <a:lnTo>
                    <a:pt x="20" y="1707"/>
                  </a:lnTo>
                  <a:cubicBezTo>
                    <a:pt x="30" y="2002"/>
                    <a:pt x="266" y="2248"/>
                    <a:pt x="561" y="2258"/>
                  </a:cubicBezTo>
                  <a:lnTo>
                    <a:pt x="679" y="2267"/>
                  </a:lnTo>
                  <a:cubicBezTo>
                    <a:pt x="690" y="2268"/>
                    <a:pt x="701" y="2268"/>
                    <a:pt x="711" y="2268"/>
                  </a:cubicBezTo>
                  <a:cubicBezTo>
                    <a:pt x="1050" y="2268"/>
                    <a:pt x="1317" y="1971"/>
                    <a:pt x="1269" y="1628"/>
                  </a:cubicBezTo>
                  <a:lnTo>
                    <a:pt x="1131" y="497"/>
                  </a:lnTo>
                  <a:cubicBezTo>
                    <a:pt x="1095" y="207"/>
                    <a:pt x="850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2ed4908248b_0_108"/>
            <p:cNvSpPr/>
            <p:nvPr/>
          </p:nvSpPr>
          <p:spPr>
            <a:xfrm>
              <a:off x="1542081" y="3202100"/>
              <a:ext cx="1055902" cy="902208"/>
            </a:xfrm>
            <a:custGeom>
              <a:avLst/>
              <a:gdLst/>
              <a:ahLst/>
              <a:cxnLst/>
              <a:rect l="l" t="t" r="r" b="b"/>
              <a:pathLst>
                <a:path w="19051" h="16278" extrusionOk="0">
                  <a:moveTo>
                    <a:pt x="1" y="1"/>
                  </a:moveTo>
                  <a:lnTo>
                    <a:pt x="1368" y="15195"/>
                  </a:lnTo>
                  <a:lnTo>
                    <a:pt x="5046" y="15835"/>
                  </a:lnTo>
                  <a:lnTo>
                    <a:pt x="18166" y="16277"/>
                  </a:lnTo>
                  <a:lnTo>
                    <a:pt x="19051" y="630"/>
                  </a:lnTo>
                  <a:lnTo>
                    <a:pt x="11763" y="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g2ed4908248b_0_108"/>
            <p:cNvSpPr/>
            <p:nvPr/>
          </p:nvSpPr>
          <p:spPr>
            <a:xfrm>
              <a:off x="1460329" y="2821108"/>
              <a:ext cx="1027025" cy="375061"/>
            </a:xfrm>
            <a:custGeom>
              <a:avLst/>
              <a:gdLst/>
              <a:ahLst/>
              <a:cxnLst/>
              <a:rect l="l" t="t" r="r" b="b"/>
              <a:pathLst>
                <a:path w="18530" h="6767" extrusionOk="0">
                  <a:moveTo>
                    <a:pt x="18156" y="0"/>
                  </a:moveTo>
                  <a:lnTo>
                    <a:pt x="1643" y="4446"/>
                  </a:lnTo>
                  <a:lnTo>
                    <a:pt x="1" y="5183"/>
                  </a:lnTo>
                  <a:lnTo>
                    <a:pt x="355" y="6767"/>
                  </a:lnTo>
                  <a:lnTo>
                    <a:pt x="18529" y="1702"/>
                  </a:lnTo>
                  <a:lnTo>
                    <a:pt x="181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g2ed4908248b_0_108"/>
            <p:cNvSpPr/>
            <p:nvPr/>
          </p:nvSpPr>
          <p:spPr>
            <a:xfrm>
              <a:off x="1393043" y="2849468"/>
              <a:ext cx="1057010" cy="357048"/>
            </a:xfrm>
            <a:custGeom>
              <a:avLst/>
              <a:gdLst/>
              <a:ahLst/>
              <a:cxnLst/>
              <a:rect l="l" t="t" r="r" b="b"/>
              <a:pathLst>
                <a:path w="19071" h="6442" extrusionOk="0">
                  <a:moveTo>
                    <a:pt x="17162" y="0"/>
                  </a:moveTo>
                  <a:lnTo>
                    <a:pt x="15363" y="472"/>
                  </a:lnTo>
                  <a:lnTo>
                    <a:pt x="14133" y="1151"/>
                  </a:lnTo>
                  <a:lnTo>
                    <a:pt x="13278" y="1033"/>
                  </a:lnTo>
                  <a:lnTo>
                    <a:pt x="11399" y="1525"/>
                  </a:lnTo>
                  <a:lnTo>
                    <a:pt x="10091" y="2262"/>
                  </a:lnTo>
                  <a:lnTo>
                    <a:pt x="9304" y="2075"/>
                  </a:lnTo>
                  <a:lnTo>
                    <a:pt x="7613" y="2518"/>
                  </a:lnTo>
                  <a:lnTo>
                    <a:pt x="6216" y="3256"/>
                  </a:lnTo>
                  <a:lnTo>
                    <a:pt x="5518" y="3069"/>
                  </a:lnTo>
                  <a:lnTo>
                    <a:pt x="89" y="4505"/>
                  </a:lnTo>
                  <a:lnTo>
                    <a:pt x="1" y="6147"/>
                  </a:lnTo>
                  <a:lnTo>
                    <a:pt x="905" y="6442"/>
                  </a:lnTo>
                  <a:lnTo>
                    <a:pt x="4171" y="5518"/>
                  </a:lnTo>
                  <a:lnTo>
                    <a:pt x="5626" y="4839"/>
                  </a:lnTo>
                  <a:lnTo>
                    <a:pt x="6305" y="4918"/>
                  </a:lnTo>
                  <a:lnTo>
                    <a:pt x="7996" y="4446"/>
                  </a:lnTo>
                  <a:lnTo>
                    <a:pt x="9472" y="3816"/>
                  </a:lnTo>
                  <a:lnTo>
                    <a:pt x="10131" y="3846"/>
                  </a:lnTo>
                  <a:lnTo>
                    <a:pt x="12009" y="3315"/>
                  </a:lnTo>
                  <a:lnTo>
                    <a:pt x="13710" y="2272"/>
                  </a:lnTo>
                  <a:lnTo>
                    <a:pt x="14143" y="2715"/>
                  </a:lnTo>
                  <a:lnTo>
                    <a:pt x="15943" y="2213"/>
                  </a:lnTo>
                  <a:lnTo>
                    <a:pt x="17231" y="1426"/>
                  </a:lnTo>
                  <a:lnTo>
                    <a:pt x="18077" y="1603"/>
                  </a:lnTo>
                  <a:lnTo>
                    <a:pt x="19070" y="1328"/>
                  </a:lnTo>
                  <a:lnTo>
                    <a:pt x="18815" y="256"/>
                  </a:lnTo>
                  <a:lnTo>
                    <a:pt x="17792" y="590"/>
                  </a:lnTo>
                  <a:lnTo>
                    <a:pt x="171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2ed4908248b_0_108"/>
            <p:cNvSpPr/>
            <p:nvPr/>
          </p:nvSpPr>
          <p:spPr>
            <a:xfrm>
              <a:off x="1336343" y="3181963"/>
              <a:ext cx="1197623" cy="922327"/>
            </a:xfrm>
            <a:custGeom>
              <a:avLst/>
              <a:gdLst/>
              <a:ahLst/>
              <a:cxnLst/>
              <a:rect l="l" t="t" r="r" b="b"/>
              <a:pathLst>
                <a:path w="21608" h="16641" extrusionOk="0">
                  <a:moveTo>
                    <a:pt x="1034" y="0"/>
                  </a:moveTo>
                  <a:lnTo>
                    <a:pt x="1" y="15815"/>
                  </a:lnTo>
                  <a:lnTo>
                    <a:pt x="20841" y="16641"/>
                  </a:lnTo>
                  <a:lnTo>
                    <a:pt x="21460" y="5036"/>
                  </a:lnTo>
                  <a:lnTo>
                    <a:pt x="21510" y="4013"/>
                  </a:lnTo>
                  <a:lnTo>
                    <a:pt x="21608" y="2312"/>
                  </a:lnTo>
                  <a:lnTo>
                    <a:pt x="21401" y="1299"/>
                  </a:lnTo>
                  <a:lnTo>
                    <a:pt x="20251" y="817"/>
                  </a:lnTo>
                  <a:lnTo>
                    <a:pt x="18559" y="748"/>
                  </a:lnTo>
                  <a:lnTo>
                    <a:pt x="18195" y="1466"/>
                  </a:lnTo>
                  <a:lnTo>
                    <a:pt x="16533" y="659"/>
                  </a:lnTo>
                  <a:lnTo>
                    <a:pt x="14851" y="591"/>
                  </a:lnTo>
                  <a:lnTo>
                    <a:pt x="14517" y="1240"/>
                  </a:lnTo>
                  <a:lnTo>
                    <a:pt x="12835" y="502"/>
                  </a:lnTo>
                  <a:lnTo>
                    <a:pt x="10888" y="414"/>
                  </a:lnTo>
                  <a:lnTo>
                    <a:pt x="10711" y="1348"/>
                  </a:lnTo>
                  <a:lnTo>
                    <a:pt x="8872" y="335"/>
                  </a:lnTo>
                  <a:lnTo>
                    <a:pt x="7023" y="256"/>
                  </a:lnTo>
                  <a:lnTo>
                    <a:pt x="6393" y="777"/>
                  </a:lnTo>
                  <a:lnTo>
                    <a:pt x="4997" y="16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g2ed4908248b_0_108"/>
            <p:cNvSpPr/>
            <p:nvPr/>
          </p:nvSpPr>
          <p:spPr>
            <a:xfrm>
              <a:off x="1587996" y="3693236"/>
              <a:ext cx="60469" cy="61189"/>
            </a:xfrm>
            <a:custGeom>
              <a:avLst/>
              <a:gdLst/>
              <a:ahLst/>
              <a:cxnLst/>
              <a:rect l="l" t="t" r="r" b="b"/>
              <a:pathLst>
                <a:path w="1091" h="1104" extrusionOk="0">
                  <a:moveTo>
                    <a:pt x="158" y="109"/>
                  </a:moveTo>
                  <a:lnTo>
                    <a:pt x="483" y="119"/>
                  </a:lnTo>
                  <a:cubicBezTo>
                    <a:pt x="489" y="118"/>
                    <a:pt x="495" y="118"/>
                    <a:pt x="501" y="118"/>
                  </a:cubicBezTo>
                  <a:cubicBezTo>
                    <a:pt x="1090" y="118"/>
                    <a:pt x="1069" y="1007"/>
                    <a:pt x="506" y="1007"/>
                  </a:cubicBezTo>
                  <a:cubicBezTo>
                    <a:pt x="486" y="1007"/>
                    <a:pt x="465" y="1006"/>
                    <a:pt x="443" y="1004"/>
                  </a:cubicBezTo>
                  <a:lnTo>
                    <a:pt x="119" y="994"/>
                  </a:lnTo>
                  <a:lnTo>
                    <a:pt x="158" y="109"/>
                  </a:lnTo>
                  <a:close/>
                  <a:moveTo>
                    <a:pt x="50" y="1"/>
                  </a:moveTo>
                  <a:lnTo>
                    <a:pt x="1" y="1082"/>
                  </a:lnTo>
                  <a:lnTo>
                    <a:pt x="443" y="1102"/>
                  </a:lnTo>
                  <a:cubicBezTo>
                    <a:pt x="458" y="1103"/>
                    <a:pt x="473" y="1103"/>
                    <a:pt x="487" y="1103"/>
                  </a:cubicBezTo>
                  <a:cubicBezTo>
                    <a:pt x="817" y="1103"/>
                    <a:pt x="1034" y="892"/>
                    <a:pt x="1053" y="591"/>
                  </a:cubicBezTo>
                  <a:cubicBezTo>
                    <a:pt x="1063" y="266"/>
                    <a:pt x="837" y="30"/>
                    <a:pt x="492" y="2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g2ed4908248b_0_108"/>
            <p:cNvSpPr/>
            <p:nvPr/>
          </p:nvSpPr>
          <p:spPr>
            <a:xfrm>
              <a:off x="1665425" y="3696506"/>
              <a:ext cx="9311" cy="60025"/>
            </a:xfrm>
            <a:custGeom>
              <a:avLst/>
              <a:gdLst/>
              <a:ahLst/>
              <a:cxnLst/>
              <a:rect l="l" t="t" r="r" b="b"/>
              <a:pathLst>
                <a:path w="168" h="1083" extrusionOk="0">
                  <a:moveTo>
                    <a:pt x="49" y="1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2ed4908248b_0_108"/>
            <p:cNvSpPr/>
            <p:nvPr/>
          </p:nvSpPr>
          <p:spPr>
            <a:xfrm>
              <a:off x="1698126" y="3698169"/>
              <a:ext cx="49661" cy="62187"/>
            </a:xfrm>
            <a:custGeom>
              <a:avLst/>
              <a:gdLst/>
              <a:ahLst/>
              <a:cxnLst/>
              <a:rect l="l" t="t" r="r" b="b"/>
              <a:pathLst>
                <a:path w="896" h="1122" extrusionOk="0">
                  <a:moveTo>
                    <a:pt x="158" y="98"/>
                  </a:moveTo>
                  <a:lnTo>
                    <a:pt x="443" y="108"/>
                  </a:lnTo>
                  <a:cubicBezTo>
                    <a:pt x="659" y="118"/>
                    <a:pt x="777" y="226"/>
                    <a:pt x="767" y="393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1"/>
                    <a:pt x="423" y="649"/>
                  </a:cubicBezTo>
                  <a:lnTo>
                    <a:pt x="138" y="639"/>
                  </a:lnTo>
                  <a:lnTo>
                    <a:pt x="158" y="98"/>
                  </a:lnTo>
                  <a:close/>
                  <a:moveTo>
                    <a:pt x="49" y="0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28" y="738"/>
                  </a:lnTo>
                  <a:lnTo>
                    <a:pt x="423" y="747"/>
                  </a:lnTo>
                  <a:lnTo>
                    <a:pt x="512" y="747"/>
                  </a:lnTo>
                  <a:lnTo>
                    <a:pt x="748" y="1111"/>
                  </a:lnTo>
                  <a:lnTo>
                    <a:pt x="866" y="1121"/>
                  </a:lnTo>
                  <a:lnTo>
                    <a:pt x="620" y="738"/>
                  </a:lnTo>
                  <a:cubicBezTo>
                    <a:pt x="777" y="698"/>
                    <a:pt x="885" y="561"/>
                    <a:pt x="885" y="403"/>
                  </a:cubicBezTo>
                  <a:cubicBezTo>
                    <a:pt x="895" y="167"/>
                    <a:pt x="728" y="30"/>
                    <a:pt x="453" y="1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g2ed4908248b_0_108"/>
            <p:cNvSpPr/>
            <p:nvPr/>
          </p:nvSpPr>
          <p:spPr>
            <a:xfrm>
              <a:off x="1766798" y="3700330"/>
              <a:ext cx="43675" cy="62187"/>
            </a:xfrm>
            <a:custGeom>
              <a:avLst/>
              <a:gdLst/>
              <a:ahLst/>
              <a:cxnLst/>
              <a:rect l="l" t="t" r="r" b="b"/>
              <a:pathLst>
                <a:path w="788" h="1122" extrusionOk="0">
                  <a:moveTo>
                    <a:pt x="50" y="0"/>
                  </a:moveTo>
                  <a:lnTo>
                    <a:pt x="1" y="1092"/>
                  </a:lnTo>
                  <a:lnTo>
                    <a:pt x="768" y="1122"/>
                  </a:lnTo>
                  <a:lnTo>
                    <a:pt x="768" y="1023"/>
                  </a:lnTo>
                  <a:lnTo>
                    <a:pt x="119" y="994"/>
                  </a:lnTo>
                  <a:lnTo>
                    <a:pt x="138" y="590"/>
                  </a:lnTo>
                  <a:lnTo>
                    <a:pt x="699" y="610"/>
                  </a:lnTo>
                  <a:lnTo>
                    <a:pt x="699" y="522"/>
                  </a:lnTo>
                  <a:lnTo>
                    <a:pt x="138" y="492"/>
                  </a:lnTo>
                  <a:lnTo>
                    <a:pt x="158" y="109"/>
                  </a:lnTo>
                  <a:lnTo>
                    <a:pt x="787" y="138"/>
                  </a:lnTo>
                  <a:lnTo>
                    <a:pt x="787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g2ed4908248b_0_108"/>
            <p:cNvSpPr/>
            <p:nvPr/>
          </p:nvSpPr>
          <p:spPr>
            <a:xfrm>
              <a:off x="1823997" y="3703545"/>
              <a:ext cx="56755" cy="61245"/>
            </a:xfrm>
            <a:custGeom>
              <a:avLst/>
              <a:gdLst/>
              <a:ahLst/>
              <a:cxnLst/>
              <a:rect l="l" t="t" r="r" b="b"/>
              <a:pathLst>
                <a:path w="1024" h="1105" extrusionOk="0">
                  <a:moveTo>
                    <a:pt x="594" y="0"/>
                  </a:moveTo>
                  <a:cubicBezTo>
                    <a:pt x="296" y="0"/>
                    <a:pt x="50" y="230"/>
                    <a:pt x="41" y="532"/>
                  </a:cubicBezTo>
                  <a:cubicBezTo>
                    <a:pt x="21" y="847"/>
                    <a:pt x="277" y="1103"/>
                    <a:pt x="581" y="1103"/>
                  </a:cubicBezTo>
                  <a:cubicBezTo>
                    <a:pt x="595" y="1104"/>
                    <a:pt x="608" y="1104"/>
                    <a:pt x="620" y="1104"/>
                  </a:cubicBezTo>
                  <a:cubicBezTo>
                    <a:pt x="762" y="1104"/>
                    <a:pt x="885" y="1055"/>
                    <a:pt x="985" y="955"/>
                  </a:cubicBezTo>
                  <a:lnTo>
                    <a:pt x="916" y="887"/>
                  </a:lnTo>
                  <a:cubicBezTo>
                    <a:pt x="844" y="959"/>
                    <a:pt x="739" y="1006"/>
                    <a:pt x="624" y="1006"/>
                  </a:cubicBezTo>
                  <a:cubicBezTo>
                    <a:pt x="613" y="1006"/>
                    <a:pt x="602" y="1005"/>
                    <a:pt x="591" y="1005"/>
                  </a:cubicBezTo>
                  <a:cubicBezTo>
                    <a:pt x="1" y="985"/>
                    <a:pt x="30" y="109"/>
                    <a:pt x="602" y="109"/>
                  </a:cubicBezTo>
                  <a:cubicBezTo>
                    <a:pt x="611" y="109"/>
                    <a:pt x="621" y="109"/>
                    <a:pt x="631" y="110"/>
                  </a:cubicBezTo>
                  <a:cubicBezTo>
                    <a:pt x="749" y="110"/>
                    <a:pt x="867" y="159"/>
                    <a:pt x="945" y="247"/>
                  </a:cubicBezTo>
                  <a:lnTo>
                    <a:pt x="1024" y="178"/>
                  </a:lnTo>
                  <a:cubicBezTo>
                    <a:pt x="926" y="70"/>
                    <a:pt x="778" y="1"/>
                    <a:pt x="631" y="1"/>
                  </a:cubicBezTo>
                  <a:cubicBezTo>
                    <a:pt x="618" y="1"/>
                    <a:pt x="606" y="0"/>
                    <a:pt x="59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g2ed4908248b_0_108"/>
            <p:cNvSpPr/>
            <p:nvPr/>
          </p:nvSpPr>
          <p:spPr>
            <a:xfrm>
              <a:off x="1890563" y="3705762"/>
              <a:ext cx="48552" cy="61134"/>
            </a:xfrm>
            <a:custGeom>
              <a:avLst/>
              <a:gdLst/>
              <a:ahLst/>
              <a:cxnLst/>
              <a:rect l="l" t="t" r="r" b="b"/>
              <a:pathLst>
                <a:path w="876" h="1103" extrusionOk="0">
                  <a:moveTo>
                    <a:pt x="0" y="1"/>
                  </a:moveTo>
                  <a:lnTo>
                    <a:pt x="0" y="99"/>
                  </a:lnTo>
                  <a:lnTo>
                    <a:pt x="384" y="109"/>
                  </a:lnTo>
                  <a:lnTo>
                    <a:pt x="344" y="1102"/>
                  </a:lnTo>
                  <a:lnTo>
                    <a:pt x="452" y="1102"/>
                  </a:lnTo>
                  <a:lnTo>
                    <a:pt x="492" y="119"/>
                  </a:lnTo>
                  <a:lnTo>
                    <a:pt x="875" y="129"/>
                  </a:lnTo>
                  <a:lnTo>
                    <a:pt x="875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g2ed4908248b_0_108"/>
            <p:cNvSpPr/>
            <p:nvPr/>
          </p:nvSpPr>
          <p:spPr>
            <a:xfrm>
              <a:off x="1946654" y="3706704"/>
              <a:ext cx="75544" cy="63462"/>
            </a:xfrm>
            <a:custGeom>
              <a:avLst/>
              <a:gdLst/>
              <a:ahLst/>
              <a:cxnLst/>
              <a:rect l="l" t="t" r="r" b="b"/>
              <a:pathLst>
                <a:path w="1363" h="1145" extrusionOk="0">
                  <a:moveTo>
                    <a:pt x="605" y="128"/>
                  </a:moveTo>
                  <a:cubicBezTo>
                    <a:pt x="848" y="128"/>
                    <a:pt x="1077" y="323"/>
                    <a:pt x="1063" y="603"/>
                  </a:cubicBezTo>
                  <a:cubicBezTo>
                    <a:pt x="1054" y="847"/>
                    <a:pt x="857" y="1037"/>
                    <a:pt x="625" y="1037"/>
                  </a:cubicBezTo>
                  <a:cubicBezTo>
                    <a:pt x="614" y="1037"/>
                    <a:pt x="602" y="1037"/>
                    <a:pt x="591" y="1036"/>
                  </a:cubicBezTo>
                  <a:cubicBezTo>
                    <a:pt x="178" y="1026"/>
                    <a:pt x="1" y="525"/>
                    <a:pt x="296" y="249"/>
                  </a:cubicBezTo>
                  <a:cubicBezTo>
                    <a:pt x="389" y="165"/>
                    <a:pt x="498" y="128"/>
                    <a:pt x="605" y="128"/>
                  </a:cubicBezTo>
                  <a:close/>
                  <a:moveTo>
                    <a:pt x="611" y="0"/>
                  </a:moveTo>
                  <a:cubicBezTo>
                    <a:pt x="320" y="0"/>
                    <a:pt x="40" y="223"/>
                    <a:pt x="40" y="564"/>
                  </a:cubicBezTo>
                  <a:cubicBezTo>
                    <a:pt x="21" y="879"/>
                    <a:pt x="267" y="1144"/>
                    <a:pt x="581" y="1144"/>
                  </a:cubicBezTo>
                  <a:cubicBezTo>
                    <a:pt x="589" y="1145"/>
                    <a:pt x="597" y="1145"/>
                    <a:pt x="605" y="1145"/>
                  </a:cubicBezTo>
                  <a:cubicBezTo>
                    <a:pt x="1101" y="1145"/>
                    <a:pt x="1363" y="539"/>
                    <a:pt x="1024" y="180"/>
                  </a:cubicBezTo>
                  <a:cubicBezTo>
                    <a:pt x="906" y="56"/>
                    <a:pt x="757" y="0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g2ed4908248b_0_108"/>
            <p:cNvSpPr/>
            <p:nvPr/>
          </p:nvSpPr>
          <p:spPr>
            <a:xfrm>
              <a:off x="2031177" y="3711748"/>
              <a:ext cx="49661" cy="62242"/>
            </a:xfrm>
            <a:custGeom>
              <a:avLst/>
              <a:gdLst/>
              <a:ahLst/>
              <a:cxnLst/>
              <a:rect l="l" t="t" r="r" b="b"/>
              <a:pathLst>
                <a:path w="896" h="1123" extrusionOk="0">
                  <a:moveTo>
                    <a:pt x="158" y="99"/>
                  </a:moveTo>
                  <a:lnTo>
                    <a:pt x="443" y="109"/>
                  </a:lnTo>
                  <a:cubicBezTo>
                    <a:pt x="659" y="119"/>
                    <a:pt x="767" y="227"/>
                    <a:pt x="767" y="394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2"/>
                    <a:pt x="423" y="650"/>
                  </a:cubicBezTo>
                  <a:lnTo>
                    <a:pt x="138" y="640"/>
                  </a:lnTo>
                  <a:lnTo>
                    <a:pt x="158" y="99"/>
                  </a:lnTo>
                  <a:close/>
                  <a:moveTo>
                    <a:pt x="50" y="1"/>
                  </a:moveTo>
                  <a:lnTo>
                    <a:pt x="0" y="1083"/>
                  </a:lnTo>
                  <a:lnTo>
                    <a:pt x="118" y="1083"/>
                  </a:lnTo>
                  <a:lnTo>
                    <a:pt x="138" y="739"/>
                  </a:lnTo>
                  <a:lnTo>
                    <a:pt x="423" y="748"/>
                  </a:lnTo>
                  <a:lnTo>
                    <a:pt x="512" y="748"/>
                  </a:lnTo>
                  <a:lnTo>
                    <a:pt x="748" y="1112"/>
                  </a:lnTo>
                  <a:lnTo>
                    <a:pt x="866" y="1122"/>
                  </a:lnTo>
                  <a:lnTo>
                    <a:pt x="866" y="1122"/>
                  </a:lnTo>
                  <a:lnTo>
                    <a:pt x="620" y="739"/>
                  </a:lnTo>
                  <a:cubicBezTo>
                    <a:pt x="777" y="699"/>
                    <a:pt x="886" y="562"/>
                    <a:pt x="886" y="404"/>
                  </a:cubicBezTo>
                  <a:cubicBezTo>
                    <a:pt x="895" y="168"/>
                    <a:pt x="728" y="30"/>
                    <a:pt x="453" y="11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g2ed4908248b_0_108"/>
            <p:cNvSpPr/>
            <p:nvPr/>
          </p:nvSpPr>
          <p:spPr>
            <a:xfrm>
              <a:off x="1477788" y="3435939"/>
              <a:ext cx="933800" cy="32756"/>
            </a:xfrm>
            <a:custGeom>
              <a:avLst/>
              <a:gdLst/>
              <a:ahLst/>
              <a:cxnLst/>
              <a:rect l="l" t="t" r="r" b="b"/>
              <a:pathLst>
                <a:path w="16848" h="591" fill="none" extrusionOk="0">
                  <a:moveTo>
                    <a:pt x="0" y="1"/>
                  </a:moveTo>
                  <a:lnTo>
                    <a:pt x="16847" y="591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g2ed4908248b_0_108"/>
            <p:cNvSpPr/>
            <p:nvPr/>
          </p:nvSpPr>
          <p:spPr>
            <a:xfrm>
              <a:off x="1475072" y="3614187"/>
              <a:ext cx="957245" cy="34973"/>
            </a:xfrm>
            <a:custGeom>
              <a:avLst/>
              <a:gdLst/>
              <a:ahLst/>
              <a:cxnLst/>
              <a:rect l="l" t="t" r="r" b="b"/>
              <a:pathLst>
                <a:path w="17271" h="631" fill="none" extrusionOk="0">
                  <a:moveTo>
                    <a:pt x="0" y="1"/>
                  </a:moveTo>
                  <a:lnTo>
                    <a:pt x="17270" y="63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g2ed4908248b_0_108"/>
            <p:cNvSpPr/>
            <p:nvPr/>
          </p:nvSpPr>
          <p:spPr>
            <a:xfrm>
              <a:off x="1803744" y="3449574"/>
              <a:ext cx="9866" cy="178302"/>
            </a:xfrm>
            <a:custGeom>
              <a:avLst/>
              <a:gdLst/>
              <a:ahLst/>
              <a:cxnLst/>
              <a:rect l="l" t="t" r="r" b="b"/>
              <a:pathLst>
                <a:path w="178" h="3217" fill="none" extrusionOk="0">
                  <a:moveTo>
                    <a:pt x="178" y="1"/>
                  </a:moveTo>
                  <a:lnTo>
                    <a:pt x="1" y="321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g2ed4908248b_0_108"/>
            <p:cNvSpPr/>
            <p:nvPr/>
          </p:nvSpPr>
          <p:spPr>
            <a:xfrm>
              <a:off x="2174429" y="3463208"/>
              <a:ext cx="8757" cy="177194"/>
            </a:xfrm>
            <a:custGeom>
              <a:avLst/>
              <a:gdLst/>
              <a:ahLst/>
              <a:cxnLst/>
              <a:rect l="l" t="t" r="r" b="b"/>
              <a:pathLst>
                <a:path w="158" h="3197" fill="none" extrusionOk="0">
                  <a:moveTo>
                    <a:pt x="158" y="1"/>
                  </a:moveTo>
                  <a:lnTo>
                    <a:pt x="0" y="3197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g2ed4908248b_0_108"/>
            <p:cNvSpPr/>
            <p:nvPr/>
          </p:nvSpPr>
          <p:spPr>
            <a:xfrm>
              <a:off x="1461992" y="3816433"/>
              <a:ext cx="949042" cy="35472"/>
            </a:xfrm>
            <a:custGeom>
              <a:avLst/>
              <a:gdLst/>
              <a:ahLst/>
              <a:cxnLst/>
              <a:rect l="l" t="t" r="r" b="b"/>
              <a:pathLst>
                <a:path w="17123" h="640" fill="none" extrusionOk="0">
                  <a:moveTo>
                    <a:pt x="0" y="1"/>
                  </a:moveTo>
                  <a:lnTo>
                    <a:pt x="17123" y="640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g2ed4908248b_0_108"/>
            <p:cNvSpPr/>
            <p:nvPr/>
          </p:nvSpPr>
          <p:spPr>
            <a:xfrm>
              <a:off x="1471802" y="3328581"/>
              <a:ext cx="1061333" cy="42566"/>
            </a:xfrm>
            <a:custGeom>
              <a:avLst/>
              <a:gdLst/>
              <a:ahLst/>
              <a:cxnLst/>
              <a:rect l="l" t="t" r="r" b="b"/>
              <a:pathLst>
                <a:path w="19149" h="768" fill="none" extrusionOk="0">
                  <a:moveTo>
                    <a:pt x="0" y="0"/>
                  </a:moveTo>
                  <a:lnTo>
                    <a:pt x="5036" y="197"/>
                  </a:lnTo>
                  <a:lnTo>
                    <a:pt x="7052" y="276"/>
                  </a:lnTo>
                  <a:lnTo>
                    <a:pt x="8901" y="355"/>
                  </a:lnTo>
                  <a:lnTo>
                    <a:pt x="10907" y="433"/>
                  </a:lnTo>
                  <a:lnTo>
                    <a:pt x="10907" y="433"/>
                  </a:lnTo>
                  <a:lnTo>
                    <a:pt x="12854" y="512"/>
                  </a:lnTo>
                  <a:lnTo>
                    <a:pt x="14861" y="591"/>
                  </a:lnTo>
                  <a:lnTo>
                    <a:pt x="16542" y="659"/>
                  </a:lnTo>
                  <a:lnTo>
                    <a:pt x="18558" y="738"/>
                  </a:lnTo>
                  <a:lnTo>
                    <a:pt x="19149" y="768"/>
                  </a:lnTo>
                </a:path>
              </a:pathLst>
            </a:custGeom>
            <a:noFill/>
            <a:ln w="95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g2ed4908248b_0_108"/>
            <p:cNvSpPr/>
            <p:nvPr/>
          </p:nvSpPr>
          <p:spPr>
            <a:xfrm>
              <a:off x="1617848" y="3192844"/>
              <a:ext cx="244812" cy="151033"/>
            </a:xfrm>
            <a:custGeom>
              <a:avLst/>
              <a:gdLst/>
              <a:ahLst/>
              <a:cxnLst/>
              <a:rect l="l" t="t" r="r" b="b"/>
              <a:pathLst>
                <a:path w="4417" h="2725" extrusionOk="0">
                  <a:moveTo>
                    <a:pt x="1" y="1"/>
                  </a:moveTo>
                  <a:lnTo>
                    <a:pt x="2401" y="2646"/>
                  </a:lnTo>
                  <a:lnTo>
                    <a:pt x="4417" y="2725"/>
                  </a:lnTo>
                  <a:lnTo>
                    <a:pt x="2027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g2ed4908248b_0_108"/>
            <p:cNvSpPr/>
            <p:nvPr/>
          </p:nvSpPr>
          <p:spPr>
            <a:xfrm>
              <a:off x="1832621" y="3202100"/>
              <a:ext cx="243704" cy="150534"/>
            </a:xfrm>
            <a:custGeom>
              <a:avLst/>
              <a:gdLst/>
              <a:ahLst/>
              <a:cxnLst/>
              <a:rect l="l" t="t" r="r" b="b"/>
              <a:pathLst>
                <a:path w="4397" h="2716" extrusionOk="0">
                  <a:moveTo>
                    <a:pt x="1" y="1"/>
                  </a:moveTo>
                  <a:lnTo>
                    <a:pt x="2391" y="2637"/>
                  </a:lnTo>
                  <a:lnTo>
                    <a:pt x="4397" y="2715"/>
                  </a:lnTo>
                  <a:lnTo>
                    <a:pt x="4397" y="2715"/>
                  </a:lnTo>
                  <a:lnTo>
                    <a:pt x="2017" y="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g2ed4908248b_0_108"/>
            <p:cNvSpPr/>
            <p:nvPr/>
          </p:nvSpPr>
          <p:spPr>
            <a:xfrm>
              <a:off x="2052327" y="3211412"/>
              <a:ext cx="243149" cy="149925"/>
            </a:xfrm>
            <a:custGeom>
              <a:avLst/>
              <a:gdLst/>
              <a:ahLst/>
              <a:cxnLst/>
              <a:rect l="l" t="t" r="r" b="b"/>
              <a:pathLst>
                <a:path w="4387" h="2705" extrusionOk="0">
                  <a:moveTo>
                    <a:pt x="0" y="0"/>
                  </a:moveTo>
                  <a:lnTo>
                    <a:pt x="2380" y="2626"/>
                  </a:lnTo>
                  <a:lnTo>
                    <a:pt x="4387" y="2705"/>
                  </a:lnTo>
                  <a:lnTo>
                    <a:pt x="201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g2ed4908248b_0_108"/>
            <p:cNvSpPr/>
            <p:nvPr/>
          </p:nvSpPr>
          <p:spPr>
            <a:xfrm>
              <a:off x="2257290" y="3220114"/>
              <a:ext cx="243149" cy="149426"/>
            </a:xfrm>
            <a:custGeom>
              <a:avLst/>
              <a:gdLst/>
              <a:ahLst/>
              <a:cxnLst/>
              <a:rect l="l" t="t" r="r" b="b"/>
              <a:pathLst>
                <a:path w="4387" h="2696" extrusionOk="0">
                  <a:moveTo>
                    <a:pt x="0" y="0"/>
                  </a:moveTo>
                  <a:lnTo>
                    <a:pt x="2370" y="2616"/>
                  </a:lnTo>
                  <a:lnTo>
                    <a:pt x="4386" y="2695"/>
                  </a:lnTo>
                  <a:lnTo>
                    <a:pt x="4386" y="2695"/>
                  </a:lnTo>
                  <a:lnTo>
                    <a:pt x="202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2ed4908248b_0_108"/>
            <p:cNvSpPr/>
            <p:nvPr/>
          </p:nvSpPr>
          <p:spPr>
            <a:xfrm>
              <a:off x="2463306" y="3228815"/>
              <a:ext cx="79091" cy="82916"/>
            </a:xfrm>
            <a:custGeom>
              <a:avLst/>
              <a:gdLst/>
              <a:ahLst/>
              <a:cxnLst/>
              <a:rect l="l" t="t" r="r" b="b"/>
              <a:pathLst>
                <a:path w="1427" h="1496" extrusionOk="0">
                  <a:moveTo>
                    <a:pt x="1" y="1"/>
                  </a:moveTo>
                  <a:lnTo>
                    <a:pt x="1358" y="1496"/>
                  </a:lnTo>
                  <a:lnTo>
                    <a:pt x="1427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2ed4908248b_0_108"/>
            <p:cNvSpPr/>
            <p:nvPr/>
          </p:nvSpPr>
          <p:spPr>
            <a:xfrm>
              <a:off x="1628767" y="2990598"/>
              <a:ext cx="190828" cy="166330"/>
            </a:xfrm>
            <a:custGeom>
              <a:avLst/>
              <a:gdLst/>
              <a:ahLst/>
              <a:cxnLst/>
              <a:rect l="l" t="t" r="r" b="b"/>
              <a:pathLst>
                <a:path w="3443" h="3001" extrusionOk="0">
                  <a:moveTo>
                    <a:pt x="3443" y="1"/>
                  </a:moveTo>
                  <a:lnTo>
                    <a:pt x="1348" y="552"/>
                  </a:lnTo>
                  <a:lnTo>
                    <a:pt x="1" y="3001"/>
                  </a:lnTo>
                  <a:lnTo>
                    <a:pt x="2135" y="2401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2ed4908248b_0_108"/>
            <p:cNvSpPr/>
            <p:nvPr/>
          </p:nvSpPr>
          <p:spPr>
            <a:xfrm>
              <a:off x="1840824" y="2935561"/>
              <a:ext cx="188667" cy="161952"/>
            </a:xfrm>
            <a:custGeom>
              <a:avLst/>
              <a:gdLst/>
              <a:ahLst/>
              <a:cxnLst/>
              <a:rect l="l" t="t" r="r" b="b"/>
              <a:pathLst>
                <a:path w="3404" h="2922" extrusionOk="0">
                  <a:moveTo>
                    <a:pt x="3403" y="1"/>
                  </a:moveTo>
                  <a:lnTo>
                    <a:pt x="1308" y="55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2135" y="232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2ed4908248b_0_108"/>
            <p:cNvSpPr/>
            <p:nvPr/>
          </p:nvSpPr>
          <p:spPr>
            <a:xfrm>
              <a:off x="2063191" y="2877254"/>
              <a:ext cx="185951" cy="157573"/>
            </a:xfrm>
            <a:custGeom>
              <a:avLst/>
              <a:gdLst/>
              <a:ahLst/>
              <a:cxnLst/>
              <a:rect l="l" t="t" r="r" b="b"/>
              <a:pathLst>
                <a:path w="3355" h="2843" extrusionOk="0">
                  <a:moveTo>
                    <a:pt x="3355" y="0"/>
                  </a:moveTo>
                  <a:lnTo>
                    <a:pt x="1270" y="561"/>
                  </a:lnTo>
                  <a:lnTo>
                    <a:pt x="1" y="2843"/>
                  </a:lnTo>
                  <a:lnTo>
                    <a:pt x="1" y="2843"/>
                  </a:lnTo>
                  <a:lnTo>
                    <a:pt x="2135" y="2243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2ed4908248b_0_108"/>
            <p:cNvSpPr/>
            <p:nvPr/>
          </p:nvSpPr>
          <p:spPr>
            <a:xfrm>
              <a:off x="2281234" y="2829255"/>
              <a:ext cx="159236" cy="144548"/>
            </a:xfrm>
            <a:custGeom>
              <a:avLst/>
              <a:gdLst/>
              <a:ahLst/>
              <a:cxnLst/>
              <a:rect l="l" t="t" r="r" b="b"/>
              <a:pathLst>
                <a:path w="2873" h="2608" extrusionOk="0">
                  <a:moveTo>
                    <a:pt x="2715" y="1"/>
                  </a:moveTo>
                  <a:lnTo>
                    <a:pt x="1220" y="394"/>
                  </a:lnTo>
                  <a:lnTo>
                    <a:pt x="1" y="2607"/>
                  </a:lnTo>
                  <a:lnTo>
                    <a:pt x="2135" y="1997"/>
                  </a:lnTo>
                  <a:lnTo>
                    <a:pt x="2873" y="650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g2ed4908248b_0_108"/>
            <p:cNvSpPr/>
            <p:nvPr/>
          </p:nvSpPr>
          <p:spPr>
            <a:xfrm>
              <a:off x="1563498" y="3493206"/>
              <a:ext cx="40349" cy="51268"/>
            </a:xfrm>
            <a:custGeom>
              <a:avLst/>
              <a:gdLst/>
              <a:ahLst/>
              <a:cxnLst/>
              <a:rect l="l" t="t" r="r" b="b"/>
              <a:pathLst>
                <a:path w="728" h="925" extrusionOk="0">
                  <a:moveTo>
                    <a:pt x="128" y="89"/>
                  </a:moveTo>
                  <a:lnTo>
                    <a:pt x="364" y="99"/>
                  </a:lnTo>
                  <a:cubicBezTo>
                    <a:pt x="541" y="99"/>
                    <a:pt x="630" y="187"/>
                    <a:pt x="630" y="335"/>
                  </a:cubicBezTo>
                  <a:cubicBezTo>
                    <a:pt x="620" y="465"/>
                    <a:pt x="532" y="542"/>
                    <a:pt x="373" y="542"/>
                  </a:cubicBezTo>
                  <a:cubicBezTo>
                    <a:pt x="364" y="542"/>
                    <a:pt x="354" y="542"/>
                    <a:pt x="344" y="541"/>
                  </a:cubicBezTo>
                  <a:lnTo>
                    <a:pt x="108" y="531"/>
                  </a:lnTo>
                  <a:lnTo>
                    <a:pt x="128" y="89"/>
                  </a:lnTo>
                  <a:close/>
                  <a:moveTo>
                    <a:pt x="39" y="0"/>
                  </a:moveTo>
                  <a:lnTo>
                    <a:pt x="0" y="895"/>
                  </a:lnTo>
                  <a:lnTo>
                    <a:pt x="89" y="895"/>
                  </a:lnTo>
                  <a:lnTo>
                    <a:pt x="108" y="610"/>
                  </a:lnTo>
                  <a:lnTo>
                    <a:pt x="344" y="620"/>
                  </a:lnTo>
                  <a:lnTo>
                    <a:pt x="413" y="620"/>
                  </a:lnTo>
                  <a:lnTo>
                    <a:pt x="610" y="915"/>
                  </a:lnTo>
                  <a:lnTo>
                    <a:pt x="718" y="925"/>
                  </a:lnTo>
                  <a:lnTo>
                    <a:pt x="502" y="610"/>
                  </a:lnTo>
                  <a:cubicBezTo>
                    <a:pt x="630" y="580"/>
                    <a:pt x="718" y="462"/>
                    <a:pt x="718" y="335"/>
                  </a:cubicBezTo>
                  <a:cubicBezTo>
                    <a:pt x="728" y="138"/>
                    <a:pt x="590" y="30"/>
                    <a:pt x="364" y="2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g2ed4908248b_0_108"/>
            <p:cNvSpPr/>
            <p:nvPr/>
          </p:nvSpPr>
          <p:spPr>
            <a:xfrm>
              <a:off x="1614711" y="3494259"/>
              <a:ext cx="61522" cy="51878"/>
            </a:xfrm>
            <a:custGeom>
              <a:avLst/>
              <a:gdLst/>
              <a:ahLst/>
              <a:cxnLst/>
              <a:rect l="l" t="t" r="r" b="b"/>
              <a:pathLst>
                <a:path w="1110" h="936" extrusionOk="0">
                  <a:moveTo>
                    <a:pt x="493" y="113"/>
                  </a:moveTo>
                  <a:cubicBezTo>
                    <a:pt x="688" y="113"/>
                    <a:pt x="873" y="269"/>
                    <a:pt x="866" y="502"/>
                  </a:cubicBezTo>
                  <a:cubicBezTo>
                    <a:pt x="857" y="697"/>
                    <a:pt x="699" y="848"/>
                    <a:pt x="516" y="848"/>
                  </a:cubicBezTo>
                  <a:cubicBezTo>
                    <a:pt x="505" y="848"/>
                    <a:pt x="494" y="848"/>
                    <a:pt x="483" y="847"/>
                  </a:cubicBezTo>
                  <a:cubicBezTo>
                    <a:pt x="148" y="837"/>
                    <a:pt x="1" y="434"/>
                    <a:pt x="246" y="207"/>
                  </a:cubicBezTo>
                  <a:cubicBezTo>
                    <a:pt x="321" y="142"/>
                    <a:pt x="408" y="113"/>
                    <a:pt x="493" y="113"/>
                  </a:cubicBezTo>
                  <a:close/>
                  <a:moveTo>
                    <a:pt x="492" y="0"/>
                  </a:moveTo>
                  <a:cubicBezTo>
                    <a:pt x="256" y="0"/>
                    <a:pt x="30" y="182"/>
                    <a:pt x="30" y="463"/>
                  </a:cubicBezTo>
                  <a:cubicBezTo>
                    <a:pt x="10" y="719"/>
                    <a:pt x="217" y="935"/>
                    <a:pt x="473" y="935"/>
                  </a:cubicBezTo>
                  <a:cubicBezTo>
                    <a:pt x="477" y="935"/>
                    <a:pt x="481" y="935"/>
                    <a:pt x="485" y="935"/>
                  </a:cubicBezTo>
                  <a:cubicBezTo>
                    <a:pt x="900" y="935"/>
                    <a:pt x="1109" y="450"/>
                    <a:pt x="827" y="148"/>
                  </a:cubicBezTo>
                  <a:cubicBezTo>
                    <a:pt x="731" y="46"/>
                    <a:pt x="610" y="0"/>
                    <a:pt x="49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g2ed4908248b_0_108"/>
            <p:cNvSpPr/>
            <p:nvPr/>
          </p:nvSpPr>
          <p:spPr>
            <a:xfrm>
              <a:off x="1683383" y="3498084"/>
              <a:ext cx="32756" cy="50215"/>
            </a:xfrm>
            <a:custGeom>
              <a:avLst/>
              <a:gdLst/>
              <a:ahLst/>
              <a:cxnLst/>
              <a:rect l="l" t="t" r="r" b="b"/>
              <a:pathLst>
                <a:path w="591" h="906" extrusionOk="0">
                  <a:moveTo>
                    <a:pt x="40" y="1"/>
                  </a:moveTo>
                  <a:lnTo>
                    <a:pt x="1" y="886"/>
                  </a:lnTo>
                  <a:lnTo>
                    <a:pt x="591" y="906"/>
                  </a:lnTo>
                  <a:lnTo>
                    <a:pt x="591" y="827"/>
                  </a:lnTo>
                  <a:lnTo>
                    <a:pt x="99" y="80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g2ed4908248b_0_108"/>
            <p:cNvSpPr/>
            <p:nvPr/>
          </p:nvSpPr>
          <p:spPr>
            <a:xfrm>
              <a:off x="1730273" y="3500301"/>
              <a:ext cx="32756" cy="50160"/>
            </a:xfrm>
            <a:custGeom>
              <a:avLst/>
              <a:gdLst/>
              <a:ahLst/>
              <a:cxnLst/>
              <a:rect l="l" t="t" r="r" b="b"/>
              <a:pathLst>
                <a:path w="591" h="905" extrusionOk="0">
                  <a:moveTo>
                    <a:pt x="40" y="0"/>
                  </a:moveTo>
                  <a:lnTo>
                    <a:pt x="1" y="875"/>
                  </a:lnTo>
                  <a:lnTo>
                    <a:pt x="591" y="905"/>
                  </a:lnTo>
                  <a:lnTo>
                    <a:pt x="591" y="826"/>
                  </a:lnTo>
                  <a:lnTo>
                    <a:pt x="99" y="80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g2ed4908248b_0_108"/>
            <p:cNvSpPr/>
            <p:nvPr/>
          </p:nvSpPr>
          <p:spPr>
            <a:xfrm>
              <a:off x="1844228" y="3507229"/>
              <a:ext cx="37079" cy="49827"/>
            </a:xfrm>
            <a:custGeom>
              <a:avLst/>
              <a:gdLst/>
              <a:ahLst/>
              <a:cxnLst/>
              <a:rect l="l" t="t" r="r" b="b"/>
              <a:pathLst>
                <a:path w="669" h="899" extrusionOk="0">
                  <a:moveTo>
                    <a:pt x="335" y="1"/>
                  </a:moveTo>
                  <a:cubicBezTo>
                    <a:pt x="141" y="1"/>
                    <a:pt x="39" y="111"/>
                    <a:pt x="39" y="229"/>
                  </a:cubicBezTo>
                  <a:cubicBezTo>
                    <a:pt x="30" y="554"/>
                    <a:pt x="580" y="426"/>
                    <a:pt x="570" y="672"/>
                  </a:cubicBezTo>
                  <a:cubicBezTo>
                    <a:pt x="570" y="760"/>
                    <a:pt x="492" y="819"/>
                    <a:pt x="325" y="819"/>
                  </a:cubicBezTo>
                  <a:cubicBezTo>
                    <a:pt x="216" y="819"/>
                    <a:pt x="118" y="770"/>
                    <a:pt x="39" y="701"/>
                  </a:cubicBezTo>
                  <a:lnTo>
                    <a:pt x="0" y="770"/>
                  </a:lnTo>
                  <a:cubicBezTo>
                    <a:pt x="79" y="849"/>
                    <a:pt x="197" y="898"/>
                    <a:pt x="315" y="898"/>
                  </a:cubicBezTo>
                  <a:cubicBezTo>
                    <a:pt x="324" y="898"/>
                    <a:pt x="334" y="898"/>
                    <a:pt x="343" y="898"/>
                  </a:cubicBezTo>
                  <a:cubicBezTo>
                    <a:pt x="551" y="898"/>
                    <a:pt x="659" y="794"/>
                    <a:pt x="659" y="672"/>
                  </a:cubicBezTo>
                  <a:cubicBezTo>
                    <a:pt x="669" y="357"/>
                    <a:pt x="118" y="475"/>
                    <a:pt x="128" y="229"/>
                  </a:cubicBezTo>
                  <a:cubicBezTo>
                    <a:pt x="137" y="146"/>
                    <a:pt x="198" y="81"/>
                    <a:pt x="343" y="81"/>
                  </a:cubicBezTo>
                  <a:cubicBezTo>
                    <a:pt x="353" y="81"/>
                    <a:pt x="363" y="81"/>
                    <a:pt x="374" y="82"/>
                  </a:cubicBezTo>
                  <a:cubicBezTo>
                    <a:pt x="462" y="82"/>
                    <a:pt x="541" y="111"/>
                    <a:pt x="620" y="160"/>
                  </a:cubicBezTo>
                  <a:lnTo>
                    <a:pt x="649" y="91"/>
                  </a:lnTo>
                  <a:cubicBezTo>
                    <a:pt x="570" y="32"/>
                    <a:pt x="482" y="3"/>
                    <a:pt x="384" y="3"/>
                  </a:cubicBezTo>
                  <a:cubicBezTo>
                    <a:pt x="367" y="1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g2ed4908248b_0_108"/>
            <p:cNvSpPr/>
            <p:nvPr/>
          </p:nvSpPr>
          <p:spPr>
            <a:xfrm>
              <a:off x="1892004" y="3508947"/>
              <a:ext cx="46003" cy="50326"/>
            </a:xfrm>
            <a:custGeom>
              <a:avLst/>
              <a:gdLst/>
              <a:ahLst/>
              <a:cxnLst/>
              <a:rect l="l" t="t" r="r" b="b"/>
              <a:pathLst>
                <a:path w="830" h="908" extrusionOk="0">
                  <a:moveTo>
                    <a:pt x="480" y="0"/>
                  </a:moveTo>
                  <a:cubicBezTo>
                    <a:pt x="239" y="0"/>
                    <a:pt x="33" y="190"/>
                    <a:pt x="33" y="434"/>
                  </a:cubicBezTo>
                  <a:cubicBezTo>
                    <a:pt x="13" y="690"/>
                    <a:pt x="220" y="906"/>
                    <a:pt x="476" y="906"/>
                  </a:cubicBezTo>
                  <a:cubicBezTo>
                    <a:pt x="487" y="907"/>
                    <a:pt x="499" y="908"/>
                    <a:pt x="511" y="908"/>
                  </a:cubicBezTo>
                  <a:cubicBezTo>
                    <a:pt x="619" y="908"/>
                    <a:pt x="730" y="868"/>
                    <a:pt x="810" y="788"/>
                  </a:cubicBezTo>
                  <a:lnTo>
                    <a:pt x="751" y="729"/>
                  </a:lnTo>
                  <a:cubicBezTo>
                    <a:pt x="689" y="782"/>
                    <a:pt x="604" y="819"/>
                    <a:pt x="516" y="819"/>
                  </a:cubicBezTo>
                  <a:cubicBezTo>
                    <a:pt x="506" y="819"/>
                    <a:pt x="496" y="819"/>
                    <a:pt x="485" y="818"/>
                  </a:cubicBezTo>
                  <a:cubicBezTo>
                    <a:pt x="0" y="798"/>
                    <a:pt x="22" y="80"/>
                    <a:pt x="496" y="80"/>
                  </a:cubicBezTo>
                  <a:cubicBezTo>
                    <a:pt x="502" y="80"/>
                    <a:pt x="508" y="80"/>
                    <a:pt x="515" y="80"/>
                  </a:cubicBezTo>
                  <a:cubicBezTo>
                    <a:pt x="613" y="80"/>
                    <a:pt x="702" y="129"/>
                    <a:pt x="771" y="208"/>
                  </a:cubicBezTo>
                  <a:lnTo>
                    <a:pt x="830" y="149"/>
                  </a:lnTo>
                  <a:cubicBezTo>
                    <a:pt x="751" y="60"/>
                    <a:pt x="633" y="1"/>
                    <a:pt x="515" y="1"/>
                  </a:cubicBezTo>
                  <a:cubicBezTo>
                    <a:pt x="503" y="0"/>
                    <a:pt x="491" y="0"/>
                    <a:pt x="480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g2ed4908248b_0_108"/>
            <p:cNvSpPr/>
            <p:nvPr/>
          </p:nvSpPr>
          <p:spPr>
            <a:xfrm>
              <a:off x="1953249" y="3511164"/>
              <a:ext cx="36026" cy="50769"/>
            </a:xfrm>
            <a:custGeom>
              <a:avLst/>
              <a:gdLst/>
              <a:ahLst/>
              <a:cxnLst/>
              <a:rect l="l" t="t" r="r" b="b"/>
              <a:pathLst>
                <a:path w="650" h="916" extrusionOk="0">
                  <a:moveTo>
                    <a:pt x="30" y="1"/>
                  </a:moveTo>
                  <a:lnTo>
                    <a:pt x="0" y="886"/>
                  </a:lnTo>
                  <a:lnTo>
                    <a:pt x="620" y="915"/>
                  </a:lnTo>
                  <a:lnTo>
                    <a:pt x="620" y="827"/>
                  </a:lnTo>
                  <a:lnTo>
                    <a:pt x="108" y="807"/>
                  </a:lnTo>
                  <a:lnTo>
                    <a:pt x="118" y="483"/>
                  </a:lnTo>
                  <a:lnTo>
                    <a:pt x="580" y="502"/>
                  </a:lnTo>
                  <a:lnTo>
                    <a:pt x="580" y="414"/>
                  </a:lnTo>
                  <a:lnTo>
                    <a:pt x="118" y="404"/>
                  </a:lnTo>
                  <a:lnTo>
                    <a:pt x="128" y="79"/>
                  </a:lnTo>
                  <a:lnTo>
                    <a:pt x="649" y="99"/>
                  </a:lnTo>
                  <a:lnTo>
                    <a:pt x="649" y="2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g2ed4908248b_0_108"/>
            <p:cNvSpPr/>
            <p:nvPr/>
          </p:nvSpPr>
          <p:spPr>
            <a:xfrm>
              <a:off x="2005017" y="3513880"/>
              <a:ext cx="43121" cy="50215"/>
            </a:xfrm>
            <a:custGeom>
              <a:avLst/>
              <a:gdLst/>
              <a:ahLst/>
              <a:cxnLst/>
              <a:rect l="l" t="t" r="r" b="b"/>
              <a:pathLst>
                <a:path w="778" h="906" extrusionOk="0">
                  <a:moveTo>
                    <a:pt x="40" y="1"/>
                  </a:moveTo>
                  <a:lnTo>
                    <a:pt x="0" y="886"/>
                  </a:lnTo>
                  <a:lnTo>
                    <a:pt x="99" y="886"/>
                  </a:lnTo>
                  <a:lnTo>
                    <a:pt x="128" y="168"/>
                  </a:lnTo>
                  <a:lnTo>
                    <a:pt x="669" y="906"/>
                  </a:lnTo>
                  <a:lnTo>
                    <a:pt x="738" y="906"/>
                  </a:lnTo>
                  <a:lnTo>
                    <a:pt x="777" y="21"/>
                  </a:lnTo>
                  <a:lnTo>
                    <a:pt x="689" y="21"/>
                  </a:lnTo>
                  <a:lnTo>
                    <a:pt x="659" y="739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g2ed4908248b_0_108"/>
            <p:cNvSpPr/>
            <p:nvPr/>
          </p:nvSpPr>
          <p:spPr>
            <a:xfrm>
              <a:off x="2067703" y="3515543"/>
              <a:ext cx="35472" cy="50769"/>
            </a:xfrm>
            <a:custGeom>
              <a:avLst/>
              <a:gdLst/>
              <a:ahLst/>
              <a:cxnLst/>
              <a:rect l="l" t="t" r="r" b="b"/>
              <a:pathLst>
                <a:path w="640" h="916" extrusionOk="0">
                  <a:moveTo>
                    <a:pt x="30" y="0"/>
                  </a:moveTo>
                  <a:lnTo>
                    <a:pt x="0" y="895"/>
                  </a:lnTo>
                  <a:lnTo>
                    <a:pt x="630" y="915"/>
                  </a:lnTo>
                  <a:lnTo>
                    <a:pt x="630" y="836"/>
                  </a:lnTo>
                  <a:lnTo>
                    <a:pt x="99" y="817"/>
                  </a:lnTo>
                  <a:lnTo>
                    <a:pt x="118" y="482"/>
                  </a:lnTo>
                  <a:lnTo>
                    <a:pt x="571" y="502"/>
                  </a:lnTo>
                  <a:lnTo>
                    <a:pt x="571" y="423"/>
                  </a:lnTo>
                  <a:lnTo>
                    <a:pt x="118" y="404"/>
                  </a:lnTo>
                  <a:lnTo>
                    <a:pt x="128" y="89"/>
                  </a:lnTo>
                  <a:lnTo>
                    <a:pt x="640" y="109"/>
                  </a:lnTo>
                  <a:lnTo>
                    <a:pt x="64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g2ed4908248b_0_108"/>
            <p:cNvSpPr/>
            <p:nvPr/>
          </p:nvSpPr>
          <p:spPr>
            <a:xfrm>
              <a:off x="2210478" y="3513270"/>
              <a:ext cx="46391" cy="50381"/>
            </a:xfrm>
            <a:custGeom>
              <a:avLst/>
              <a:gdLst/>
              <a:ahLst/>
              <a:cxnLst/>
              <a:rect l="l" t="t" r="r" b="b"/>
              <a:pathLst>
                <a:path w="837" h="909" extrusionOk="0">
                  <a:moveTo>
                    <a:pt x="478" y="1"/>
                  </a:moveTo>
                  <a:cubicBezTo>
                    <a:pt x="246" y="1"/>
                    <a:pt x="40" y="191"/>
                    <a:pt x="31" y="435"/>
                  </a:cubicBezTo>
                  <a:cubicBezTo>
                    <a:pt x="21" y="691"/>
                    <a:pt x="227" y="907"/>
                    <a:pt x="483" y="907"/>
                  </a:cubicBezTo>
                  <a:cubicBezTo>
                    <a:pt x="495" y="908"/>
                    <a:pt x="507" y="908"/>
                    <a:pt x="518" y="908"/>
                  </a:cubicBezTo>
                  <a:cubicBezTo>
                    <a:pt x="624" y="908"/>
                    <a:pt x="728" y="869"/>
                    <a:pt x="807" y="789"/>
                  </a:cubicBezTo>
                  <a:lnTo>
                    <a:pt x="748" y="730"/>
                  </a:lnTo>
                  <a:cubicBezTo>
                    <a:pt x="680" y="799"/>
                    <a:pt x="581" y="828"/>
                    <a:pt x="483" y="828"/>
                  </a:cubicBezTo>
                  <a:cubicBezTo>
                    <a:pt x="1" y="799"/>
                    <a:pt x="29" y="90"/>
                    <a:pt x="485" y="90"/>
                  </a:cubicBezTo>
                  <a:cubicBezTo>
                    <a:pt x="494" y="90"/>
                    <a:pt x="503" y="90"/>
                    <a:pt x="512" y="91"/>
                  </a:cubicBezTo>
                  <a:cubicBezTo>
                    <a:pt x="611" y="91"/>
                    <a:pt x="709" y="130"/>
                    <a:pt x="778" y="199"/>
                  </a:cubicBezTo>
                  <a:lnTo>
                    <a:pt x="837" y="150"/>
                  </a:lnTo>
                  <a:cubicBezTo>
                    <a:pt x="758" y="51"/>
                    <a:pt x="640" y="2"/>
                    <a:pt x="512" y="2"/>
                  </a:cubicBezTo>
                  <a:cubicBezTo>
                    <a:pt x="501" y="1"/>
                    <a:pt x="490" y="1"/>
                    <a:pt x="478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g2ed4908248b_0_108"/>
            <p:cNvSpPr/>
            <p:nvPr/>
          </p:nvSpPr>
          <p:spPr>
            <a:xfrm>
              <a:off x="2271003" y="3514988"/>
              <a:ext cx="42566" cy="49716"/>
            </a:xfrm>
            <a:custGeom>
              <a:avLst/>
              <a:gdLst/>
              <a:ahLst/>
              <a:cxnLst/>
              <a:rect l="l" t="t" r="r" b="b"/>
              <a:pathLst>
                <a:path w="768" h="897" extrusionOk="0">
                  <a:moveTo>
                    <a:pt x="40" y="1"/>
                  </a:moveTo>
                  <a:lnTo>
                    <a:pt x="11" y="502"/>
                  </a:lnTo>
                  <a:cubicBezTo>
                    <a:pt x="1" y="758"/>
                    <a:pt x="138" y="886"/>
                    <a:pt x="365" y="896"/>
                  </a:cubicBezTo>
                  <a:cubicBezTo>
                    <a:pt x="373" y="896"/>
                    <a:pt x="382" y="896"/>
                    <a:pt x="390" y="896"/>
                  </a:cubicBezTo>
                  <a:cubicBezTo>
                    <a:pt x="601" y="896"/>
                    <a:pt x="729" y="778"/>
                    <a:pt x="748" y="532"/>
                  </a:cubicBezTo>
                  <a:lnTo>
                    <a:pt x="768" y="20"/>
                  </a:lnTo>
                  <a:lnTo>
                    <a:pt x="669" y="20"/>
                  </a:lnTo>
                  <a:lnTo>
                    <a:pt x="650" y="522"/>
                  </a:lnTo>
                  <a:cubicBezTo>
                    <a:pt x="640" y="727"/>
                    <a:pt x="551" y="818"/>
                    <a:pt x="390" y="818"/>
                  </a:cubicBezTo>
                  <a:cubicBezTo>
                    <a:pt x="382" y="818"/>
                    <a:pt x="373" y="817"/>
                    <a:pt x="365" y="817"/>
                  </a:cubicBezTo>
                  <a:cubicBezTo>
                    <a:pt x="197" y="817"/>
                    <a:pt x="99" y="709"/>
                    <a:pt x="109" y="502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2ed4908248b_0_108"/>
            <p:cNvSpPr/>
            <p:nvPr/>
          </p:nvSpPr>
          <p:spPr>
            <a:xfrm>
              <a:off x="2325541" y="3517150"/>
              <a:ext cx="39851" cy="50215"/>
            </a:xfrm>
            <a:custGeom>
              <a:avLst/>
              <a:gdLst/>
              <a:ahLst/>
              <a:cxnLst/>
              <a:rect l="l" t="t" r="r" b="b"/>
              <a:pathLst>
                <a:path w="719" h="906" extrusionOk="0">
                  <a:moveTo>
                    <a:pt x="0" y="1"/>
                  </a:moveTo>
                  <a:lnTo>
                    <a:pt x="0" y="80"/>
                  </a:lnTo>
                  <a:lnTo>
                    <a:pt x="305" y="89"/>
                  </a:lnTo>
                  <a:lnTo>
                    <a:pt x="276" y="906"/>
                  </a:lnTo>
                  <a:lnTo>
                    <a:pt x="374" y="906"/>
                  </a:lnTo>
                  <a:lnTo>
                    <a:pt x="403" y="99"/>
                  </a:lnTo>
                  <a:lnTo>
                    <a:pt x="718" y="109"/>
                  </a:lnTo>
                  <a:lnTo>
                    <a:pt x="718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g2ed4908248b_0_108"/>
            <p:cNvSpPr/>
            <p:nvPr/>
          </p:nvSpPr>
          <p:spPr>
            <a:xfrm>
              <a:off x="2748968" y="1467847"/>
              <a:ext cx="63240" cy="181406"/>
            </a:xfrm>
            <a:custGeom>
              <a:avLst/>
              <a:gdLst/>
              <a:ahLst/>
              <a:cxnLst/>
              <a:rect l="l" t="t" r="r" b="b"/>
              <a:pathLst>
                <a:path w="1141" h="3273" extrusionOk="0">
                  <a:moveTo>
                    <a:pt x="527" y="0"/>
                  </a:moveTo>
                  <a:cubicBezTo>
                    <a:pt x="238" y="0"/>
                    <a:pt x="0" y="232"/>
                    <a:pt x="0" y="538"/>
                  </a:cubicBezTo>
                  <a:lnTo>
                    <a:pt x="30" y="2750"/>
                  </a:lnTo>
                  <a:cubicBezTo>
                    <a:pt x="30" y="3026"/>
                    <a:pt x="246" y="3252"/>
                    <a:pt x="521" y="3272"/>
                  </a:cubicBezTo>
                  <a:lnTo>
                    <a:pt x="561" y="3272"/>
                  </a:lnTo>
                  <a:cubicBezTo>
                    <a:pt x="573" y="3272"/>
                    <a:pt x="584" y="3273"/>
                    <a:pt x="596" y="3273"/>
                  </a:cubicBezTo>
                  <a:cubicBezTo>
                    <a:pt x="895" y="3273"/>
                    <a:pt x="1141" y="3033"/>
                    <a:pt x="1131" y="2721"/>
                  </a:cubicBezTo>
                  <a:lnTo>
                    <a:pt x="1072" y="508"/>
                  </a:lnTo>
                  <a:cubicBezTo>
                    <a:pt x="1062" y="252"/>
                    <a:pt x="866" y="36"/>
                    <a:pt x="610" y="7"/>
                  </a:cubicBezTo>
                  <a:cubicBezTo>
                    <a:pt x="582" y="2"/>
                    <a:pt x="554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g2ed4908248b_0_108"/>
            <p:cNvSpPr/>
            <p:nvPr/>
          </p:nvSpPr>
          <p:spPr>
            <a:xfrm>
              <a:off x="2752737" y="1343307"/>
              <a:ext cx="56755" cy="100541"/>
            </a:xfrm>
            <a:custGeom>
              <a:avLst/>
              <a:gdLst/>
              <a:ahLst/>
              <a:cxnLst/>
              <a:rect l="l" t="t" r="r" b="b"/>
              <a:pathLst>
                <a:path w="1024" h="1814" extrusionOk="0">
                  <a:moveTo>
                    <a:pt x="531" y="1"/>
                  </a:moveTo>
                  <a:cubicBezTo>
                    <a:pt x="525" y="1"/>
                    <a:pt x="519" y="1"/>
                    <a:pt x="512" y="1"/>
                  </a:cubicBezTo>
                  <a:cubicBezTo>
                    <a:pt x="276" y="11"/>
                    <a:pt x="89" y="188"/>
                    <a:pt x="80" y="414"/>
                  </a:cubicBezTo>
                  <a:lnTo>
                    <a:pt x="11" y="1319"/>
                  </a:lnTo>
                  <a:cubicBezTo>
                    <a:pt x="1" y="1555"/>
                    <a:pt x="168" y="1762"/>
                    <a:pt x="404" y="1791"/>
                  </a:cubicBezTo>
                  <a:lnTo>
                    <a:pt x="503" y="1811"/>
                  </a:lnTo>
                  <a:cubicBezTo>
                    <a:pt x="519" y="1813"/>
                    <a:pt x="536" y="1814"/>
                    <a:pt x="553" y="1814"/>
                  </a:cubicBezTo>
                  <a:cubicBezTo>
                    <a:pt x="807" y="1814"/>
                    <a:pt x="1023" y="1607"/>
                    <a:pt x="1014" y="1339"/>
                  </a:cubicBezTo>
                  <a:lnTo>
                    <a:pt x="984" y="434"/>
                  </a:lnTo>
                  <a:cubicBezTo>
                    <a:pt x="975" y="185"/>
                    <a:pt x="769" y="1"/>
                    <a:pt x="531" y="1"/>
                  </a:cubicBezTo>
                  <a:close/>
                </a:path>
              </a:pathLst>
            </a:custGeom>
            <a:solidFill>
              <a:srgbClr val="FFFFFF">
                <a:alpha val="21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2ed4908248b_0_108"/>
            <p:cNvSpPr/>
            <p:nvPr/>
          </p:nvSpPr>
          <p:spPr>
            <a:xfrm>
              <a:off x="3238429" y="1509471"/>
              <a:ext cx="467233" cy="694642"/>
            </a:xfrm>
            <a:custGeom>
              <a:avLst/>
              <a:gdLst/>
              <a:ahLst/>
              <a:cxnLst/>
              <a:rect l="l" t="t" r="r" b="b"/>
              <a:pathLst>
                <a:path w="8430" h="12533" extrusionOk="0">
                  <a:moveTo>
                    <a:pt x="3035" y="3504"/>
                  </a:moveTo>
                  <a:cubicBezTo>
                    <a:pt x="3407" y="3505"/>
                    <a:pt x="3769" y="3593"/>
                    <a:pt x="4102" y="3750"/>
                  </a:cubicBezTo>
                  <a:cubicBezTo>
                    <a:pt x="4063" y="3907"/>
                    <a:pt x="4013" y="4055"/>
                    <a:pt x="3954" y="4202"/>
                  </a:cubicBezTo>
                  <a:cubicBezTo>
                    <a:pt x="3650" y="4901"/>
                    <a:pt x="2951" y="5392"/>
                    <a:pt x="2253" y="5392"/>
                  </a:cubicBezTo>
                  <a:lnTo>
                    <a:pt x="2243" y="5392"/>
                  </a:lnTo>
                  <a:cubicBezTo>
                    <a:pt x="2228" y="5393"/>
                    <a:pt x="2213" y="5394"/>
                    <a:pt x="2198" y="5394"/>
                  </a:cubicBezTo>
                  <a:cubicBezTo>
                    <a:pt x="2036" y="5394"/>
                    <a:pt x="1876" y="5346"/>
                    <a:pt x="1732" y="5265"/>
                  </a:cubicBezTo>
                  <a:cubicBezTo>
                    <a:pt x="1456" y="5078"/>
                    <a:pt x="1358" y="4635"/>
                    <a:pt x="1525" y="4291"/>
                  </a:cubicBezTo>
                  <a:cubicBezTo>
                    <a:pt x="1673" y="3966"/>
                    <a:pt x="2007" y="3711"/>
                    <a:pt x="2440" y="3593"/>
                  </a:cubicBezTo>
                  <a:cubicBezTo>
                    <a:pt x="2625" y="3534"/>
                    <a:pt x="2830" y="3505"/>
                    <a:pt x="3035" y="3504"/>
                  </a:cubicBezTo>
                  <a:close/>
                  <a:moveTo>
                    <a:pt x="4959" y="7260"/>
                  </a:moveTo>
                  <a:cubicBezTo>
                    <a:pt x="4981" y="7260"/>
                    <a:pt x="5004" y="7260"/>
                    <a:pt x="5026" y="7261"/>
                  </a:cubicBezTo>
                  <a:lnTo>
                    <a:pt x="5017" y="7261"/>
                  </a:lnTo>
                  <a:cubicBezTo>
                    <a:pt x="5312" y="7261"/>
                    <a:pt x="5607" y="7300"/>
                    <a:pt x="5882" y="7399"/>
                  </a:cubicBezTo>
                  <a:cubicBezTo>
                    <a:pt x="5872" y="7487"/>
                    <a:pt x="5862" y="7586"/>
                    <a:pt x="5843" y="7684"/>
                  </a:cubicBezTo>
                  <a:cubicBezTo>
                    <a:pt x="5764" y="8244"/>
                    <a:pt x="5538" y="9012"/>
                    <a:pt x="4948" y="9444"/>
                  </a:cubicBezTo>
                  <a:cubicBezTo>
                    <a:pt x="4711" y="9604"/>
                    <a:pt x="4428" y="9694"/>
                    <a:pt x="4143" y="9694"/>
                  </a:cubicBezTo>
                  <a:cubicBezTo>
                    <a:pt x="4060" y="9694"/>
                    <a:pt x="3977" y="9686"/>
                    <a:pt x="3895" y="9671"/>
                  </a:cubicBezTo>
                  <a:cubicBezTo>
                    <a:pt x="3640" y="9631"/>
                    <a:pt x="3404" y="9484"/>
                    <a:pt x="3256" y="9267"/>
                  </a:cubicBezTo>
                  <a:cubicBezTo>
                    <a:pt x="3109" y="9021"/>
                    <a:pt x="3079" y="8717"/>
                    <a:pt x="3187" y="8441"/>
                  </a:cubicBezTo>
                  <a:cubicBezTo>
                    <a:pt x="3364" y="7949"/>
                    <a:pt x="3748" y="7576"/>
                    <a:pt x="4240" y="7389"/>
                  </a:cubicBezTo>
                  <a:cubicBezTo>
                    <a:pt x="4465" y="7308"/>
                    <a:pt x="4714" y="7260"/>
                    <a:pt x="4959" y="7260"/>
                  </a:cubicBezTo>
                  <a:close/>
                  <a:moveTo>
                    <a:pt x="1551" y="1"/>
                  </a:moveTo>
                  <a:cubicBezTo>
                    <a:pt x="1043" y="1"/>
                    <a:pt x="548" y="152"/>
                    <a:pt x="158" y="446"/>
                  </a:cubicBezTo>
                  <a:cubicBezTo>
                    <a:pt x="0" y="548"/>
                    <a:pt x="109" y="752"/>
                    <a:pt x="249" y="752"/>
                  </a:cubicBezTo>
                  <a:cubicBezTo>
                    <a:pt x="284" y="752"/>
                    <a:pt x="320" y="740"/>
                    <a:pt x="355" y="711"/>
                  </a:cubicBezTo>
                  <a:cubicBezTo>
                    <a:pt x="690" y="460"/>
                    <a:pt x="1116" y="329"/>
                    <a:pt x="1553" y="329"/>
                  </a:cubicBezTo>
                  <a:cubicBezTo>
                    <a:pt x="1835" y="329"/>
                    <a:pt x="2121" y="383"/>
                    <a:pt x="2391" y="495"/>
                  </a:cubicBezTo>
                  <a:cubicBezTo>
                    <a:pt x="3059" y="790"/>
                    <a:pt x="3590" y="1340"/>
                    <a:pt x="3876" y="2019"/>
                  </a:cubicBezTo>
                  <a:cubicBezTo>
                    <a:pt x="4072" y="2452"/>
                    <a:pt x="4161" y="2934"/>
                    <a:pt x="4141" y="3416"/>
                  </a:cubicBezTo>
                  <a:cubicBezTo>
                    <a:pt x="3795" y="3260"/>
                    <a:pt x="3423" y="3185"/>
                    <a:pt x="3052" y="3185"/>
                  </a:cubicBezTo>
                  <a:cubicBezTo>
                    <a:pt x="2812" y="3185"/>
                    <a:pt x="2573" y="3216"/>
                    <a:pt x="2341" y="3278"/>
                  </a:cubicBezTo>
                  <a:cubicBezTo>
                    <a:pt x="1820" y="3425"/>
                    <a:pt x="1407" y="3750"/>
                    <a:pt x="1220" y="4153"/>
                  </a:cubicBezTo>
                  <a:cubicBezTo>
                    <a:pt x="984" y="4655"/>
                    <a:pt x="1132" y="5265"/>
                    <a:pt x="1545" y="5540"/>
                  </a:cubicBezTo>
                  <a:cubicBezTo>
                    <a:pt x="1738" y="5660"/>
                    <a:pt x="1966" y="5728"/>
                    <a:pt x="2189" y="5728"/>
                  </a:cubicBezTo>
                  <a:cubicBezTo>
                    <a:pt x="2204" y="5728"/>
                    <a:pt x="2218" y="5727"/>
                    <a:pt x="2233" y="5727"/>
                  </a:cubicBezTo>
                  <a:lnTo>
                    <a:pt x="2243" y="5727"/>
                  </a:lnTo>
                  <a:cubicBezTo>
                    <a:pt x="3069" y="5727"/>
                    <a:pt x="3895" y="5156"/>
                    <a:pt x="4249" y="4340"/>
                  </a:cubicBezTo>
                  <a:cubicBezTo>
                    <a:pt x="4308" y="4202"/>
                    <a:pt x="4358" y="4055"/>
                    <a:pt x="4397" y="3907"/>
                  </a:cubicBezTo>
                  <a:cubicBezTo>
                    <a:pt x="4702" y="4094"/>
                    <a:pt x="4967" y="4340"/>
                    <a:pt x="5184" y="4635"/>
                  </a:cubicBezTo>
                  <a:cubicBezTo>
                    <a:pt x="5675" y="5274"/>
                    <a:pt x="5921" y="6140"/>
                    <a:pt x="5892" y="7064"/>
                  </a:cubicBezTo>
                  <a:cubicBezTo>
                    <a:pt x="5609" y="6978"/>
                    <a:pt x="5318" y="6934"/>
                    <a:pt x="5027" y="6934"/>
                  </a:cubicBezTo>
                  <a:cubicBezTo>
                    <a:pt x="4720" y="6934"/>
                    <a:pt x="4414" y="6983"/>
                    <a:pt x="4122" y="7084"/>
                  </a:cubicBezTo>
                  <a:cubicBezTo>
                    <a:pt x="3541" y="7300"/>
                    <a:pt x="3079" y="7763"/>
                    <a:pt x="2863" y="8343"/>
                  </a:cubicBezTo>
                  <a:cubicBezTo>
                    <a:pt x="2725" y="8707"/>
                    <a:pt x="2774" y="9110"/>
                    <a:pt x="2971" y="9444"/>
                  </a:cubicBezTo>
                  <a:cubicBezTo>
                    <a:pt x="3177" y="9739"/>
                    <a:pt x="3482" y="9936"/>
                    <a:pt x="3836" y="9995"/>
                  </a:cubicBezTo>
                  <a:cubicBezTo>
                    <a:pt x="3938" y="10013"/>
                    <a:pt x="4040" y="10021"/>
                    <a:pt x="4141" y="10021"/>
                  </a:cubicBezTo>
                  <a:cubicBezTo>
                    <a:pt x="4495" y="10021"/>
                    <a:pt x="4844" y="9916"/>
                    <a:pt x="5135" y="9710"/>
                  </a:cubicBezTo>
                  <a:cubicBezTo>
                    <a:pt x="5823" y="9218"/>
                    <a:pt x="6079" y="8362"/>
                    <a:pt x="6167" y="7733"/>
                  </a:cubicBezTo>
                  <a:cubicBezTo>
                    <a:pt x="6177" y="7654"/>
                    <a:pt x="6187" y="7586"/>
                    <a:pt x="6197" y="7517"/>
                  </a:cubicBezTo>
                  <a:cubicBezTo>
                    <a:pt x="6738" y="7763"/>
                    <a:pt x="7180" y="8166"/>
                    <a:pt x="7475" y="8677"/>
                  </a:cubicBezTo>
                  <a:cubicBezTo>
                    <a:pt x="8085" y="9749"/>
                    <a:pt x="7947" y="11224"/>
                    <a:pt x="7141" y="12267"/>
                  </a:cubicBezTo>
                  <a:cubicBezTo>
                    <a:pt x="7082" y="12336"/>
                    <a:pt x="7092" y="12434"/>
                    <a:pt x="7170" y="12493"/>
                  </a:cubicBezTo>
                  <a:cubicBezTo>
                    <a:pt x="7200" y="12513"/>
                    <a:pt x="7229" y="12532"/>
                    <a:pt x="7269" y="12532"/>
                  </a:cubicBezTo>
                  <a:cubicBezTo>
                    <a:pt x="7318" y="12523"/>
                    <a:pt x="7357" y="12503"/>
                    <a:pt x="7387" y="12473"/>
                  </a:cubicBezTo>
                  <a:cubicBezTo>
                    <a:pt x="8282" y="11333"/>
                    <a:pt x="8429" y="9700"/>
                    <a:pt x="7751" y="8510"/>
                  </a:cubicBezTo>
                  <a:cubicBezTo>
                    <a:pt x="7406" y="7910"/>
                    <a:pt x="6865" y="7438"/>
                    <a:pt x="6216" y="7182"/>
                  </a:cubicBezTo>
                  <a:cubicBezTo>
                    <a:pt x="6266" y="6140"/>
                    <a:pt x="6000" y="5166"/>
                    <a:pt x="5449" y="4438"/>
                  </a:cubicBezTo>
                  <a:cubicBezTo>
                    <a:pt x="5184" y="4075"/>
                    <a:pt x="4840" y="3779"/>
                    <a:pt x="4456" y="3563"/>
                  </a:cubicBezTo>
                  <a:cubicBezTo>
                    <a:pt x="4515" y="2993"/>
                    <a:pt x="4417" y="2412"/>
                    <a:pt x="4181" y="1881"/>
                  </a:cubicBezTo>
                  <a:cubicBezTo>
                    <a:pt x="3856" y="1124"/>
                    <a:pt x="3266" y="524"/>
                    <a:pt x="2518" y="190"/>
                  </a:cubicBezTo>
                  <a:cubicBezTo>
                    <a:pt x="2207" y="63"/>
                    <a:pt x="1876" y="1"/>
                    <a:pt x="15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2ed4908248b_0_108"/>
            <p:cNvSpPr/>
            <p:nvPr/>
          </p:nvSpPr>
          <p:spPr>
            <a:xfrm>
              <a:off x="1309905" y="2164486"/>
              <a:ext cx="247528" cy="448998"/>
            </a:xfrm>
            <a:custGeom>
              <a:avLst/>
              <a:gdLst/>
              <a:ahLst/>
              <a:cxnLst/>
              <a:rect l="l" t="t" r="r" b="b"/>
              <a:pathLst>
                <a:path w="4466" h="8101" extrusionOk="0">
                  <a:moveTo>
                    <a:pt x="2502" y="3105"/>
                  </a:moveTo>
                  <a:cubicBezTo>
                    <a:pt x="2559" y="3105"/>
                    <a:pt x="2614" y="3117"/>
                    <a:pt x="2666" y="3144"/>
                  </a:cubicBezTo>
                  <a:cubicBezTo>
                    <a:pt x="2852" y="3252"/>
                    <a:pt x="2931" y="3478"/>
                    <a:pt x="2862" y="3685"/>
                  </a:cubicBezTo>
                  <a:cubicBezTo>
                    <a:pt x="2784" y="3911"/>
                    <a:pt x="2597" y="4088"/>
                    <a:pt x="2370" y="4166"/>
                  </a:cubicBezTo>
                  <a:cubicBezTo>
                    <a:pt x="2243" y="4216"/>
                    <a:pt x="2105" y="4240"/>
                    <a:pt x="1967" y="4240"/>
                  </a:cubicBezTo>
                  <a:cubicBezTo>
                    <a:pt x="1830" y="4240"/>
                    <a:pt x="1692" y="4216"/>
                    <a:pt x="1564" y="4166"/>
                  </a:cubicBezTo>
                  <a:cubicBezTo>
                    <a:pt x="1633" y="3921"/>
                    <a:pt x="1741" y="3694"/>
                    <a:pt x="1889" y="3498"/>
                  </a:cubicBezTo>
                  <a:cubicBezTo>
                    <a:pt x="2044" y="3280"/>
                    <a:pt x="2286" y="3105"/>
                    <a:pt x="2502" y="3105"/>
                  </a:cubicBezTo>
                  <a:close/>
                  <a:moveTo>
                    <a:pt x="2419" y="1"/>
                  </a:moveTo>
                  <a:cubicBezTo>
                    <a:pt x="1959" y="1"/>
                    <a:pt x="1464" y="234"/>
                    <a:pt x="1033" y="665"/>
                  </a:cubicBezTo>
                  <a:cubicBezTo>
                    <a:pt x="315" y="1373"/>
                    <a:pt x="0" y="2376"/>
                    <a:pt x="236" y="3212"/>
                  </a:cubicBezTo>
                  <a:cubicBezTo>
                    <a:pt x="384" y="3694"/>
                    <a:pt x="718" y="4107"/>
                    <a:pt x="1171" y="4343"/>
                  </a:cubicBezTo>
                  <a:cubicBezTo>
                    <a:pt x="1141" y="4511"/>
                    <a:pt x="1112" y="4668"/>
                    <a:pt x="1102" y="4835"/>
                  </a:cubicBezTo>
                  <a:cubicBezTo>
                    <a:pt x="1033" y="5789"/>
                    <a:pt x="1318" y="6684"/>
                    <a:pt x="1879" y="7294"/>
                  </a:cubicBezTo>
                  <a:cubicBezTo>
                    <a:pt x="2341" y="7795"/>
                    <a:pt x="2980" y="8090"/>
                    <a:pt x="3669" y="8100"/>
                  </a:cubicBezTo>
                  <a:cubicBezTo>
                    <a:pt x="3895" y="8100"/>
                    <a:pt x="4121" y="8061"/>
                    <a:pt x="4337" y="7982"/>
                  </a:cubicBezTo>
                  <a:cubicBezTo>
                    <a:pt x="4426" y="7953"/>
                    <a:pt x="4465" y="7854"/>
                    <a:pt x="4436" y="7776"/>
                  </a:cubicBezTo>
                  <a:cubicBezTo>
                    <a:pt x="4412" y="7705"/>
                    <a:pt x="4350" y="7659"/>
                    <a:pt x="4281" y="7659"/>
                  </a:cubicBezTo>
                  <a:cubicBezTo>
                    <a:pt x="4264" y="7659"/>
                    <a:pt x="4247" y="7662"/>
                    <a:pt x="4229" y="7668"/>
                  </a:cubicBezTo>
                  <a:cubicBezTo>
                    <a:pt x="4051" y="7731"/>
                    <a:pt x="3860" y="7762"/>
                    <a:pt x="3666" y="7762"/>
                  </a:cubicBezTo>
                  <a:cubicBezTo>
                    <a:pt x="3113" y="7762"/>
                    <a:pt x="2532" y="7512"/>
                    <a:pt x="2125" y="7068"/>
                  </a:cubicBezTo>
                  <a:cubicBezTo>
                    <a:pt x="1623" y="6517"/>
                    <a:pt x="1377" y="5720"/>
                    <a:pt x="1436" y="4855"/>
                  </a:cubicBezTo>
                  <a:cubicBezTo>
                    <a:pt x="1446" y="4727"/>
                    <a:pt x="1456" y="4599"/>
                    <a:pt x="1485" y="4481"/>
                  </a:cubicBezTo>
                  <a:cubicBezTo>
                    <a:pt x="1641" y="4533"/>
                    <a:pt x="1805" y="4560"/>
                    <a:pt x="1970" y="4560"/>
                  </a:cubicBezTo>
                  <a:cubicBezTo>
                    <a:pt x="2150" y="4560"/>
                    <a:pt x="2329" y="4528"/>
                    <a:pt x="2498" y="4461"/>
                  </a:cubicBezTo>
                  <a:cubicBezTo>
                    <a:pt x="2823" y="4343"/>
                    <a:pt x="3069" y="4098"/>
                    <a:pt x="3187" y="3773"/>
                  </a:cubicBezTo>
                  <a:cubicBezTo>
                    <a:pt x="3305" y="3409"/>
                    <a:pt x="3147" y="3016"/>
                    <a:pt x="2813" y="2839"/>
                  </a:cubicBezTo>
                  <a:cubicBezTo>
                    <a:pt x="2713" y="2789"/>
                    <a:pt x="2610" y="2767"/>
                    <a:pt x="2508" y="2767"/>
                  </a:cubicBezTo>
                  <a:cubicBezTo>
                    <a:pt x="2169" y="2767"/>
                    <a:pt x="1837" y="3011"/>
                    <a:pt x="1633" y="3291"/>
                  </a:cubicBezTo>
                  <a:cubicBezTo>
                    <a:pt x="1466" y="3507"/>
                    <a:pt x="1348" y="3753"/>
                    <a:pt x="1259" y="4019"/>
                  </a:cubicBezTo>
                  <a:cubicBezTo>
                    <a:pt x="925" y="3812"/>
                    <a:pt x="669" y="3498"/>
                    <a:pt x="561" y="3124"/>
                  </a:cubicBezTo>
                  <a:cubicBezTo>
                    <a:pt x="354" y="2406"/>
                    <a:pt x="630" y="1531"/>
                    <a:pt x="1269" y="891"/>
                  </a:cubicBezTo>
                  <a:cubicBezTo>
                    <a:pt x="1568" y="600"/>
                    <a:pt x="2007" y="329"/>
                    <a:pt x="2443" y="329"/>
                  </a:cubicBezTo>
                  <a:cubicBezTo>
                    <a:pt x="2537" y="329"/>
                    <a:pt x="2632" y="342"/>
                    <a:pt x="2725" y="370"/>
                  </a:cubicBezTo>
                  <a:cubicBezTo>
                    <a:pt x="2745" y="377"/>
                    <a:pt x="2764" y="380"/>
                    <a:pt x="2782" y="380"/>
                  </a:cubicBezTo>
                  <a:cubicBezTo>
                    <a:pt x="2947" y="380"/>
                    <a:pt x="3009" y="119"/>
                    <a:pt x="2823" y="65"/>
                  </a:cubicBezTo>
                  <a:cubicBezTo>
                    <a:pt x="2693" y="22"/>
                    <a:pt x="2558" y="1"/>
                    <a:pt x="2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g2ed4908248b_0_108"/>
            <p:cNvSpPr/>
            <p:nvPr/>
          </p:nvSpPr>
          <p:spPr>
            <a:xfrm>
              <a:off x="2665609" y="2704549"/>
              <a:ext cx="318306" cy="302454"/>
            </a:xfrm>
            <a:custGeom>
              <a:avLst/>
              <a:gdLst/>
              <a:ahLst/>
              <a:cxnLst/>
              <a:rect l="l" t="t" r="r" b="b"/>
              <a:pathLst>
                <a:path w="5743" h="5457" extrusionOk="0">
                  <a:moveTo>
                    <a:pt x="2429" y="1612"/>
                  </a:moveTo>
                  <a:cubicBezTo>
                    <a:pt x="2743" y="1621"/>
                    <a:pt x="3038" y="1769"/>
                    <a:pt x="3225" y="2015"/>
                  </a:cubicBezTo>
                  <a:cubicBezTo>
                    <a:pt x="3451" y="2339"/>
                    <a:pt x="3540" y="2733"/>
                    <a:pt x="3471" y="3126"/>
                  </a:cubicBezTo>
                  <a:cubicBezTo>
                    <a:pt x="3309" y="3164"/>
                    <a:pt x="3142" y="3184"/>
                    <a:pt x="2975" y="3184"/>
                  </a:cubicBezTo>
                  <a:cubicBezTo>
                    <a:pt x="2798" y="3184"/>
                    <a:pt x="2620" y="3162"/>
                    <a:pt x="2448" y="3116"/>
                  </a:cubicBezTo>
                  <a:cubicBezTo>
                    <a:pt x="2134" y="3028"/>
                    <a:pt x="1770" y="2802"/>
                    <a:pt x="1681" y="2467"/>
                  </a:cubicBezTo>
                  <a:cubicBezTo>
                    <a:pt x="1602" y="2133"/>
                    <a:pt x="1858" y="1739"/>
                    <a:pt x="2212" y="1641"/>
                  </a:cubicBezTo>
                  <a:cubicBezTo>
                    <a:pt x="2281" y="1621"/>
                    <a:pt x="2360" y="1612"/>
                    <a:pt x="2429" y="1612"/>
                  </a:cubicBezTo>
                  <a:close/>
                  <a:moveTo>
                    <a:pt x="5417" y="1"/>
                  </a:moveTo>
                  <a:cubicBezTo>
                    <a:pt x="5324" y="1"/>
                    <a:pt x="5229" y="73"/>
                    <a:pt x="5251" y="195"/>
                  </a:cubicBezTo>
                  <a:cubicBezTo>
                    <a:pt x="5399" y="1002"/>
                    <a:pt x="5173" y="1838"/>
                    <a:pt x="4632" y="2448"/>
                  </a:cubicBezTo>
                  <a:cubicBezTo>
                    <a:pt x="4396" y="2693"/>
                    <a:pt x="4120" y="2890"/>
                    <a:pt x="3815" y="3008"/>
                  </a:cubicBezTo>
                  <a:cubicBezTo>
                    <a:pt x="3845" y="2585"/>
                    <a:pt x="3727" y="2162"/>
                    <a:pt x="3481" y="1818"/>
                  </a:cubicBezTo>
                  <a:cubicBezTo>
                    <a:pt x="3227" y="1485"/>
                    <a:pt x="2832" y="1293"/>
                    <a:pt x="2421" y="1293"/>
                  </a:cubicBezTo>
                  <a:cubicBezTo>
                    <a:pt x="2322" y="1293"/>
                    <a:pt x="2223" y="1304"/>
                    <a:pt x="2124" y="1326"/>
                  </a:cubicBezTo>
                  <a:cubicBezTo>
                    <a:pt x="1602" y="1474"/>
                    <a:pt x="1248" y="2044"/>
                    <a:pt x="1366" y="2546"/>
                  </a:cubicBezTo>
                  <a:cubicBezTo>
                    <a:pt x="1465" y="2959"/>
                    <a:pt x="1839" y="3284"/>
                    <a:pt x="2370" y="3431"/>
                  </a:cubicBezTo>
                  <a:cubicBezTo>
                    <a:pt x="2559" y="3483"/>
                    <a:pt x="2759" y="3508"/>
                    <a:pt x="2958" y="3508"/>
                  </a:cubicBezTo>
                  <a:cubicBezTo>
                    <a:pt x="3101" y="3508"/>
                    <a:pt x="3243" y="3495"/>
                    <a:pt x="3383" y="3470"/>
                  </a:cubicBezTo>
                  <a:lnTo>
                    <a:pt x="3383" y="3470"/>
                  </a:lnTo>
                  <a:cubicBezTo>
                    <a:pt x="3284" y="3765"/>
                    <a:pt x="3127" y="4041"/>
                    <a:pt x="2940" y="4296"/>
                  </a:cubicBezTo>
                  <a:cubicBezTo>
                    <a:pt x="2745" y="4547"/>
                    <a:pt x="2246" y="5120"/>
                    <a:pt x="1629" y="5120"/>
                  </a:cubicBezTo>
                  <a:cubicBezTo>
                    <a:pt x="1591" y="5120"/>
                    <a:pt x="1553" y="5117"/>
                    <a:pt x="1514" y="5113"/>
                  </a:cubicBezTo>
                  <a:cubicBezTo>
                    <a:pt x="944" y="5054"/>
                    <a:pt x="540" y="4493"/>
                    <a:pt x="353" y="4159"/>
                  </a:cubicBezTo>
                  <a:cubicBezTo>
                    <a:pt x="320" y="4104"/>
                    <a:pt x="271" y="4081"/>
                    <a:pt x="222" y="4081"/>
                  </a:cubicBezTo>
                  <a:cubicBezTo>
                    <a:pt x="111" y="4081"/>
                    <a:pt x="0" y="4197"/>
                    <a:pt x="68" y="4326"/>
                  </a:cubicBezTo>
                  <a:cubicBezTo>
                    <a:pt x="442" y="4985"/>
                    <a:pt x="944" y="5388"/>
                    <a:pt x="1475" y="5447"/>
                  </a:cubicBezTo>
                  <a:cubicBezTo>
                    <a:pt x="1524" y="5447"/>
                    <a:pt x="1573" y="5457"/>
                    <a:pt x="1622" y="5457"/>
                  </a:cubicBezTo>
                  <a:cubicBezTo>
                    <a:pt x="2173" y="5457"/>
                    <a:pt x="2733" y="5103"/>
                    <a:pt x="3196" y="4483"/>
                  </a:cubicBezTo>
                  <a:cubicBezTo>
                    <a:pt x="3451" y="4159"/>
                    <a:pt x="3638" y="3785"/>
                    <a:pt x="3756" y="3382"/>
                  </a:cubicBezTo>
                  <a:cubicBezTo>
                    <a:pt x="4179" y="3244"/>
                    <a:pt x="4563" y="2998"/>
                    <a:pt x="4868" y="2674"/>
                  </a:cubicBezTo>
                  <a:cubicBezTo>
                    <a:pt x="5477" y="1975"/>
                    <a:pt x="5743" y="1041"/>
                    <a:pt x="5576" y="136"/>
                  </a:cubicBezTo>
                  <a:cubicBezTo>
                    <a:pt x="5559" y="43"/>
                    <a:pt x="5488" y="1"/>
                    <a:pt x="54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2" name="Google Shape;1112;g2ed4908248b_0_108"/>
          <p:cNvGrpSpPr/>
          <p:nvPr/>
        </p:nvGrpSpPr>
        <p:grpSpPr>
          <a:xfrm rot="-2168336">
            <a:off x="340930" y="483153"/>
            <a:ext cx="825790" cy="701108"/>
            <a:chOff x="3502275" y="3218775"/>
            <a:chExt cx="1175775" cy="998250"/>
          </a:xfrm>
        </p:grpSpPr>
        <p:sp>
          <p:nvSpPr>
            <p:cNvPr id="1113" name="Google Shape;1113;g2ed4908248b_0_108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2ed4908248b_0_108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2ed4908248b_0_108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2ed4908248b_0_108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2ed4908248b_0_108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g2ed4908248b_0_108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g2ed4908248b_0_108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2ed4908248b_0_108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2ed4908248b_0_108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g2ed4908248b_0_108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g2ed4908248b_0_108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g2ed4908248b_0_108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g2ed4908248b_0_108"/>
          <p:cNvSpPr/>
          <p:nvPr/>
        </p:nvSpPr>
        <p:spPr>
          <a:xfrm rot="3391622">
            <a:off x="8780552" y="4920052"/>
            <a:ext cx="246675" cy="155422"/>
          </a:xfrm>
          <a:custGeom>
            <a:avLst/>
            <a:gdLst/>
            <a:ahLst/>
            <a:cxnLst/>
            <a:rect l="l" t="t" r="r" b="b"/>
            <a:pathLst>
              <a:path w="6512" h="4103" extrusionOk="0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6" name="Google Shape;1126;g2ed4908248b_0_108"/>
          <p:cNvGrpSpPr/>
          <p:nvPr/>
        </p:nvGrpSpPr>
        <p:grpSpPr>
          <a:xfrm>
            <a:off x="7339467" y="308176"/>
            <a:ext cx="1431589" cy="840949"/>
            <a:chOff x="3285175" y="1554625"/>
            <a:chExt cx="1458275" cy="856625"/>
          </a:xfrm>
        </p:grpSpPr>
        <p:sp>
          <p:nvSpPr>
            <p:cNvPr id="1127" name="Google Shape;1127;g2ed4908248b_0_108"/>
            <p:cNvSpPr/>
            <p:nvPr/>
          </p:nvSpPr>
          <p:spPr>
            <a:xfrm>
              <a:off x="3285175" y="1554625"/>
              <a:ext cx="1458275" cy="856625"/>
            </a:xfrm>
            <a:custGeom>
              <a:avLst/>
              <a:gdLst/>
              <a:ahLst/>
              <a:cxnLst/>
              <a:rect l="l" t="t" r="r" b="b"/>
              <a:pathLst>
                <a:path w="58331" h="34265" extrusionOk="0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g2ed4908248b_0_108"/>
            <p:cNvSpPr/>
            <p:nvPr/>
          </p:nvSpPr>
          <p:spPr>
            <a:xfrm>
              <a:off x="3306325" y="1580675"/>
              <a:ext cx="1397800" cy="800825"/>
            </a:xfrm>
            <a:custGeom>
              <a:avLst/>
              <a:gdLst/>
              <a:ahLst/>
              <a:cxnLst/>
              <a:rect l="l" t="t" r="r" b="b"/>
              <a:pathLst>
                <a:path w="55912" h="32033" extrusionOk="0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g2ed4908248b_0_108"/>
            <p:cNvSpPr/>
            <p:nvPr/>
          </p:nvSpPr>
          <p:spPr>
            <a:xfrm>
              <a:off x="3598900" y="1713450"/>
              <a:ext cx="730500" cy="131075"/>
            </a:xfrm>
            <a:custGeom>
              <a:avLst/>
              <a:gdLst/>
              <a:ahLst/>
              <a:cxnLst/>
              <a:rect l="l" t="t" r="r" b="b"/>
              <a:pathLst>
                <a:path w="29220" h="5243" extrusionOk="0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g2ed4908248b_0_108"/>
            <p:cNvSpPr/>
            <p:nvPr/>
          </p:nvSpPr>
          <p:spPr>
            <a:xfrm>
              <a:off x="4326650" y="1740200"/>
              <a:ext cx="213975" cy="381425"/>
            </a:xfrm>
            <a:custGeom>
              <a:avLst/>
              <a:gdLst/>
              <a:ahLst/>
              <a:cxnLst/>
              <a:rect l="l" t="t" r="r" b="b"/>
              <a:pathLst>
                <a:path w="8559" h="15257" extrusionOk="0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2ed4908248b_0_108"/>
            <p:cNvSpPr/>
            <p:nvPr/>
          </p:nvSpPr>
          <p:spPr>
            <a:xfrm>
              <a:off x="4491900" y="1673375"/>
              <a:ext cx="108700" cy="259900"/>
            </a:xfrm>
            <a:custGeom>
              <a:avLst/>
              <a:gdLst/>
              <a:ahLst/>
              <a:cxnLst/>
              <a:rect l="l" t="t" r="r" b="b"/>
              <a:pathLst>
                <a:path w="4348" h="10396" extrusionOk="0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g2ed4908248b_0_108"/>
            <p:cNvSpPr/>
            <p:nvPr/>
          </p:nvSpPr>
          <p:spPr>
            <a:xfrm>
              <a:off x="3392875" y="1985875"/>
              <a:ext cx="108950" cy="259900"/>
            </a:xfrm>
            <a:custGeom>
              <a:avLst/>
              <a:gdLst/>
              <a:ahLst/>
              <a:cxnLst/>
              <a:rect l="l" t="t" r="r" b="b"/>
              <a:pathLst>
                <a:path w="4358" h="10396" extrusionOk="0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2ed4908248b_0_108"/>
            <p:cNvSpPr/>
            <p:nvPr/>
          </p:nvSpPr>
          <p:spPr>
            <a:xfrm>
              <a:off x="4281450" y="1864650"/>
              <a:ext cx="108950" cy="259925"/>
            </a:xfrm>
            <a:custGeom>
              <a:avLst/>
              <a:gdLst/>
              <a:ahLst/>
              <a:cxnLst/>
              <a:rect l="l" t="t" r="r" b="b"/>
              <a:pathLst>
                <a:path w="4358" h="10397" extrusionOk="0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2ed4908248b_0_108"/>
            <p:cNvSpPr/>
            <p:nvPr/>
          </p:nvSpPr>
          <p:spPr>
            <a:xfrm>
              <a:off x="3574825" y="2023375"/>
              <a:ext cx="98125" cy="122575"/>
            </a:xfrm>
            <a:custGeom>
              <a:avLst/>
              <a:gdLst/>
              <a:ahLst/>
              <a:cxnLst/>
              <a:rect l="l" t="t" r="r" b="b"/>
              <a:pathLst>
                <a:path w="3925" h="4903" extrusionOk="0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2ed4908248b_0_108"/>
            <p:cNvSpPr/>
            <p:nvPr/>
          </p:nvSpPr>
          <p:spPr>
            <a:xfrm>
              <a:off x="3676850" y="2013175"/>
              <a:ext cx="61500" cy="121475"/>
            </a:xfrm>
            <a:custGeom>
              <a:avLst/>
              <a:gdLst/>
              <a:ahLst/>
              <a:cxnLst/>
              <a:rect l="l" t="t" r="r" b="b"/>
              <a:pathLst>
                <a:path w="2460" h="4859" extrusionOk="0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g2ed4908248b_0_108"/>
            <p:cNvSpPr/>
            <p:nvPr/>
          </p:nvSpPr>
          <p:spPr>
            <a:xfrm>
              <a:off x="3742250" y="1996200"/>
              <a:ext cx="107950" cy="129350"/>
            </a:xfrm>
            <a:custGeom>
              <a:avLst/>
              <a:gdLst/>
              <a:ahLst/>
              <a:cxnLst/>
              <a:rect l="l" t="t" r="r" b="b"/>
              <a:pathLst>
                <a:path w="4318" h="5174" extrusionOk="0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g2ed4908248b_0_108"/>
            <p:cNvSpPr/>
            <p:nvPr/>
          </p:nvSpPr>
          <p:spPr>
            <a:xfrm>
              <a:off x="3865425" y="1982675"/>
              <a:ext cx="98875" cy="126400"/>
            </a:xfrm>
            <a:custGeom>
              <a:avLst/>
              <a:gdLst/>
              <a:ahLst/>
              <a:cxnLst/>
              <a:rect l="l" t="t" r="r" b="b"/>
              <a:pathLst>
                <a:path w="3955" h="5056" extrusionOk="0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g2ed4908248b_0_108"/>
            <p:cNvSpPr/>
            <p:nvPr/>
          </p:nvSpPr>
          <p:spPr>
            <a:xfrm>
              <a:off x="3971400" y="1960800"/>
              <a:ext cx="149525" cy="133525"/>
            </a:xfrm>
            <a:custGeom>
              <a:avLst/>
              <a:gdLst/>
              <a:ahLst/>
              <a:cxnLst/>
              <a:rect l="l" t="t" r="r" b="b"/>
              <a:pathLst>
                <a:path w="5981" h="5341" extrusionOk="0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g2ed4908248b_0_108"/>
            <p:cNvSpPr/>
            <p:nvPr/>
          </p:nvSpPr>
          <p:spPr>
            <a:xfrm>
              <a:off x="4134175" y="1948500"/>
              <a:ext cx="102550" cy="125900"/>
            </a:xfrm>
            <a:custGeom>
              <a:avLst/>
              <a:gdLst/>
              <a:ahLst/>
              <a:cxnLst/>
              <a:rect l="l" t="t" r="r" b="b"/>
              <a:pathLst>
                <a:path w="4102" h="5036" extrusionOk="0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g2ed4908248b_0_108"/>
            <p:cNvSpPr/>
            <p:nvPr/>
          </p:nvSpPr>
          <p:spPr>
            <a:xfrm>
              <a:off x="3581700" y="2119825"/>
              <a:ext cx="697075" cy="167500"/>
            </a:xfrm>
            <a:custGeom>
              <a:avLst/>
              <a:gdLst/>
              <a:ahLst/>
              <a:cxnLst/>
              <a:rect l="l" t="t" r="r" b="b"/>
              <a:pathLst>
                <a:path w="27883" h="6700" extrusionOk="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g2ed4908248b_0_108"/>
            <p:cNvSpPr/>
            <p:nvPr/>
          </p:nvSpPr>
          <p:spPr>
            <a:xfrm>
              <a:off x="3523925" y="1815475"/>
              <a:ext cx="696825" cy="167475"/>
            </a:xfrm>
            <a:custGeom>
              <a:avLst/>
              <a:gdLst/>
              <a:ahLst/>
              <a:cxnLst/>
              <a:rect l="l" t="t" r="r" b="b"/>
              <a:pathLst>
                <a:path w="27873" h="6699" extrusionOk="0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ed4908248b_0_6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Due </a:t>
            </a:r>
            <a:r>
              <a:rPr lang="en">
                <a:solidFill>
                  <a:schemeClr val="lt1"/>
                </a:solidFill>
              </a:rPr>
              <a:t>possibilità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7" name="Google Shape;1147;g2ed4908248b_0_658"/>
          <p:cNvSpPr txBox="1">
            <a:spLocks noGrp="1"/>
          </p:cNvSpPr>
          <p:nvPr>
            <p:ph type="subTitle" idx="1"/>
          </p:nvPr>
        </p:nvSpPr>
        <p:spPr>
          <a:xfrm>
            <a:off x="5032681" y="2962100"/>
            <a:ext cx="19611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 basano sull’estrazione dell’emozione dal testo del copione</a:t>
            </a:r>
            <a:endParaRPr/>
          </a:p>
        </p:txBody>
      </p:sp>
      <p:sp>
        <p:nvSpPr>
          <p:cNvPr id="1148" name="Google Shape;1148;g2ed4908248b_0_658"/>
          <p:cNvSpPr txBox="1">
            <a:spLocks noGrp="1"/>
          </p:cNvSpPr>
          <p:nvPr>
            <p:ph type="subTitle" idx="2"/>
          </p:nvPr>
        </p:nvSpPr>
        <p:spPr>
          <a:xfrm>
            <a:off x="4780237" y="2575625"/>
            <a:ext cx="24660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Analisi testuale</a:t>
            </a:r>
            <a:endParaRPr/>
          </a:p>
        </p:txBody>
      </p:sp>
      <p:sp>
        <p:nvSpPr>
          <p:cNvPr id="1149" name="Google Shape;1149;g2ed4908248b_0_658"/>
          <p:cNvSpPr txBox="1">
            <a:spLocks noGrp="1"/>
          </p:cNvSpPr>
          <p:nvPr>
            <p:ph type="subTitle" idx="3"/>
          </p:nvPr>
        </p:nvSpPr>
        <p:spPr>
          <a:xfrm>
            <a:off x="1921306" y="2962100"/>
            <a:ext cx="2190000" cy="7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Si basano sulla ricerca di relazioni tra il video e la melodia </a:t>
            </a:r>
            <a:endParaRPr/>
          </a:p>
        </p:txBody>
      </p:sp>
      <p:sp>
        <p:nvSpPr>
          <p:cNvPr id="1150" name="Google Shape;1150;g2ed4908248b_0_658"/>
          <p:cNvSpPr txBox="1">
            <a:spLocks noGrp="1"/>
          </p:cNvSpPr>
          <p:nvPr>
            <p:ph type="subTitle" idx="4"/>
          </p:nvPr>
        </p:nvSpPr>
        <p:spPr>
          <a:xfrm>
            <a:off x="1921306" y="2575625"/>
            <a:ext cx="2190000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Analisi Video</a:t>
            </a:r>
            <a:endParaRPr/>
          </a:p>
        </p:txBody>
      </p:sp>
      <p:grpSp>
        <p:nvGrpSpPr>
          <p:cNvPr id="1151" name="Google Shape;1151;g2ed4908248b_0_658"/>
          <p:cNvGrpSpPr/>
          <p:nvPr/>
        </p:nvGrpSpPr>
        <p:grpSpPr>
          <a:xfrm rot="452190">
            <a:off x="7179461" y="284180"/>
            <a:ext cx="1880150" cy="1410744"/>
            <a:chOff x="6833425" y="231725"/>
            <a:chExt cx="1950919" cy="1463845"/>
          </a:xfrm>
        </p:grpSpPr>
        <p:sp>
          <p:nvSpPr>
            <p:cNvPr id="1152" name="Google Shape;1152;g2ed4908248b_0_658"/>
            <p:cNvSpPr/>
            <p:nvPr/>
          </p:nvSpPr>
          <p:spPr>
            <a:xfrm>
              <a:off x="6833425" y="231725"/>
              <a:ext cx="1950919" cy="1463845"/>
            </a:xfrm>
            <a:custGeom>
              <a:avLst/>
              <a:gdLst/>
              <a:ahLst/>
              <a:cxnLst/>
              <a:rect l="l" t="t" r="r" b="b"/>
              <a:pathLst>
                <a:path w="56532" h="42418" extrusionOk="0">
                  <a:moveTo>
                    <a:pt x="25856" y="1"/>
                  </a:moveTo>
                  <a:cubicBezTo>
                    <a:pt x="25011" y="1"/>
                    <a:pt x="24155" y="50"/>
                    <a:pt x="23319" y="129"/>
                  </a:cubicBezTo>
                  <a:cubicBezTo>
                    <a:pt x="17644" y="689"/>
                    <a:pt x="12314" y="3089"/>
                    <a:pt x="8124" y="6964"/>
                  </a:cubicBezTo>
                  <a:lnTo>
                    <a:pt x="1869" y="9983"/>
                  </a:lnTo>
                  <a:cubicBezTo>
                    <a:pt x="1358" y="10052"/>
                    <a:pt x="905" y="10386"/>
                    <a:pt x="689" y="10858"/>
                  </a:cubicBezTo>
                  <a:cubicBezTo>
                    <a:pt x="424" y="11439"/>
                    <a:pt x="542" y="12117"/>
                    <a:pt x="974" y="12570"/>
                  </a:cubicBezTo>
                  <a:lnTo>
                    <a:pt x="1505" y="13661"/>
                  </a:lnTo>
                  <a:cubicBezTo>
                    <a:pt x="1545" y="13986"/>
                    <a:pt x="1692" y="14291"/>
                    <a:pt x="1918" y="14527"/>
                  </a:cubicBezTo>
                  <a:lnTo>
                    <a:pt x="2253" y="15205"/>
                  </a:lnTo>
                  <a:cubicBezTo>
                    <a:pt x="1053" y="17910"/>
                    <a:pt x="345" y="20811"/>
                    <a:pt x="168" y="23771"/>
                  </a:cubicBezTo>
                  <a:cubicBezTo>
                    <a:pt x="1" y="26437"/>
                    <a:pt x="306" y="28826"/>
                    <a:pt x="1053" y="30882"/>
                  </a:cubicBezTo>
                  <a:cubicBezTo>
                    <a:pt x="2223" y="34078"/>
                    <a:pt x="4712" y="36970"/>
                    <a:pt x="8065" y="39025"/>
                  </a:cubicBezTo>
                  <a:cubicBezTo>
                    <a:pt x="10553" y="40540"/>
                    <a:pt x="13042" y="41336"/>
                    <a:pt x="15461" y="41385"/>
                  </a:cubicBezTo>
                  <a:lnTo>
                    <a:pt x="15726" y="41385"/>
                  </a:lnTo>
                  <a:cubicBezTo>
                    <a:pt x="17811" y="41385"/>
                    <a:pt x="19778" y="40844"/>
                    <a:pt x="21440" y="40313"/>
                  </a:cubicBezTo>
                  <a:cubicBezTo>
                    <a:pt x="22021" y="40127"/>
                    <a:pt x="22601" y="39930"/>
                    <a:pt x="23171" y="39733"/>
                  </a:cubicBezTo>
                  <a:cubicBezTo>
                    <a:pt x="25374" y="38986"/>
                    <a:pt x="27459" y="38278"/>
                    <a:pt x="29505" y="38278"/>
                  </a:cubicBezTo>
                  <a:cubicBezTo>
                    <a:pt x="29547" y="38277"/>
                    <a:pt x="29588" y="38276"/>
                    <a:pt x="29630" y="38276"/>
                  </a:cubicBezTo>
                  <a:cubicBezTo>
                    <a:pt x="30080" y="38276"/>
                    <a:pt x="30530" y="38324"/>
                    <a:pt x="30980" y="38405"/>
                  </a:cubicBezTo>
                  <a:cubicBezTo>
                    <a:pt x="32101" y="38632"/>
                    <a:pt x="33173" y="39104"/>
                    <a:pt x="34442" y="39763"/>
                  </a:cubicBezTo>
                  <a:lnTo>
                    <a:pt x="35199" y="40156"/>
                  </a:lnTo>
                  <a:cubicBezTo>
                    <a:pt x="36507" y="40844"/>
                    <a:pt x="37835" y="41543"/>
                    <a:pt x="39330" y="41975"/>
                  </a:cubicBezTo>
                  <a:cubicBezTo>
                    <a:pt x="40363" y="42270"/>
                    <a:pt x="41435" y="42418"/>
                    <a:pt x="42507" y="42418"/>
                  </a:cubicBezTo>
                  <a:lnTo>
                    <a:pt x="42507" y="42408"/>
                  </a:lnTo>
                  <a:cubicBezTo>
                    <a:pt x="43667" y="42408"/>
                    <a:pt x="44828" y="42231"/>
                    <a:pt x="45939" y="41897"/>
                  </a:cubicBezTo>
                  <a:lnTo>
                    <a:pt x="45968" y="41887"/>
                  </a:lnTo>
                  <a:cubicBezTo>
                    <a:pt x="46637" y="41690"/>
                    <a:pt x="47277" y="41425"/>
                    <a:pt x="47896" y="41100"/>
                  </a:cubicBezTo>
                  <a:cubicBezTo>
                    <a:pt x="52263" y="38838"/>
                    <a:pt x="54377" y="33822"/>
                    <a:pt x="55075" y="31767"/>
                  </a:cubicBezTo>
                  <a:cubicBezTo>
                    <a:pt x="56531" y="27548"/>
                    <a:pt x="56285" y="22955"/>
                    <a:pt x="54367" y="18490"/>
                  </a:cubicBezTo>
                  <a:cubicBezTo>
                    <a:pt x="51879" y="12697"/>
                    <a:pt x="46667" y="7249"/>
                    <a:pt x="40412" y="3905"/>
                  </a:cubicBezTo>
                  <a:cubicBezTo>
                    <a:pt x="35583" y="1319"/>
                    <a:pt x="30685" y="1"/>
                    <a:pt x="25856" y="1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g2ed4908248b_0_658"/>
            <p:cNvSpPr/>
            <p:nvPr/>
          </p:nvSpPr>
          <p:spPr>
            <a:xfrm>
              <a:off x="6885017" y="278934"/>
              <a:ext cx="1852117" cy="1353310"/>
            </a:xfrm>
            <a:custGeom>
              <a:avLst/>
              <a:gdLst/>
              <a:ahLst/>
              <a:cxnLst/>
              <a:rect l="l" t="t" r="r" b="b"/>
              <a:pathLst>
                <a:path w="53669" h="39215" extrusionOk="0">
                  <a:moveTo>
                    <a:pt x="24374" y="1"/>
                  </a:moveTo>
                  <a:cubicBezTo>
                    <a:pt x="23580" y="1"/>
                    <a:pt x="22782" y="39"/>
                    <a:pt x="21981" y="118"/>
                  </a:cubicBezTo>
                  <a:cubicBezTo>
                    <a:pt x="16543" y="649"/>
                    <a:pt x="11438" y="2970"/>
                    <a:pt x="7475" y="6727"/>
                  </a:cubicBezTo>
                  <a:cubicBezTo>
                    <a:pt x="7229" y="6953"/>
                    <a:pt x="6983" y="7199"/>
                    <a:pt x="6747" y="7445"/>
                  </a:cubicBezTo>
                  <a:cubicBezTo>
                    <a:pt x="6590" y="7602"/>
                    <a:pt x="6442" y="7750"/>
                    <a:pt x="6305" y="7917"/>
                  </a:cubicBezTo>
                  <a:cubicBezTo>
                    <a:pt x="5951" y="8300"/>
                    <a:pt x="5606" y="8694"/>
                    <a:pt x="5282" y="9107"/>
                  </a:cubicBezTo>
                  <a:cubicBezTo>
                    <a:pt x="5144" y="9264"/>
                    <a:pt x="5016" y="9431"/>
                    <a:pt x="4888" y="9599"/>
                  </a:cubicBezTo>
                  <a:cubicBezTo>
                    <a:pt x="4623" y="9943"/>
                    <a:pt x="4367" y="10297"/>
                    <a:pt x="4121" y="10670"/>
                  </a:cubicBezTo>
                  <a:cubicBezTo>
                    <a:pt x="4062" y="10759"/>
                    <a:pt x="4003" y="10838"/>
                    <a:pt x="3944" y="10926"/>
                  </a:cubicBezTo>
                  <a:cubicBezTo>
                    <a:pt x="3580" y="11477"/>
                    <a:pt x="3236" y="12047"/>
                    <a:pt x="2921" y="12637"/>
                  </a:cubicBezTo>
                  <a:cubicBezTo>
                    <a:pt x="2833" y="12805"/>
                    <a:pt x="2744" y="12972"/>
                    <a:pt x="2646" y="13159"/>
                  </a:cubicBezTo>
                  <a:cubicBezTo>
                    <a:pt x="2558" y="13346"/>
                    <a:pt x="2459" y="13542"/>
                    <a:pt x="2371" y="13729"/>
                  </a:cubicBezTo>
                  <a:cubicBezTo>
                    <a:pt x="1073" y="16443"/>
                    <a:pt x="315" y="19394"/>
                    <a:pt x="128" y="22394"/>
                  </a:cubicBezTo>
                  <a:cubicBezTo>
                    <a:pt x="1" y="24596"/>
                    <a:pt x="168" y="26839"/>
                    <a:pt x="925" y="28914"/>
                  </a:cubicBezTo>
                  <a:cubicBezTo>
                    <a:pt x="2076" y="32041"/>
                    <a:pt x="4495" y="34579"/>
                    <a:pt x="7337" y="36319"/>
                  </a:cubicBezTo>
                  <a:cubicBezTo>
                    <a:pt x="9353" y="37549"/>
                    <a:pt x="11645" y="38424"/>
                    <a:pt x="14005" y="38473"/>
                  </a:cubicBezTo>
                  <a:cubicBezTo>
                    <a:pt x="14080" y="38475"/>
                    <a:pt x="14154" y="38476"/>
                    <a:pt x="14228" y="38476"/>
                  </a:cubicBezTo>
                  <a:cubicBezTo>
                    <a:pt x="16020" y="38476"/>
                    <a:pt x="17775" y="38027"/>
                    <a:pt x="19513" y="37470"/>
                  </a:cubicBezTo>
                  <a:cubicBezTo>
                    <a:pt x="22173" y="36621"/>
                    <a:pt x="25638" y="33212"/>
                    <a:pt x="28554" y="33212"/>
                  </a:cubicBezTo>
                  <a:cubicBezTo>
                    <a:pt x="28679" y="33212"/>
                    <a:pt x="28802" y="33219"/>
                    <a:pt x="28925" y="33231"/>
                  </a:cubicBezTo>
                  <a:cubicBezTo>
                    <a:pt x="31688" y="33526"/>
                    <a:pt x="33990" y="34382"/>
                    <a:pt x="36458" y="35543"/>
                  </a:cubicBezTo>
                  <a:cubicBezTo>
                    <a:pt x="38696" y="36597"/>
                    <a:pt x="40721" y="39215"/>
                    <a:pt x="43048" y="39215"/>
                  </a:cubicBezTo>
                  <a:cubicBezTo>
                    <a:pt x="43369" y="39215"/>
                    <a:pt x="43697" y="39165"/>
                    <a:pt x="44031" y="39054"/>
                  </a:cubicBezTo>
                  <a:lnTo>
                    <a:pt x="44051" y="39054"/>
                  </a:lnTo>
                  <a:cubicBezTo>
                    <a:pt x="44631" y="38877"/>
                    <a:pt x="45201" y="38640"/>
                    <a:pt x="45742" y="38365"/>
                  </a:cubicBezTo>
                  <a:cubicBezTo>
                    <a:pt x="48879" y="36733"/>
                    <a:pt x="51092" y="33123"/>
                    <a:pt x="52223" y="29838"/>
                  </a:cubicBezTo>
                  <a:cubicBezTo>
                    <a:pt x="53669" y="25639"/>
                    <a:pt x="53197" y="21449"/>
                    <a:pt x="51555" y="17604"/>
                  </a:cubicBezTo>
                  <a:cubicBezTo>
                    <a:pt x="49007" y="11693"/>
                    <a:pt x="43687" y="6628"/>
                    <a:pt x="38248" y="3727"/>
                  </a:cubicBezTo>
                  <a:cubicBezTo>
                    <a:pt x="33954" y="1428"/>
                    <a:pt x="29232" y="1"/>
                    <a:pt x="243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g2ed4908248b_0_658"/>
            <p:cNvSpPr/>
            <p:nvPr/>
          </p:nvSpPr>
          <p:spPr>
            <a:xfrm>
              <a:off x="7714834" y="361756"/>
              <a:ext cx="285812" cy="266072"/>
            </a:xfrm>
            <a:custGeom>
              <a:avLst/>
              <a:gdLst/>
              <a:ahLst/>
              <a:cxnLst/>
              <a:rect l="l" t="t" r="r" b="b"/>
              <a:pathLst>
                <a:path w="8282" h="7710" extrusionOk="0">
                  <a:moveTo>
                    <a:pt x="4140" y="0"/>
                  </a:moveTo>
                  <a:cubicBezTo>
                    <a:pt x="2285" y="0"/>
                    <a:pt x="646" y="1346"/>
                    <a:pt x="345" y="3245"/>
                  </a:cubicBezTo>
                  <a:cubicBezTo>
                    <a:pt x="1" y="5340"/>
                    <a:pt x="1436" y="7317"/>
                    <a:pt x="3531" y="7661"/>
                  </a:cubicBezTo>
                  <a:cubicBezTo>
                    <a:pt x="3737" y="7693"/>
                    <a:pt x="3942" y="7709"/>
                    <a:pt x="4144" y="7709"/>
                  </a:cubicBezTo>
                  <a:cubicBezTo>
                    <a:pt x="6007" y="7709"/>
                    <a:pt x="7645" y="6363"/>
                    <a:pt x="7947" y="4464"/>
                  </a:cubicBezTo>
                  <a:cubicBezTo>
                    <a:pt x="8282" y="2370"/>
                    <a:pt x="6855" y="393"/>
                    <a:pt x="4751" y="49"/>
                  </a:cubicBezTo>
                  <a:cubicBezTo>
                    <a:pt x="4546" y="16"/>
                    <a:pt x="4342" y="0"/>
                    <a:pt x="4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2ed4908248b_0_658"/>
            <p:cNvSpPr/>
            <p:nvPr/>
          </p:nvSpPr>
          <p:spPr>
            <a:xfrm>
              <a:off x="8381075" y="1029372"/>
              <a:ext cx="286813" cy="266003"/>
            </a:xfrm>
            <a:custGeom>
              <a:avLst/>
              <a:gdLst/>
              <a:ahLst/>
              <a:cxnLst/>
              <a:rect l="l" t="t" r="r" b="b"/>
              <a:pathLst>
                <a:path w="8311" h="7708" extrusionOk="0">
                  <a:moveTo>
                    <a:pt x="4154" y="0"/>
                  </a:moveTo>
                  <a:cubicBezTo>
                    <a:pt x="3936" y="0"/>
                    <a:pt x="3714" y="19"/>
                    <a:pt x="3492" y="57"/>
                  </a:cubicBezTo>
                  <a:cubicBezTo>
                    <a:pt x="1397" y="421"/>
                    <a:pt x="0" y="2418"/>
                    <a:pt x="364" y="4513"/>
                  </a:cubicBezTo>
                  <a:cubicBezTo>
                    <a:pt x="689" y="6385"/>
                    <a:pt x="2319" y="7707"/>
                    <a:pt x="4157" y="7707"/>
                  </a:cubicBezTo>
                  <a:cubicBezTo>
                    <a:pt x="4375" y="7707"/>
                    <a:pt x="4597" y="7688"/>
                    <a:pt x="4819" y="7650"/>
                  </a:cubicBezTo>
                  <a:cubicBezTo>
                    <a:pt x="6914" y="7286"/>
                    <a:pt x="8311" y="5289"/>
                    <a:pt x="7947" y="3195"/>
                  </a:cubicBezTo>
                  <a:cubicBezTo>
                    <a:pt x="7622" y="1322"/>
                    <a:pt x="5992" y="0"/>
                    <a:pt x="4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2ed4908248b_0_658"/>
            <p:cNvSpPr/>
            <p:nvPr/>
          </p:nvSpPr>
          <p:spPr>
            <a:xfrm>
              <a:off x="7095767" y="1215894"/>
              <a:ext cx="285812" cy="265831"/>
            </a:xfrm>
            <a:custGeom>
              <a:avLst/>
              <a:gdLst/>
              <a:ahLst/>
              <a:cxnLst/>
              <a:rect l="l" t="t" r="r" b="b"/>
              <a:pathLst>
                <a:path w="8282" h="7703" extrusionOk="0">
                  <a:moveTo>
                    <a:pt x="4154" y="1"/>
                  </a:moveTo>
                  <a:cubicBezTo>
                    <a:pt x="3949" y="1"/>
                    <a:pt x="3741" y="17"/>
                    <a:pt x="3532" y="52"/>
                  </a:cubicBezTo>
                  <a:cubicBezTo>
                    <a:pt x="1427" y="386"/>
                    <a:pt x="1" y="2363"/>
                    <a:pt x="335" y="4458"/>
                  </a:cubicBezTo>
                  <a:cubicBezTo>
                    <a:pt x="646" y="6356"/>
                    <a:pt x="2277" y="7703"/>
                    <a:pt x="4138" y="7703"/>
                  </a:cubicBezTo>
                  <a:cubicBezTo>
                    <a:pt x="4340" y="7703"/>
                    <a:pt x="4545" y="7687"/>
                    <a:pt x="4751" y="7654"/>
                  </a:cubicBezTo>
                  <a:cubicBezTo>
                    <a:pt x="6856" y="7320"/>
                    <a:pt x="8282" y="5343"/>
                    <a:pt x="7947" y="3238"/>
                  </a:cubicBezTo>
                  <a:cubicBezTo>
                    <a:pt x="7638" y="1352"/>
                    <a:pt x="6005" y="1"/>
                    <a:pt x="41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2ed4908248b_0_658"/>
            <p:cNvSpPr/>
            <p:nvPr/>
          </p:nvSpPr>
          <p:spPr>
            <a:xfrm>
              <a:off x="6905377" y="294532"/>
              <a:ext cx="921831" cy="821718"/>
            </a:xfrm>
            <a:custGeom>
              <a:avLst/>
              <a:gdLst/>
              <a:ahLst/>
              <a:cxnLst/>
              <a:rect l="l" t="t" r="r" b="b"/>
              <a:pathLst>
                <a:path w="26712" h="23811" extrusionOk="0">
                  <a:moveTo>
                    <a:pt x="19837" y="0"/>
                  </a:moveTo>
                  <a:lnTo>
                    <a:pt x="18215" y="787"/>
                  </a:lnTo>
                  <a:lnTo>
                    <a:pt x="18284" y="1151"/>
                  </a:lnTo>
                  <a:lnTo>
                    <a:pt x="18284" y="1151"/>
                  </a:lnTo>
                  <a:lnTo>
                    <a:pt x="17497" y="1141"/>
                  </a:lnTo>
                  <a:lnTo>
                    <a:pt x="15726" y="1997"/>
                  </a:lnTo>
                  <a:lnTo>
                    <a:pt x="15667" y="2282"/>
                  </a:lnTo>
                  <a:lnTo>
                    <a:pt x="15009" y="2341"/>
                  </a:lnTo>
                  <a:lnTo>
                    <a:pt x="13228" y="3196"/>
                  </a:lnTo>
                  <a:lnTo>
                    <a:pt x="13160" y="3511"/>
                  </a:lnTo>
                  <a:lnTo>
                    <a:pt x="12520" y="3541"/>
                  </a:lnTo>
                  <a:lnTo>
                    <a:pt x="10740" y="4406"/>
                  </a:lnTo>
                  <a:lnTo>
                    <a:pt x="10809" y="4662"/>
                  </a:lnTo>
                  <a:lnTo>
                    <a:pt x="10022" y="4750"/>
                  </a:lnTo>
                  <a:lnTo>
                    <a:pt x="8252" y="5606"/>
                  </a:lnTo>
                  <a:lnTo>
                    <a:pt x="8321" y="5950"/>
                  </a:lnTo>
                  <a:lnTo>
                    <a:pt x="7534" y="5950"/>
                  </a:lnTo>
                  <a:lnTo>
                    <a:pt x="5764" y="6806"/>
                  </a:lnTo>
                  <a:lnTo>
                    <a:pt x="5715" y="7130"/>
                  </a:lnTo>
                  <a:lnTo>
                    <a:pt x="5046" y="7160"/>
                  </a:lnTo>
                  <a:lnTo>
                    <a:pt x="3266" y="8016"/>
                  </a:lnTo>
                  <a:lnTo>
                    <a:pt x="3167" y="8320"/>
                  </a:lnTo>
                  <a:lnTo>
                    <a:pt x="2548" y="8360"/>
                  </a:lnTo>
                  <a:lnTo>
                    <a:pt x="1" y="9589"/>
                  </a:lnTo>
                  <a:lnTo>
                    <a:pt x="6865" y="23810"/>
                  </a:lnTo>
                  <a:lnTo>
                    <a:pt x="26712" y="14221"/>
                  </a:lnTo>
                  <a:lnTo>
                    <a:pt x="198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2ed4908248b_0_658"/>
            <p:cNvSpPr/>
            <p:nvPr/>
          </p:nvSpPr>
          <p:spPr>
            <a:xfrm>
              <a:off x="6934227" y="361273"/>
              <a:ext cx="689510" cy="334436"/>
            </a:xfrm>
            <a:custGeom>
              <a:avLst/>
              <a:gdLst/>
              <a:ahLst/>
              <a:cxnLst/>
              <a:rect l="l" t="t" r="r" b="b"/>
              <a:pathLst>
                <a:path w="19980" h="9691" extrusionOk="0">
                  <a:moveTo>
                    <a:pt x="19871" y="0"/>
                  </a:moveTo>
                  <a:cubicBezTo>
                    <a:pt x="19857" y="0"/>
                    <a:pt x="19843" y="4"/>
                    <a:pt x="19828" y="13"/>
                  </a:cubicBezTo>
                  <a:lnTo>
                    <a:pt x="79" y="9553"/>
                  </a:lnTo>
                  <a:cubicBezTo>
                    <a:pt x="1" y="9583"/>
                    <a:pt x="30" y="9691"/>
                    <a:pt x="109" y="9691"/>
                  </a:cubicBezTo>
                  <a:lnTo>
                    <a:pt x="148" y="9691"/>
                  </a:lnTo>
                  <a:lnTo>
                    <a:pt x="19896" y="151"/>
                  </a:lnTo>
                  <a:cubicBezTo>
                    <a:pt x="19979" y="118"/>
                    <a:pt x="19943" y="0"/>
                    <a:pt x="19871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2ed4908248b_0_658"/>
            <p:cNvSpPr/>
            <p:nvPr/>
          </p:nvSpPr>
          <p:spPr>
            <a:xfrm>
              <a:off x="6901995" y="429808"/>
              <a:ext cx="760083" cy="336852"/>
            </a:xfrm>
            <a:custGeom>
              <a:avLst/>
              <a:gdLst/>
              <a:ahLst/>
              <a:cxnLst/>
              <a:rect l="l" t="t" r="r" b="b"/>
              <a:pathLst>
                <a:path w="22025" h="9761" extrusionOk="0">
                  <a:moveTo>
                    <a:pt x="21916" y="1"/>
                  </a:moveTo>
                  <a:cubicBezTo>
                    <a:pt x="21903" y="1"/>
                    <a:pt x="21888" y="5"/>
                    <a:pt x="21873" y="14"/>
                  </a:cubicBezTo>
                  <a:lnTo>
                    <a:pt x="2144" y="9544"/>
                  </a:lnTo>
                  <a:lnTo>
                    <a:pt x="2744" y="6879"/>
                  </a:lnTo>
                  <a:cubicBezTo>
                    <a:pt x="2744" y="6839"/>
                    <a:pt x="2725" y="6800"/>
                    <a:pt x="2695" y="6790"/>
                  </a:cubicBezTo>
                  <a:lnTo>
                    <a:pt x="128" y="5600"/>
                  </a:lnTo>
                  <a:cubicBezTo>
                    <a:pt x="118" y="5595"/>
                    <a:pt x="106" y="5593"/>
                    <a:pt x="95" y="5593"/>
                  </a:cubicBezTo>
                  <a:cubicBezTo>
                    <a:pt x="65" y="5593"/>
                    <a:pt x="34" y="5611"/>
                    <a:pt x="20" y="5640"/>
                  </a:cubicBezTo>
                  <a:cubicBezTo>
                    <a:pt x="0" y="5679"/>
                    <a:pt x="20" y="5728"/>
                    <a:pt x="59" y="5748"/>
                  </a:cubicBezTo>
                  <a:lnTo>
                    <a:pt x="2577" y="6898"/>
                  </a:lnTo>
                  <a:lnTo>
                    <a:pt x="1957" y="9672"/>
                  </a:lnTo>
                  <a:cubicBezTo>
                    <a:pt x="1948" y="9721"/>
                    <a:pt x="1987" y="9760"/>
                    <a:pt x="2036" y="9760"/>
                  </a:cubicBezTo>
                  <a:lnTo>
                    <a:pt x="2066" y="9760"/>
                  </a:lnTo>
                  <a:lnTo>
                    <a:pt x="21942" y="152"/>
                  </a:lnTo>
                  <a:cubicBezTo>
                    <a:pt x="22025" y="119"/>
                    <a:pt x="21989" y="1"/>
                    <a:pt x="2191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g2ed4908248b_0_658"/>
            <p:cNvSpPr/>
            <p:nvPr/>
          </p:nvSpPr>
          <p:spPr>
            <a:xfrm>
              <a:off x="6993273" y="571124"/>
              <a:ext cx="113400" cy="140870"/>
            </a:xfrm>
            <a:custGeom>
              <a:avLst/>
              <a:gdLst/>
              <a:ahLst/>
              <a:cxnLst/>
              <a:rect l="l" t="t" r="r" b="b"/>
              <a:pathLst>
                <a:path w="3286" h="4082" extrusionOk="0">
                  <a:moveTo>
                    <a:pt x="719" y="1"/>
                  </a:moveTo>
                  <a:lnTo>
                    <a:pt x="1" y="345"/>
                  </a:lnTo>
                  <a:lnTo>
                    <a:pt x="2656" y="1535"/>
                  </a:lnTo>
                  <a:lnTo>
                    <a:pt x="2519" y="4082"/>
                  </a:lnTo>
                  <a:lnTo>
                    <a:pt x="3148" y="3777"/>
                  </a:lnTo>
                  <a:lnTo>
                    <a:pt x="3286" y="114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g2ed4908248b_0_658"/>
            <p:cNvSpPr/>
            <p:nvPr/>
          </p:nvSpPr>
          <p:spPr>
            <a:xfrm>
              <a:off x="7079478" y="529367"/>
              <a:ext cx="113055" cy="140904"/>
            </a:xfrm>
            <a:custGeom>
              <a:avLst/>
              <a:gdLst/>
              <a:ahLst/>
              <a:cxnLst/>
              <a:rect l="l" t="t" r="r" b="b"/>
              <a:pathLst>
                <a:path w="3276" h="4083" extrusionOk="0">
                  <a:moveTo>
                    <a:pt x="719" y="1"/>
                  </a:moveTo>
                  <a:lnTo>
                    <a:pt x="1" y="355"/>
                  </a:lnTo>
                  <a:lnTo>
                    <a:pt x="2646" y="1535"/>
                  </a:lnTo>
                  <a:lnTo>
                    <a:pt x="2509" y="4082"/>
                  </a:lnTo>
                  <a:lnTo>
                    <a:pt x="3138" y="3787"/>
                  </a:lnTo>
                  <a:lnTo>
                    <a:pt x="3276" y="1152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2ed4908248b_0_658"/>
            <p:cNvSpPr/>
            <p:nvPr/>
          </p:nvSpPr>
          <p:spPr>
            <a:xfrm>
              <a:off x="7165372" y="487956"/>
              <a:ext cx="113055" cy="140904"/>
            </a:xfrm>
            <a:custGeom>
              <a:avLst/>
              <a:gdLst/>
              <a:ahLst/>
              <a:cxnLst/>
              <a:rect l="l" t="t" r="r" b="b"/>
              <a:pathLst>
                <a:path w="3276" h="4083" extrusionOk="0">
                  <a:moveTo>
                    <a:pt x="718" y="1"/>
                  </a:moveTo>
                  <a:lnTo>
                    <a:pt x="0" y="345"/>
                  </a:lnTo>
                  <a:lnTo>
                    <a:pt x="2646" y="1535"/>
                  </a:lnTo>
                  <a:lnTo>
                    <a:pt x="2518" y="4082"/>
                  </a:lnTo>
                  <a:lnTo>
                    <a:pt x="3137" y="3778"/>
                  </a:lnTo>
                  <a:lnTo>
                    <a:pt x="3275" y="1152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2ed4908248b_0_658"/>
            <p:cNvSpPr/>
            <p:nvPr/>
          </p:nvSpPr>
          <p:spPr>
            <a:xfrm>
              <a:off x="7251232" y="446580"/>
              <a:ext cx="113400" cy="140870"/>
            </a:xfrm>
            <a:custGeom>
              <a:avLst/>
              <a:gdLst/>
              <a:ahLst/>
              <a:cxnLst/>
              <a:rect l="l" t="t" r="r" b="b"/>
              <a:pathLst>
                <a:path w="3286" h="4082" extrusionOk="0">
                  <a:moveTo>
                    <a:pt x="718" y="0"/>
                  </a:moveTo>
                  <a:lnTo>
                    <a:pt x="0" y="344"/>
                  </a:lnTo>
                  <a:lnTo>
                    <a:pt x="2656" y="1534"/>
                  </a:lnTo>
                  <a:lnTo>
                    <a:pt x="2518" y="4082"/>
                  </a:lnTo>
                  <a:lnTo>
                    <a:pt x="3138" y="3777"/>
                  </a:lnTo>
                  <a:lnTo>
                    <a:pt x="3285" y="1141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g2ed4908248b_0_658"/>
            <p:cNvSpPr/>
            <p:nvPr/>
          </p:nvSpPr>
          <p:spPr>
            <a:xfrm>
              <a:off x="7337437" y="404823"/>
              <a:ext cx="113055" cy="140870"/>
            </a:xfrm>
            <a:custGeom>
              <a:avLst/>
              <a:gdLst/>
              <a:ahLst/>
              <a:cxnLst/>
              <a:rect l="l" t="t" r="r" b="b"/>
              <a:pathLst>
                <a:path w="3276" h="4082" extrusionOk="0">
                  <a:moveTo>
                    <a:pt x="708" y="0"/>
                  </a:moveTo>
                  <a:lnTo>
                    <a:pt x="0" y="345"/>
                  </a:lnTo>
                  <a:lnTo>
                    <a:pt x="2646" y="1535"/>
                  </a:lnTo>
                  <a:lnTo>
                    <a:pt x="2508" y="4082"/>
                  </a:lnTo>
                  <a:lnTo>
                    <a:pt x="3138" y="3777"/>
                  </a:lnTo>
                  <a:lnTo>
                    <a:pt x="3275" y="1151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g2ed4908248b_0_658"/>
            <p:cNvSpPr/>
            <p:nvPr/>
          </p:nvSpPr>
          <p:spPr>
            <a:xfrm>
              <a:off x="7423297" y="363412"/>
              <a:ext cx="113055" cy="140904"/>
            </a:xfrm>
            <a:custGeom>
              <a:avLst/>
              <a:gdLst/>
              <a:ahLst/>
              <a:cxnLst/>
              <a:rect l="l" t="t" r="r" b="b"/>
              <a:pathLst>
                <a:path w="3276" h="4083" extrusionOk="0">
                  <a:moveTo>
                    <a:pt x="718" y="1"/>
                  </a:moveTo>
                  <a:lnTo>
                    <a:pt x="1" y="345"/>
                  </a:lnTo>
                  <a:lnTo>
                    <a:pt x="2646" y="1535"/>
                  </a:lnTo>
                  <a:lnTo>
                    <a:pt x="2508" y="4082"/>
                  </a:lnTo>
                  <a:lnTo>
                    <a:pt x="3138" y="3777"/>
                  </a:lnTo>
                  <a:lnTo>
                    <a:pt x="3276" y="1151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g2ed4908248b_0_658"/>
            <p:cNvSpPr/>
            <p:nvPr/>
          </p:nvSpPr>
          <p:spPr>
            <a:xfrm>
              <a:off x="7509157" y="321656"/>
              <a:ext cx="113055" cy="141249"/>
            </a:xfrm>
            <a:custGeom>
              <a:avLst/>
              <a:gdLst/>
              <a:ahLst/>
              <a:cxnLst/>
              <a:rect l="l" t="t" r="r" b="b"/>
              <a:pathLst>
                <a:path w="3276" h="4093" extrusionOk="0">
                  <a:moveTo>
                    <a:pt x="719" y="1"/>
                  </a:moveTo>
                  <a:lnTo>
                    <a:pt x="1" y="355"/>
                  </a:lnTo>
                  <a:lnTo>
                    <a:pt x="2646" y="1535"/>
                  </a:lnTo>
                  <a:lnTo>
                    <a:pt x="2518" y="4092"/>
                  </a:lnTo>
                  <a:lnTo>
                    <a:pt x="3138" y="3787"/>
                  </a:lnTo>
                  <a:lnTo>
                    <a:pt x="3276" y="1152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g2ed4908248b_0_658"/>
            <p:cNvSpPr/>
            <p:nvPr/>
          </p:nvSpPr>
          <p:spPr>
            <a:xfrm>
              <a:off x="7041138" y="515115"/>
              <a:ext cx="600578" cy="292265"/>
            </a:xfrm>
            <a:custGeom>
              <a:avLst/>
              <a:gdLst/>
              <a:ahLst/>
              <a:cxnLst/>
              <a:rect l="l" t="t" r="r" b="b"/>
              <a:pathLst>
                <a:path w="17403" h="8469" extrusionOk="0">
                  <a:moveTo>
                    <a:pt x="17281" y="1"/>
                  </a:moveTo>
                  <a:cubicBezTo>
                    <a:pt x="17268" y="1"/>
                    <a:pt x="17255" y="4"/>
                    <a:pt x="17241" y="11"/>
                  </a:cubicBezTo>
                  <a:lnTo>
                    <a:pt x="60" y="8321"/>
                  </a:lnTo>
                  <a:cubicBezTo>
                    <a:pt x="20" y="8341"/>
                    <a:pt x="1" y="8380"/>
                    <a:pt x="20" y="8419"/>
                  </a:cubicBezTo>
                  <a:cubicBezTo>
                    <a:pt x="30" y="8449"/>
                    <a:pt x="60" y="8468"/>
                    <a:pt x="89" y="8468"/>
                  </a:cubicBezTo>
                  <a:cubicBezTo>
                    <a:pt x="99" y="8468"/>
                    <a:pt x="119" y="8459"/>
                    <a:pt x="128" y="8459"/>
                  </a:cubicBezTo>
                  <a:lnTo>
                    <a:pt x="17310" y="148"/>
                  </a:lnTo>
                  <a:cubicBezTo>
                    <a:pt x="17403" y="114"/>
                    <a:pt x="17358" y="1"/>
                    <a:pt x="172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g2ed4908248b_0_658"/>
            <p:cNvSpPr/>
            <p:nvPr/>
          </p:nvSpPr>
          <p:spPr>
            <a:xfrm>
              <a:off x="7086622" y="609015"/>
              <a:ext cx="600232" cy="292024"/>
            </a:xfrm>
            <a:custGeom>
              <a:avLst/>
              <a:gdLst/>
              <a:ahLst/>
              <a:cxnLst/>
              <a:rect l="l" t="t" r="r" b="b"/>
              <a:pathLst>
                <a:path w="17393" h="8462" extrusionOk="0">
                  <a:moveTo>
                    <a:pt x="17286" y="0"/>
                  </a:moveTo>
                  <a:cubicBezTo>
                    <a:pt x="17272" y="0"/>
                    <a:pt x="17257" y="4"/>
                    <a:pt x="17241" y="14"/>
                  </a:cubicBezTo>
                  <a:lnTo>
                    <a:pt x="50" y="8314"/>
                  </a:lnTo>
                  <a:cubicBezTo>
                    <a:pt x="10" y="8334"/>
                    <a:pt x="0" y="8373"/>
                    <a:pt x="20" y="8413"/>
                  </a:cubicBezTo>
                  <a:cubicBezTo>
                    <a:pt x="30" y="8442"/>
                    <a:pt x="59" y="8462"/>
                    <a:pt x="89" y="8462"/>
                  </a:cubicBezTo>
                  <a:cubicBezTo>
                    <a:pt x="99" y="8462"/>
                    <a:pt x="109" y="8462"/>
                    <a:pt x="118" y="8452"/>
                  </a:cubicBezTo>
                  <a:lnTo>
                    <a:pt x="17310" y="152"/>
                  </a:lnTo>
                  <a:cubicBezTo>
                    <a:pt x="17392" y="110"/>
                    <a:pt x="17357" y="0"/>
                    <a:pt x="17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g2ed4908248b_0_658"/>
            <p:cNvSpPr/>
            <p:nvPr/>
          </p:nvSpPr>
          <p:spPr>
            <a:xfrm>
              <a:off x="7131070" y="702707"/>
              <a:ext cx="601233" cy="292024"/>
            </a:xfrm>
            <a:custGeom>
              <a:avLst/>
              <a:gdLst/>
              <a:ahLst/>
              <a:cxnLst/>
              <a:rect l="l" t="t" r="r" b="b"/>
              <a:pathLst>
                <a:path w="17422" h="8462" extrusionOk="0">
                  <a:moveTo>
                    <a:pt x="17304" y="0"/>
                  </a:moveTo>
                  <a:cubicBezTo>
                    <a:pt x="17291" y="0"/>
                    <a:pt x="17276" y="4"/>
                    <a:pt x="17261" y="13"/>
                  </a:cubicBezTo>
                  <a:lnTo>
                    <a:pt x="79" y="8314"/>
                  </a:lnTo>
                  <a:cubicBezTo>
                    <a:pt x="1" y="8353"/>
                    <a:pt x="30" y="8461"/>
                    <a:pt x="109" y="8461"/>
                  </a:cubicBezTo>
                  <a:cubicBezTo>
                    <a:pt x="119" y="8461"/>
                    <a:pt x="138" y="8461"/>
                    <a:pt x="148" y="8451"/>
                  </a:cubicBezTo>
                  <a:lnTo>
                    <a:pt x="17330" y="151"/>
                  </a:lnTo>
                  <a:cubicBezTo>
                    <a:pt x="17421" y="118"/>
                    <a:pt x="17379" y="0"/>
                    <a:pt x="173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g2ed4908248b_0_658"/>
            <p:cNvSpPr/>
            <p:nvPr/>
          </p:nvSpPr>
          <p:spPr>
            <a:xfrm>
              <a:off x="7160955" y="743256"/>
              <a:ext cx="51938" cy="99078"/>
            </a:xfrm>
            <a:custGeom>
              <a:avLst/>
              <a:gdLst/>
              <a:ahLst/>
              <a:cxnLst/>
              <a:rect l="l" t="t" r="r" b="b"/>
              <a:pathLst>
                <a:path w="1505" h="2871" extrusionOk="0">
                  <a:moveTo>
                    <a:pt x="109" y="0"/>
                  </a:moveTo>
                  <a:cubicBezTo>
                    <a:pt x="56" y="0"/>
                    <a:pt x="1" y="52"/>
                    <a:pt x="40" y="117"/>
                  </a:cubicBezTo>
                  <a:lnTo>
                    <a:pt x="1348" y="2821"/>
                  </a:lnTo>
                  <a:cubicBezTo>
                    <a:pt x="1357" y="2851"/>
                    <a:pt x="1387" y="2870"/>
                    <a:pt x="1416" y="2870"/>
                  </a:cubicBezTo>
                  <a:cubicBezTo>
                    <a:pt x="1426" y="2870"/>
                    <a:pt x="1436" y="2861"/>
                    <a:pt x="1446" y="2861"/>
                  </a:cubicBezTo>
                  <a:cubicBezTo>
                    <a:pt x="1485" y="2841"/>
                    <a:pt x="1505" y="2792"/>
                    <a:pt x="1485" y="2752"/>
                  </a:cubicBezTo>
                  <a:lnTo>
                    <a:pt x="177" y="48"/>
                  </a:lnTo>
                  <a:cubicBezTo>
                    <a:pt x="164" y="14"/>
                    <a:pt x="136" y="0"/>
                    <a:pt x="1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g2ed4908248b_0_658"/>
            <p:cNvSpPr/>
            <p:nvPr/>
          </p:nvSpPr>
          <p:spPr>
            <a:xfrm>
              <a:off x="7376260" y="755921"/>
              <a:ext cx="51489" cy="98630"/>
            </a:xfrm>
            <a:custGeom>
              <a:avLst/>
              <a:gdLst/>
              <a:ahLst/>
              <a:cxnLst/>
              <a:rect l="l" t="t" r="r" b="b"/>
              <a:pathLst>
                <a:path w="1492" h="2858" extrusionOk="0">
                  <a:moveTo>
                    <a:pt x="94" y="1"/>
                  </a:moveTo>
                  <a:cubicBezTo>
                    <a:pt x="46" y="1"/>
                    <a:pt x="0" y="46"/>
                    <a:pt x="26" y="104"/>
                  </a:cubicBezTo>
                  <a:lnTo>
                    <a:pt x="1334" y="2808"/>
                  </a:lnTo>
                  <a:cubicBezTo>
                    <a:pt x="1344" y="2838"/>
                    <a:pt x="1364" y="2858"/>
                    <a:pt x="1403" y="2858"/>
                  </a:cubicBezTo>
                  <a:cubicBezTo>
                    <a:pt x="1413" y="2858"/>
                    <a:pt x="1423" y="2858"/>
                    <a:pt x="1432" y="2848"/>
                  </a:cubicBezTo>
                  <a:cubicBezTo>
                    <a:pt x="1472" y="2828"/>
                    <a:pt x="1491" y="2779"/>
                    <a:pt x="1472" y="2749"/>
                  </a:cubicBezTo>
                  <a:lnTo>
                    <a:pt x="164" y="45"/>
                  </a:lnTo>
                  <a:cubicBezTo>
                    <a:pt x="147" y="14"/>
                    <a:pt x="120" y="1"/>
                    <a:pt x="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g2ed4908248b_0_658"/>
            <p:cNvSpPr/>
            <p:nvPr/>
          </p:nvSpPr>
          <p:spPr>
            <a:xfrm>
              <a:off x="7458359" y="600249"/>
              <a:ext cx="51523" cy="98526"/>
            </a:xfrm>
            <a:custGeom>
              <a:avLst/>
              <a:gdLst/>
              <a:ahLst/>
              <a:cxnLst/>
              <a:rect l="l" t="t" r="r" b="b"/>
              <a:pathLst>
                <a:path w="1493" h="2855" extrusionOk="0">
                  <a:moveTo>
                    <a:pt x="99" y="0"/>
                  </a:moveTo>
                  <a:cubicBezTo>
                    <a:pt x="50" y="0"/>
                    <a:pt x="1" y="51"/>
                    <a:pt x="27" y="110"/>
                  </a:cubicBezTo>
                  <a:lnTo>
                    <a:pt x="1335" y="2815"/>
                  </a:lnTo>
                  <a:cubicBezTo>
                    <a:pt x="1345" y="2835"/>
                    <a:pt x="1374" y="2854"/>
                    <a:pt x="1404" y="2854"/>
                  </a:cubicBezTo>
                  <a:cubicBezTo>
                    <a:pt x="1414" y="2854"/>
                    <a:pt x="1424" y="2854"/>
                    <a:pt x="1433" y="2845"/>
                  </a:cubicBezTo>
                  <a:cubicBezTo>
                    <a:pt x="1473" y="2825"/>
                    <a:pt x="1492" y="2786"/>
                    <a:pt x="1473" y="2746"/>
                  </a:cubicBezTo>
                  <a:lnTo>
                    <a:pt x="165" y="42"/>
                  </a:lnTo>
                  <a:cubicBezTo>
                    <a:pt x="149" y="13"/>
                    <a:pt x="124" y="0"/>
                    <a:pt x="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2ed4908248b_0_658"/>
            <p:cNvSpPr/>
            <p:nvPr/>
          </p:nvSpPr>
          <p:spPr>
            <a:xfrm>
              <a:off x="7820743" y="528712"/>
              <a:ext cx="166649" cy="139179"/>
            </a:xfrm>
            <a:custGeom>
              <a:avLst/>
              <a:gdLst/>
              <a:ahLst/>
              <a:cxnLst/>
              <a:rect l="l" t="t" r="r" b="b"/>
              <a:pathLst>
                <a:path w="4829" h="4033" extrusionOk="0">
                  <a:moveTo>
                    <a:pt x="2449" y="0"/>
                  </a:moveTo>
                  <a:lnTo>
                    <a:pt x="452" y="1033"/>
                  </a:lnTo>
                  <a:lnTo>
                    <a:pt x="344" y="1092"/>
                  </a:lnTo>
                  <a:cubicBezTo>
                    <a:pt x="344" y="1092"/>
                    <a:pt x="0" y="1525"/>
                    <a:pt x="413" y="2252"/>
                  </a:cubicBezTo>
                  <a:cubicBezTo>
                    <a:pt x="797" y="2872"/>
                    <a:pt x="1220" y="3472"/>
                    <a:pt x="1672" y="4032"/>
                  </a:cubicBezTo>
                  <a:lnTo>
                    <a:pt x="4829" y="1367"/>
                  </a:lnTo>
                  <a:lnTo>
                    <a:pt x="24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2ed4908248b_0_658"/>
            <p:cNvSpPr/>
            <p:nvPr/>
          </p:nvSpPr>
          <p:spPr>
            <a:xfrm>
              <a:off x="8155383" y="672995"/>
              <a:ext cx="203678" cy="337680"/>
            </a:xfrm>
            <a:custGeom>
              <a:avLst/>
              <a:gdLst/>
              <a:ahLst/>
              <a:cxnLst/>
              <a:rect l="l" t="t" r="r" b="b"/>
              <a:pathLst>
                <a:path w="5902" h="9785" extrusionOk="0">
                  <a:moveTo>
                    <a:pt x="5197" y="1"/>
                  </a:moveTo>
                  <a:cubicBezTo>
                    <a:pt x="3619" y="1"/>
                    <a:pt x="2091" y="992"/>
                    <a:pt x="1239" y="2330"/>
                  </a:cubicBezTo>
                  <a:cubicBezTo>
                    <a:pt x="344" y="3736"/>
                    <a:pt x="59" y="5447"/>
                    <a:pt x="20" y="7109"/>
                  </a:cubicBezTo>
                  <a:cubicBezTo>
                    <a:pt x="0" y="7837"/>
                    <a:pt x="30" y="8565"/>
                    <a:pt x="118" y="9283"/>
                  </a:cubicBezTo>
                  <a:lnTo>
                    <a:pt x="561" y="9784"/>
                  </a:lnTo>
                  <a:lnTo>
                    <a:pt x="1928" y="9263"/>
                  </a:lnTo>
                  <a:cubicBezTo>
                    <a:pt x="2567" y="9017"/>
                    <a:pt x="3216" y="8772"/>
                    <a:pt x="3747" y="8339"/>
                  </a:cubicBezTo>
                  <a:cubicBezTo>
                    <a:pt x="4278" y="7906"/>
                    <a:pt x="4682" y="7257"/>
                    <a:pt x="4632" y="6569"/>
                  </a:cubicBezTo>
                  <a:cubicBezTo>
                    <a:pt x="4603" y="6136"/>
                    <a:pt x="4396" y="5713"/>
                    <a:pt x="4455" y="5270"/>
                  </a:cubicBezTo>
                  <a:cubicBezTo>
                    <a:pt x="4495" y="4916"/>
                    <a:pt x="4711" y="4611"/>
                    <a:pt x="4898" y="4316"/>
                  </a:cubicBezTo>
                  <a:cubicBezTo>
                    <a:pt x="5321" y="3677"/>
                    <a:pt x="5616" y="2969"/>
                    <a:pt x="5773" y="2222"/>
                  </a:cubicBezTo>
                  <a:cubicBezTo>
                    <a:pt x="5901" y="1474"/>
                    <a:pt x="5822" y="678"/>
                    <a:pt x="5439" y="9"/>
                  </a:cubicBezTo>
                  <a:cubicBezTo>
                    <a:pt x="5358" y="4"/>
                    <a:pt x="5277" y="1"/>
                    <a:pt x="51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2ed4908248b_0_658"/>
            <p:cNvSpPr/>
            <p:nvPr/>
          </p:nvSpPr>
          <p:spPr>
            <a:xfrm>
              <a:off x="7971412" y="899307"/>
              <a:ext cx="231838" cy="179935"/>
            </a:xfrm>
            <a:custGeom>
              <a:avLst/>
              <a:gdLst/>
              <a:ahLst/>
              <a:cxnLst/>
              <a:rect l="l" t="t" r="r" b="b"/>
              <a:pathLst>
                <a:path w="6718" h="5214" extrusionOk="0">
                  <a:moveTo>
                    <a:pt x="6718" y="1"/>
                  </a:moveTo>
                  <a:lnTo>
                    <a:pt x="1" y="1840"/>
                  </a:lnTo>
                  <a:lnTo>
                    <a:pt x="1" y="5213"/>
                  </a:lnTo>
                  <a:lnTo>
                    <a:pt x="6216" y="5213"/>
                  </a:lnTo>
                  <a:lnTo>
                    <a:pt x="6718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2ed4908248b_0_658"/>
            <p:cNvSpPr/>
            <p:nvPr/>
          </p:nvSpPr>
          <p:spPr>
            <a:xfrm>
              <a:off x="7815981" y="526572"/>
              <a:ext cx="454152" cy="468404"/>
            </a:xfrm>
            <a:custGeom>
              <a:avLst/>
              <a:gdLst/>
              <a:ahLst/>
              <a:cxnLst/>
              <a:rect l="l" t="t" r="r" b="b"/>
              <a:pathLst>
                <a:path w="13160" h="13573" extrusionOk="0">
                  <a:moveTo>
                    <a:pt x="7013" y="1"/>
                  </a:moveTo>
                  <a:cubicBezTo>
                    <a:pt x="6782" y="1"/>
                    <a:pt x="6549" y="14"/>
                    <a:pt x="6314" y="42"/>
                  </a:cubicBezTo>
                  <a:cubicBezTo>
                    <a:pt x="3620" y="357"/>
                    <a:pt x="1574" y="2216"/>
                    <a:pt x="1151" y="4832"/>
                  </a:cubicBezTo>
                  <a:lnTo>
                    <a:pt x="1122" y="5088"/>
                  </a:lnTo>
                  <a:cubicBezTo>
                    <a:pt x="1122" y="5088"/>
                    <a:pt x="0" y="11234"/>
                    <a:pt x="1594" y="12601"/>
                  </a:cubicBezTo>
                  <a:cubicBezTo>
                    <a:pt x="2261" y="13167"/>
                    <a:pt x="4619" y="13572"/>
                    <a:pt x="6583" y="13572"/>
                  </a:cubicBezTo>
                  <a:cubicBezTo>
                    <a:pt x="7627" y="13572"/>
                    <a:pt x="8560" y="13458"/>
                    <a:pt x="9068" y="13192"/>
                  </a:cubicBezTo>
                  <a:cubicBezTo>
                    <a:pt x="9550" y="12936"/>
                    <a:pt x="11006" y="11952"/>
                    <a:pt x="11468" y="10251"/>
                  </a:cubicBezTo>
                  <a:cubicBezTo>
                    <a:pt x="12618" y="8923"/>
                    <a:pt x="13159" y="7173"/>
                    <a:pt x="12953" y="5432"/>
                  </a:cubicBezTo>
                  <a:cubicBezTo>
                    <a:pt x="12588" y="2309"/>
                    <a:pt x="10002" y="1"/>
                    <a:pt x="7013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2ed4908248b_0_658"/>
            <p:cNvSpPr/>
            <p:nvPr/>
          </p:nvSpPr>
          <p:spPr>
            <a:xfrm>
              <a:off x="8164528" y="790223"/>
              <a:ext cx="149704" cy="126514"/>
            </a:xfrm>
            <a:custGeom>
              <a:avLst/>
              <a:gdLst/>
              <a:ahLst/>
              <a:cxnLst/>
              <a:rect l="l" t="t" r="r" b="b"/>
              <a:pathLst>
                <a:path w="4338" h="3666" extrusionOk="0">
                  <a:moveTo>
                    <a:pt x="1958" y="0"/>
                  </a:moveTo>
                  <a:cubicBezTo>
                    <a:pt x="1881" y="0"/>
                    <a:pt x="1802" y="5"/>
                    <a:pt x="1722" y="15"/>
                  </a:cubicBezTo>
                  <a:cubicBezTo>
                    <a:pt x="719" y="133"/>
                    <a:pt x="1" y="1047"/>
                    <a:pt x="119" y="2050"/>
                  </a:cubicBezTo>
                  <a:cubicBezTo>
                    <a:pt x="241" y="3063"/>
                    <a:pt x="1087" y="3665"/>
                    <a:pt x="1952" y="3665"/>
                  </a:cubicBezTo>
                  <a:cubicBezTo>
                    <a:pt x="2474" y="3665"/>
                    <a:pt x="3003" y="3446"/>
                    <a:pt x="3384" y="2965"/>
                  </a:cubicBezTo>
                  <a:cubicBezTo>
                    <a:pt x="4337" y="1740"/>
                    <a:pt x="3443" y="0"/>
                    <a:pt x="1958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2ed4908248b_0_658"/>
            <p:cNvSpPr/>
            <p:nvPr/>
          </p:nvSpPr>
          <p:spPr>
            <a:xfrm>
              <a:off x="8206629" y="817520"/>
              <a:ext cx="69848" cy="68916"/>
            </a:xfrm>
            <a:custGeom>
              <a:avLst/>
              <a:gdLst/>
              <a:ahLst/>
              <a:cxnLst/>
              <a:rect l="l" t="t" r="r" b="b"/>
              <a:pathLst>
                <a:path w="2024" h="1997" extrusionOk="0">
                  <a:moveTo>
                    <a:pt x="1889" y="0"/>
                  </a:moveTo>
                  <a:cubicBezTo>
                    <a:pt x="1885" y="0"/>
                    <a:pt x="1882" y="0"/>
                    <a:pt x="1879" y="1"/>
                  </a:cubicBezTo>
                  <a:cubicBezTo>
                    <a:pt x="935" y="197"/>
                    <a:pt x="197" y="935"/>
                    <a:pt x="0" y="1889"/>
                  </a:cubicBezTo>
                  <a:cubicBezTo>
                    <a:pt x="0" y="1938"/>
                    <a:pt x="30" y="1987"/>
                    <a:pt x="79" y="1997"/>
                  </a:cubicBezTo>
                  <a:lnTo>
                    <a:pt x="99" y="1997"/>
                  </a:lnTo>
                  <a:cubicBezTo>
                    <a:pt x="138" y="1997"/>
                    <a:pt x="177" y="1967"/>
                    <a:pt x="187" y="1928"/>
                  </a:cubicBezTo>
                  <a:cubicBezTo>
                    <a:pt x="226" y="1810"/>
                    <a:pt x="305" y="1702"/>
                    <a:pt x="413" y="1633"/>
                  </a:cubicBezTo>
                  <a:cubicBezTo>
                    <a:pt x="590" y="1486"/>
                    <a:pt x="807" y="1377"/>
                    <a:pt x="1023" y="1309"/>
                  </a:cubicBezTo>
                  <a:cubicBezTo>
                    <a:pt x="1131" y="1274"/>
                    <a:pt x="1244" y="1257"/>
                    <a:pt x="1357" y="1257"/>
                  </a:cubicBezTo>
                  <a:cubicBezTo>
                    <a:pt x="1471" y="1257"/>
                    <a:pt x="1584" y="1274"/>
                    <a:pt x="1692" y="1309"/>
                  </a:cubicBezTo>
                  <a:cubicBezTo>
                    <a:pt x="1703" y="1312"/>
                    <a:pt x="1715" y="1314"/>
                    <a:pt x="1725" y="1314"/>
                  </a:cubicBezTo>
                  <a:cubicBezTo>
                    <a:pt x="1820" y="1314"/>
                    <a:pt x="1857" y="1167"/>
                    <a:pt x="1751" y="1132"/>
                  </a:cubicBezTo>
                  <a:cubicBezTo>
                    <a:pt x="1624" y="1086"/>
                    <a:pt x="1490" y="1064"/>
                    <a:pt x="1354" y="1064"/>
                  </a:cubicBezTo>
                  <a:cubicBezTo>
                    <a:pt x="1227" y="1064"/>
                    <a:pt x="1098" y="1084"/>
                    <a:pt x="974" y="1122"/>
                  </a:cubicBezTo>
                  <a:cubicBezTo>
                    <a:pt x="748" y="1191"/>
                    <a:pt x="531" y="1299"/>
                    <a:pt x="335" y="1456"/>
                  </a:cubicBezTo>
                  <a:cubicBezTo>
                    <a:pt x="630" y="797"/>
                    <a:pt x="1220" y="335"/>
                    <a:pt x="1918" y="197"/>
                  </a:cubicBezTo>
                  <a:cubicBezTo>
                    <a:pt x="2023" y="159"/>
                    <a:pt x="1998" y="0"/>
                    <a:pt x="18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2ed4908248b_0_658"/>
            <p:cNvSpPr/>
            <p:nvPr/>
          </p:nvSpPr>
          <p:spPr>
            <a:xfrm>
              <a:off x="8012133" y="759372"/>
              <a:ext cx="42378" cy="35856"/>
            </a:xfrm>
            <a:custGeom>
              <a:avLst/>
              <a:gdLst/>
              <a:ahLst/>
              <a:cxnLst/>
              <a:rect l="l" t="t" r="r" b="b"/>
              <a:pathLst>
                <a:path w="1228" h="1039" extrusionOk="0">
                  <a:moveTo>
                    <a:pt x="543" y="1"/>
                  </a:moveTo>
                  <a:cubicBezTo>
                    <a:pt x="523" y="1"/>
                    <a:pt x="503" y="2"/>
                    <a:pt x="483" y="4"/>
                  </a:cubicBezTo>
                  <a:cubicBezTo>
                    <a:pt x="198" y="43"/>
                    <a:pt x="1" y="299"/>
                    <a:pt x="30" y="584"/>
                  </a:cubicBezTo>
                  <a:cubicBezTo>
                    <a:pt x="67" y="867"/>
                    <a:pt x="308" y="1038"/>
                    <a:pt x="552" y="1038"/>
                  </a:cubicBezTo>
                  <a:cubicBezTo>
                    <a:pt x="699" y="1038"/>
                    <a:pt x="848" y="976"/>
                    <a:pt x="955" y="840"/>
                  </a:cubicBezTo>
                  <a:cubicBezTo>
                    <a:pt x="1227" y="492"/>
                    <a:pt x="970" y="1"/>
                    <a:pt x="5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g2ed4908248b_0_658"/>
            <p:cNvSpPr/>
            <p:nvPr/>
          </p:nvSpPr>
          <p:spPr>
            <a:xfrm>
              <a:off x="7872646" y="753885"/>
              <a:ext cx="42275" cy="35545"/>
            </a:xfrm>
            <a:custGeom>
              <a:avLst/>
              <a:gdLst/>
              <a:ahLst/>
              <a:cxnLst/>
              <a:rect l="l" t="t" r="r" b="b"/>
              <a:pathLst>
                <a:path w="1225" h="1030" extrusionOk="0">
                  <a:moveTo>
                    <a:pt x="563" y="1"/>
                  </a:moveTo>
                  <a:cubicBezTo>
                    <a:pt x="540" y="1"/>
                    <a:pt x="516" y="2"/>
                    <a:pt x="493" y="5"/>
                  </a:cubicBezTo>
                  <a:cubicBezTo>
                    <a:pt x="207" y="35"/>
                    <a:pt x="1" y="291"/>
                    <a:pt x="40" y="576"/>
                  </a:cubicBezTo>
                  <a:cubicBezTo>
                    <a:pt x="71" y="859"/>
                    <a:pt x="309" y="1030"/>
                    <a:pt x="553" y="1030"/>
                  </a:cubicBezTo>
                  <a:cubicBezTo>
                    <a:pt x="699" y="1030"/>
                    <a:pt x="848" y="968"/>
                    <a:pt x="955" y="832"/>
                  </a:cubicBezTo>
                  <a:cubicBezTo>
                    <a:pt x="1225" y="487"/>
                    <a:pt x="974" y="1"/>
                    <a:pt x="56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g2ed4908248b_0_658"/>
            <p:cNvSpPr/>
            <p:nvPr/>
          </p:nvSpPr>
          <p:spPr>
            <a:xfrm>
              <a:off x="7925273" y="767343"/>
              <a:ext cx="26159" cy="67191"/>
            </a:xfrm>
            <a:custGeom>
              <a:avLst/>
              <a:gdLst/>
              <a:ahLst/>
              <a:cxnLst/>
              <a:rect l="l" t="t" r="r" b="b"/>
              <a:pathLst>
                <a:path w="758" h="1947" extrusionOk="0">
                  <a:moveTo>
                    <a:pt x="604" y="1"/>
                  </a:moveTo>
                  <a:cubicBezTo>
                    <a:pt x="554" y="1"/>
                    <a:pt x="502" y="39"/>
                    <a:pt x="502" y="107"/>
                  </a:cubicBezTo>
                  <a:cubicBezTo>
                    <a:pt x="561" y="451"/>
                    <a:pt x="512" y="678"/>
                    <a:pt x="335" y="845"/>
                  </a:cubicBezTo>
                  <a:lnTo>
                    <a:pt x="40" y="1110"/>
                  </a:lnTo>
                  <a:cubicBezTo>
                    <a:pt x="0" y="1140"/>
                    <a:pt x="0" y="1189"/>
                    <a:pt x="20" y="1228"/>
                  </a:cubicBezTo>
                  <a:lnTo>
                    <a:pt x="374" y="1897"/>
                  </a:lnTo>
                  <a:cubicBezTo>
                    <a:pt x="394" y="1927"/>
                    <a:pt x="423" y="1946"/>
                    <a:pt x="462" y="1946"/>
                  </a:cubicBezTo>
                  <a:cubicBezTo>
                    <a:pt x="472" y="1946"/>
                    <a:pt x="492" y="1946"/>
                    <a:pt x="502" y="1936"/>
                  </a:cubicBezTo>
                  <a:cubicBezTo>
                    <a:pt x="541" y="1907"/>
                    <a:pt x="561" y="1858"/>
                    <a:pt x="541" y="1809"/>
                  </a:cubicBezTo>
                  <a:lnTo>
                    <a:pt x="217" y="1209"/>
                  </a:lnTo>
                  <a:lnTo>
                    <a:pt x="462" y="982"/>
                  </a:lnTo>
                  <a:cubicBezTo>
                    <a:pt x="757" y="717"/>
                    <a:pt x="738" y="333"/>
                    <a:pt x="689" y="68"/>
                  </a:cubicBezTo>
                  <a:cubicBezTo>
                    <a:pt x="676" y="22"/>
                    <a:pt x="640" y="1"/>
                    <a:pt x="6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g2ed4908248b_0_658"/>
            <p:cNvSpPr/>
            <p:nvPr/>
          </p:nvSpPr>
          <p:spPr>
            <a:xfrm>
              <a:off x="7924790" y="836293"/>
              <a:ext cx="56562" cy="30472"/>
            </a:xfrm>
            <a:custGeom>
              <a:avLst/>
              <a:gdLst/>
              <a:ahLst/>
              <a:cxnLst/>
              <a:rect l="l" t="t" r="r" b="b"/>
              <a:pathLst>
                <a:path w="1639" h="883" extrusionOk="0">
                  <a:moveTo>
                    <a:pt x="1535" y="1"/>
                  </a:moveTo>
                  <a:cubicBezTo>
                    <a:pt x="1494" y="1"/>
                    <a:pt x="1453" y="24"/>
                    <a:pt x="1440" y="76"/>
                  </a:cubicBezTo>
                  <a:cubicBezTo>
                    <a:pt x="1440" y="96"/>
                    <a:pt x="1352" y="607"/>
                    <a:pt x="919" y="686"/>
                  </a:cubicBezTo>
                  <a:cubicBezTo>
                    <a:pt x="894" y="690"/>
                    <a:pt x="869" y="692"/>
                    <a:pt x="845" y="692"/>
                  </a:cubicBezTo>
                  <a:cubicBezTo>
                    <a:pt x="454" y="692"/>
                    <a:pt x="201" y="194"/>
                    <a:pt x="201" y="194"/>
                  </a:cubicBezTo>
                  <a:cubicBezTo>
                    <a:pt x="182" y="163"/>
                    <a:pt x="153" y="149"/>
                    <a:pt x="124" y="149"/>
                  </a:cubicBezTo>
                  <a:cubicBezTo>
                    <a:pt x="62" y="149"/>
                    <a:pt x="0" y="209"/>
                    <a:pt x="34" y="283"/>
                  </a:cubicBezTo>
                  <a:cubicBezTo>
                    <a:pt x="44" y="312"/>
                    <a:pt x="343" y="883"/>
                    <a:pt x="838" y="883"/>
                  </a:cubicBezTo>
                  <a:cubicBezTo>
                    <a:pt x="842" y="883"/>
                    <a:pt x="846" y="883"/>
                    <a:pt x="850" y="883"/>
                  </a:cubicBezTo>
                  <a:cubicBezTo>
                    <a:pt x="889" y="873"/>
                    <a:pt x="919" y="873"/>
                    <a:pt x="948" y="863"/>
                  </a:cubicBezTo>
                  <a:cubicBezTo>
                    <a:pt x="1519" y="765"/>
                    <a:pt x="1627" y="135"/>
                    <a:pt x="1627" y="106"/>
                  </a:cubicBezTo>
                  <a:cubicBezTo>
                    <a:pt x="1638" y="39"/>
                    <a:pt x="1587" y="1"/>
                    <a:pt x="15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g2ed4908248b_0_658"/>
            <p:cNvSpPr/>
            <p:nvPr/>
          </p:nvSpPr>
          <p:spPr>
            <a:xfrm>
              <a:off x="8063380" y="553144"/>
              <a:ext cx="288538" cy="287158"/>
            </a:xfrm>
            <a:custGeom>
              <a:avLst/>
              <a:gdLst/>
              <a:ahLst/>
              <a:cxnLst/>
              <a:rect l="l" t="t" r="r" b="b"/>
              <a:pathLst>
                <a:path w="8361" h="8321" extrusionOk="0">
                  <a:moveTo>
                    <a:pt x="3286" y="0"/>
                  </a:moveTo>
                  <a:cubicBezTo>
                    <a:pt x="2322" y="295"/>
                    <a:pt x="1456" y="787"/>
                    <a:pt x="581" y="1279"/>
                  </a:cubicBezTo>
                  <a:cubicBezTo>
                    <a:pt x="1" y="2754"/>
                    <a:pt x="463" y="4436"/>
                    <a:pt x="1712" y="5409"/>
                  </a:cubicBezTo>
                  <a:cubicBezTo>
                    <a:pt x="1614" y="6501"/>
                    <a:pt x="2184" y="7691"/>
                    <a:pt x="3079" y="8320"/>
                  </a:cubicBezTo>
                  <a:cubicBezTo>
                    <a:pt x="3305" y="7642"/>
                    <a:pt x="3856" y="7121"/>
                    <a:pt x="4554" y="6944"/>
                  </a:cubicBezTo>
                  <a:cubicBezTo>
                    <a:pt x="4678" y="6911"/>
                    <a:pt x="4814" y="6895"/>
                    <a:pt x="4955" y="6895"/>
                  </a:cubicBezTo>
                  <a:cubicBezTo>
                    <a:pt x="5364" y="6895"/>
                    <a:pt x="5811" y="7029"/>
                    <a:pt x="6089" y="7278"/>
                  </a:cubicBezTo>
                  <a:cubicBezTo>
                    <a:pt x="6423" y="6865"/>
                    <a:pt x="7003" y="6590"/>
                    <a:pt x="7318" y="6167"/>
                  </a:cubicBezTo>
                  <a:cubicBezTo>
                    <a:pt x="7829" y="5537"/>
                    <a:pt x="8361" y="4809"/>
                    <a:pt x="8242" y="4013"/>
                  </a:cubicBezTo>
                  <a:cubicBezTo>
                    <a:pt x="8193" y="3600"/>
                    <a:pt x="7957" y="3226"/>
                    <a:pt x="7702" y="2902"/>
                  </a:cubicBezTo>
                  <a:cubicBezTo>
                    <a:pt x="6826" y="1830"/>
                    <a:pt x="5567" y="1171"/>
                    <a:pt x="4338" y="531"/>
                  </a:cubicBezTo>
                  <a:cubicBezTo>
                    <a:pt x="4023" y="374"/>
                    <a:pt x="3600" y="167"/>
                    <a:pt x="3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g2ed4908248b_0_658"/>
            <p:cNvSpPr/>
            <p:nvPr/>
          </p:nvSpPr>
          <p:spPr>
            <a:xfrm>
              <a:off x="7861810" y="691078"/>
              <a:ext cx="66880" cy="39997"/>
            </a:xfrm>
            <a:custGeom>
              <a:avLst/>
              <a:gdLst/>
              <a:ahLst/>
              <a:cxnLst/>
              <a:rect l="l" t="t" r="r" b="b"/>
              <a:pathLst>
                <a:path w="1938" h="1159" extrusionOk="0">
                  <a:moveTo>
                    <a:pt x="1106" y="0"/>
                  </a:moveTo>
                  <a:cubicBezTo>
                    <a:pt x="719" y="0"/>
                    <a:pt x="300" y="162"/>
                    <a:pt x="138" y="419"/>
                  </a:cubicBezTo>
                  <a:cubicBezTo>
                    <a:pt x="0" y="586"/>
                    <a:pt x="0" y="812"/>
                    <a:pt x="138" y="980"/>
                  </a:cubicBezTo>
                  <a:cubicBezTo>
                    <a:pt x="254" y="1113"/>
                    <a:pt x="466" y="1158"/>
                    <a:pt x="666" y="1158"/>
                  </a:cubicBezTo>
                  <a:cubicBezTo>
                    <a:pt x="687" y="1158"/>
                    <a:pt x="707" y="1158"/>
                    <a:pt x="728" y="1157"/>
                  </a:cubicBezTo>
                  <a:cubicBezTo>
                    <a:pt x="895" y="1157"/>
                    <a:pt x="1052" y="1147"/>
                    <a:pt x="1210" y="1117"/>
                  </a:cubicBezTo>
                  <a:cubicBezTo>
                    <a:pt x="1387" y="1098"/>
                    <a:pt x="1544" y="1039"/>
                    <a:pt x="1692" y="940"/>
                  </a:cubicBezTo>
                  <a:cubicBezTo>
                    <a:pt x="1879" y="793"/>
                    <a:pt x="1938" y="517"/>
                    <a:pt x="1810" y="311"/>
                  </a:cubicBezTo>
                  <a:cubicBezTo>
                    <a:pt x="1678" y="94"/>
                    <a:pt x="1401" y="0"/>
                    <a:pt x="11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g2ed4908248b_0_658"/>
            <p:cNvSpPr/>
            <p:nvPr/>
          </p:nvSpPr>
          <p:spPr>
            <a:xfrm>
              <a:off x="8012133" y="701051"/>
              <a:ext cx="67260" cy="39686"/>
            </a:xfrm>
            <a:custGeom>
              <a:avLst/>
              <a:gdLst/>
              <a:ahLst/>
              <a:cxnLst/>
              <a:rect l="l" t="t" r="r" b="b"/>
              <a:pathLst>
                <a:path w="1949" h="1150" extrusionOk="0">
                  <a:moveTo>
                    <a:pt x="931" y="1"/>
                  </a:moveTo>
                  <a:cubicBezTo>
                    <a:pt x="641" y="1"/>
                    <a:pt x="360" y="81"/>
                    <a:pt x="207" y="238"/>
                  </a:cubicBezTo>
                  <a:cubicBezTo>
                    <a:pt x="40" y="376"/>
                    <a:pt x="1" y="602"/>
                    <a:pt x="89" y="799"/>
                  </a:cubicBezTo>
                  <a:cubicBezTo>
                    <a:pt x="198" y="966"/>
                    <a:pt x="424" y="1045"/>
                    <a:pt x="640" y="1094"/>
                  </a:cubicBezTo>
                  <a:cubicBezTo>
                    <a:pt x="798" y="1123"/>
                    <a:pt x="965" y="1143"/>
                    <a:pt x="1122" y="1143"/>
                  </a:cubicBezTo>
                  <a:cubicBezTo>
                    <a:pt x="1158" y="1147"/>
                    <a:pt x="1194" y="1149"/>
                    <a:pt x="1229" y="1149"/>
                  </a:cubicBezTo>
                  <a:cubicBezTo>
                    <a:pt x="1367" y="1149"/>
                    <a:pt x="1498" y="1119"/>
                    <a:pt x="1624" y="1064"/>
                  </a:cubicBezTo>
                  <a:cubicBezTo>
                    <a:pt x="1840" y="956"/>
                    <a:pt x="1948" y="710"/>
                    <a:pt x="1869" y="474"/>
                  </a:cubicBezTo>
                  <a:cubicBezTo>
                    <a:pt x="1750" y="155"/>
                    <a:pt x="1332" y="1"/>
                    <a:pt x="9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g2ed4908248b_0_658"/>
            <p:cNvSpPr/>
            <p:nvPr/>
          </p:nvSpPr>
          <p:spPr>
            <a:xfrm>
              <a:off x="7832615" y="600974"/>
              <a:ext cx="1726" cy="4797"/>
            </a:xfrm>
            <a:custGeom>
              <a:avLst/>
              <a:gdLst/>
              <a:ahLst/>
              <a:cxnLst/>
              <a:rect l="l" t="t" r="r" b="b"/>
              <a:pathLst>
                <a:path w="50" h="139" extrusionOk="0">
                  <a:moveTo>
                    <a:pt x="0" y="1"/>
                  </a:moveTo>
                  <a:cubicBezTo>
                    <a:pt x="10" y="40"/>
                    <a:pt x="30" y="89"/>
                    <a:pt x="49" y="1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55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g2ed4908248b_0_658"/>
            <p:cNvSpPr/>
            <p:nvPr/>
          </p:nvSpPr>
          <p:spPr>
            <a:xfrm>
              <a:off x="7819018" y="481641"/>
              <a:ext cx="618419" cy="378023"/>
            </a:xfrm>
            <a:custGeom>
              <a:avLst/>
              <a:gdLst/>
              <a:ahLst/>
              <a:cxnLst/>
              <a:rect l="l" t="t" r="r" b="b"/>
              <a:pathLst>
                <a:path w="17920" h="10954" extrusionOk="0">
                  <a:moveTo>
                    <a:pt x="4974" y="0"/>
                  </a:moveTo>
                  <a:cubicBezTo>
                    <a:pt x="3920" y="0"/>
                    <a:pt x="3025" y="119"/>
                    <a:pt x="2430" y="351"/>
                  </a:cubicBezTo>
                  <a:cubicBezTo>
                    <a:pt x="306" y="1177"/>
                    <a:pt x="1" y="2308"/>
                    <a:pt x="365" y="3370"/>
                  </a:cubicBezTo>
                  <a:cubicBezTo>
                    <a:pt x="286" y="3056"/>
                    <a:pt x="257" y="2544"/>
                    <a:pt x="925" y="2318"/>
                  </a:cubicBezTo>
                  <a:cubicBezTo>
                    <a:pt x="1024" y="2283"/>
                    <a:pt x="1131" y="2267"/>
                    <a:pt x="1247" y="2267"/>
                  </a:cubicBezTo>
                  <a:cubicBezTo>
                    <a:pt x="1755" y="2267"/>
                    <a:pt x="2426" y="2583"/>
                    <a:pt x="3227" y="3056"/>
                  </a:cubicBezTo>
                  <a:cubicBezTo>
                    <a:pt x="3256" y="3075"/>
                    <a:pt x="3296" y="3095"/>
                    <a:pt x="3335" y="3115"/>
                  </a:cubicBezTo>
                  <a:cubicBezTo>
                    <a:pt x="4141" y="3597"/>
                    <a:pt x="5085" y="4226"/>
                    <a:pt x="6138" y="4846"/>
                  </a:cubicBezTo>
                  <a:cubicBezTo>
                    <a:pt x="7721" y="5770"/>
                    <a:pt x="10918" y="8111"/>
                    <a:pt x="12924" y="9616"/>
                  </a:cubicBezTo>
                  <a:cubicBezTo>
                    <a:pt x="12963" y="9645"/>
                    <a:pt x="13002" y="9665"/>
                    <a:pt x="13032" y="9694"/>
                  </a:cubicBezTo>
                  <a:cubicBezTo>
                    <a:pt x="14025" y="10432"/>
                    <a:pt x="14704" y="10953"/>
                    <a:pt x="14704" y="10953"/>
                  </a:cubicBezTo>
                  <a:cubicBezTo>
                    <a:pt x="14704" y="10953"/>
                    <a:pt x="17920" y="5927"/>
                    <a:pt x="14792" y="3095"/>
                  </a:cubicBezTo>
                  <a:cubicBezTo>
                    <a:pt x="14232" y="2603"/>
                    <a:pt x="13622" y="2180"/>
                    <a:pt x="12963" y="1846"/>
                  </a:cubicBezTo>
                  <a:cubicBezTo>
                    <a:pt x="12904" y="1817"/>
                    <a:pt x="12855" y="1787"/>
                    <a:pt x="12796" y="1767"/>
                  </a:cubicBezTo>
                  <a:cubicBezTo>
                    <a:pt x="11429" y="1079"/>
                    <a:pt x="9816" y="597"/>
                    <a:pt x="8252" y="312"/>
                  </a:cubicBezTo>
                  <a:cubicBezTo>
                    <a:pt x="8164" y="292"/>
                    <a:pt x="8075" y="282"/>
                    <a:pt x="7987" y="273"/>
                  </a:cubicBezTo>
                  <a:cubicBezTo>
                    <a:pt x="6923" y="90"/>
                    <a:pt x="5888" y="0"/>
                    <a:pt x="4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g2ed4908248b_0_658"/>
            <p:cNvSpPr/>
            <p:nvPr/>
          </p:nvSpPr>
          <p:spPr>
            <a:xfrm>
              <a:off x="7930346" y="491028"/>
              <a:ext cx="173482" cy="98112"/>
            </a:xfrm>
            <a:custGeom>
              <a:avLst/>
              <a:gdLst/>
              <a:ahLst/>
              <a:cxnLst/>
              <a:rect l="l" t="t" r="r" b="b"/>
              <a:pathLst>
                <a:path w="5027" h="2843" extrusionOk="0">
                  <a:moveTo>
                    <a:pt x="4761" y="1"/>
                  </a:moveTo>
                  <a:cubicBezTo>
                    <a:pt x="4151" y="197"/>
                    <a:pt x="3551" y="433"/>
                    <a:pt x="2971" y="699"/>
                  </a:cubicBezTo>
                  <a:cubicBezTo>
                    <a:pt x="1771" y="1269"/>
                    <a:pt x="768" y="1967"/>
                    <a:pt x="1" y="2784"/>
                  </a:cubicBezTo>
                  <a:cubicBezTo>
                    <a:pt x="30" y="2803"/>
                    <a:pt x="70" y="2823"/>
                    <a:pt x="109" y="2843"/>
                  </a:cubicBezTo>
                  <a:cubicBezTo>
                    <a:pt x="945" y="1987"/>
                    <a:pt x="1938" y="1299"/>
                    <a:pt x="3030" y="817"/>
                  </a:cubicBezTo>
                  <a:cubicBezTo>
                    <a:pt x="3669" y="512"/>
                    <a:pt x="4338" y="256"/>
                    <a:pt x="5026" y="40"/>
                  </a:cubicBezTo>
                  <a:cubicBezTo>
                    <a:pt x="4938" y="20"/>
                    <a:pt x="4849" y="10"/>
                    <a:pt x="4761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g2ed4908248b_0_658"/>
            <p:cNvSpPr/>
            <p:nvPr/>
          </p:nvSpPr>
          <p:spPr>
            <a:xfrm>
              <a:off x="8260568" y="542619"/>
              <a:ext cx="26538" cy="273595"/>
            </a:xfrm>
            <a:custGeom>
              <a:avLst/>
              <a:gdLst/>
              <a:ahLst/>
              <a:cxnLst/>
              <a:rect l="l" t="t" r="r" b="b"/>
              <a:pathLst>
                <a:path w="769" h="7928" extrusionOk="0">
                  <a:moveTo>
                    <a:pt x="1" y="0"/>
                  </a:moveTo>
                  <a:lnTo>
                    <a:pt x="1" y="0"/>
                  </a:lnTo>
                  <a:cubicBezTo>
                    <a:pt x="434" y="1082"/>
                    <a:pt x="640" y="2351"/>
                    <a:pt x="621" y="3747"/>
                  </a:cubicBezTo>
                  <a:cubicBezTo>
                    <a:pt x="611" y="5144"/>
                    <a:pt x="375" y="6550"/>
                    <a:pt x="129" y="7849"/>
                  </a:cubicBezTo>
                  <a:cubicBezTo>
                    <a:pt x="168" y="7878"/>
                    <a:pt x="198" y="7898"/>
                    <a:pt x="237" y="7927"/>
                  </a:cubicBezTo>
                  <a:cubicBezTo>
                    <a:pt x="483" y="6609"/>
                    <a:pt x="729" y="5173"/>
                    <a:pt x="748" y="3747"/>
                  </a:cubicBezTo>
                  <a:cubicBezTo>
                    <a:pt x="768" y="2371"/>
                    <a:pt x="581" y="1141"/>
                    <a:pt x="158" y="79"/>
                  </a:cubicBezTo>
                  <a:cubicBezTo>
                    <a:pt x="109" y="50"/>
                    <a:pt x="50" y="20"/>
                    <a:pt x="1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g2ed4908248b_0_658"/>
            <p:cNvSpPr/>
            <p:nvPr/>
          </p:nvSpPr>
          <p:spPr>
            <a:xfrm>
              <a:off x="7971067" y="989583"/>
              <a:ext cx="166683" cy="55699"/>
            </a:xfrm>
            <a:custGeom>
              <a:avLst/>
              <a:gdLst/>
              <a:ahLst/>
              <a:cxnLst/>
              <a:rect l="l" t="t" r="r" b="b"/>
              <a:pathLst>
                <a:path w="4830" h="1614" extrusionOk="0">
                  <a:moveTo>
                    <a:pt x="21" y="1"/>
                  </a:moveTo>
                  <a:lnTo>
                    <a:pt x="1" y="1614"/>
                  </a:lnTo>
                  <a:lnTo>
                    <a:pt x="1" y="1614"/>
                  </a:lnTo>
                  <a:lnTo>
                    <a:pt x="4830" y="296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g2ed4908248b_0_658"/>
            <p:cNvSpPr/>
            <p:nvPr/>
          </p:nvSpPr>
          <p:spPr>
            <a:xfrm>
              <a:off x="7549222" y="1024541"/>
              <a:ext cx="923177" cy="617418"/>
            </a:xfrm>
            <a:custGeom>
              <a:avLst/>
              <a:gdLst/>
              <a:ahLst/>
              <a:cxnLst/>
              <a:rect l="l" t="t" r="r" b="b"/>
              <a:pathLst>
                <a:path w="26751" h="17891" extrusionOk="0">
                  <a:moveTo>
                    <a:pt x="11940" y="1"/>
                  </a:moveTo>
                  <a:cubicBezTo>
                    <a:pt x="11723" y="1"/>
                    <a:pt x="11536" y="148"/>
                    <a:pt x="11468" y="355"/>
                  </a:cubicBezTo>
                  <a:lnTo>
                    <a:pt x="11123" y="1604"/>
                  </a:lnTo>
                  <a:cubicBezTo>
                    <a:pt x="11123" y="1604"/>
                    <a:pt x="8940" y="1899"/>
                    <a:pt x="7219" y="2233"/>
                  </a:cubicBezTo>
                  <a:lnTo>
                    <a:pt x="6885" y="2302"/>
                  </a:lnTo>
                  <a:cubicBezTo>
                    <a:pt x="6649" y="2361"/>
                    <a:pt x="6422" y="2410"/>
                    <a:pt x="6206" y="2459"/>
                  </a:cubicBezTo>
                  <a:cubicBezTo>
                    <a:pt x="6127" y="2479"/>
                    <a:pt x="6049" y="2499"/>
                    <a:pt x="5980" y="2518"/>
                  </a:cubicBezTo>
                  <a:cubicBezTo>
                    <a:pt x="5852" y="2558"/>
                    <a:pt x="5734" y="2587"/>
                    <a:pt x="5636" y="2627"/>
                  </a:cubicBezTo>
                  <a:cubicBezTo>
                    <a:pt x="5557" y="2646"/>
                    <a:pt x="5478" y="2676"/>
                    <a:pt x="5390" y="2715"/>
                  </a:cubicBezTo>
                  <a:cubicBezTo>
                    <a:pt x="5173" y="2823"/>
                    <a:pt x="4986" y="3079"/>
                    <a:pt x="4809" y="3433"/>
                  </a:cubicBezTo>
                  <a:cubicBezTo>
                    <a:pt x="4760" y="3541"/>
                    <a:pt x="4711" y="3640"/>
                    <a:pt x="4662" y="3767"/>
                  </a:cubicBezTo>
                  <a:cubicBezTo>
                    <a:pt x="4101" y="5134"/>
                    <a:pt x="3747" y="7357"/>
                    <a:pt x="3678" y="7819"/>
                  </a:cubicBezTo>
                  <a:cubicBezTo>
                    <a:pt x="3669" y="7869"/>
                    <a:pt x="3669" y="7898"/>
                    <a:pt x="3669" y="7898"/>
                  </a:cubicBezTo>
                  <a:lnTo>
                    <a:pt x="1672" y="8527"/>
                  </a:lnTo>
                  <a:lnTo>
                    <a:pt x="1446" y="8596"/>
                  </a:lnTo>
                  <a:lnTo>
                    <a:pt x="1466" y="8724"/>
                  </a:lnTo>
                  <a:lnTo>
                    <a:pt x="1859" y="10780"/>
                  </a:lnTo>
                  <a:cubicBezTo>
                    <a:pt x="1279" y="11183"/>
                    <a:pt x="767" y="11665"/>
                    <a:pt x="335" y="12225"/>
                  </a:cubicBezTo>
                  <a:cubicBezTo>
                    <a:pt x="0" y="12648"/>
                    <a:pt x="79" y="14251"/>
                    <a:pt x="266" y="15864"/>
                  </a:cubicBezTo>
                  <a:cubicBezTo>
                    <a:pt x="3114" y="14964"/>
                    <a:pt x="5921" y="13757"/>
                    <a:pt x="8778" y="13757"/>
                  </a:cubicBezTo>
                  <a:cubicBezTo>
                    <a:pt x="9354" y="13757"/>
                    <a:pt x="9933" y="13806"/>
                    <a:pt x="10514" y="13917"/>
                  </a:cubicBezTo>
                  <a:cubicBezTo>
                    <a:pt x="11881" y="14173"/>
                    <a:pt x="13130" y="14753"/>
                    <a:pt x="14369" y="15392"/>
                  </a:cubicBezTo>
                  <a:lnTo>
                    <a:pt x="14713" y="15569"/>
                  </a:lnTo>
                  <a:cubicBezTo>
                    <a:pt x="16110" y="16297"/>
                    <a:pt x="17496" y="17074"/>
                    <a:pt x="19001" y="17507"/>
                  </a:cubicBezTo>
                  <a:cubicBezTo>
                    <a:pt x="19911" y="17763"/>
                    <a:pt x="20852" y="17891"/>
                    <a:pt x="21792" y="17891"/>
                  </a:cubicBezTo>
                  <a:cubicBezTo>
                    <a:pt x="22801" y="17891"/>
                    <a:pt x="23811" y="17743"/>
                    <a:pt x="24784" y="17448"/>
                  </a:cubicBezTo>
                  <a:lnTo>
                    <a:pt x="24804" y="17448"/>
                  </a:lnTo>
                  <a:lnTo>
                    <a:pt x="25512" y="17202"/>
                  </a:lnTo>
                  <a:cubicBezTo>
                    <a:pt x="25512" y="17202"/>
                    <a:pt x="26751" y="13819"/>
                    <a:pt x="25512" y="9747"/>
                  </a:cubicBezTo>
                  <a:cubicBezTo>
                    <a:pt x="24273" y="5675"/>
                    <a:pt x="19798" y="2302"/>
                    <a:pt x="19798" y="2302"/>
                  </a:cubicBezTo>
                  <a:lnTo>
                    <a:pt x="19158" y="335"/>
                  </a:lnTo>
                  <a:cubicBezTo>
                    <a:pt x="19099" y="138"/>
                    <a:pt x="18913" y="1"/>
                    <a:pt x="18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g2ed4908248b_0_658"/>
            <p:cNvSpPr/>
            <p:nvPr/>
          </p:nvSpPr>
          <p:spPr>
            <a:xfrm>
              <a:off x="7599434" y="1026887"/>
              <a:ext cx="167719" cy="173516"/>
            </a:xfrm>
            <a:custGeom>
              <a:avLst/>
              <a:gdLst/>
              <a:ahLst/>
              <a:cxnLst/>
              <a:rect l="l" t="t" r="r" b="b"/>
              <a:pathLst>
                <a:path w="4860" h="5028" extrusionOk="0">
                  <a:moveTo>
                    <a:pt x="4140" y="0"/>
                  </a:moveTo>
                  <a:cubicBezTo>
                    <a:pt x="4134" y="0"/>
                    <a:pt x="4128" y="1"/>
                    <a:pt x="4122" y="2"/>
                  </a:cubicBezTo>
                  <a:cubicBezTo>
                    <a:pt x="4053" y="21"/>
                    <a:pt x="4013" y="80"/>
                    <a:pt x="4023" y="149"/>
                  </a:cubicBezTo>
                  <a:lnTo>
                    <a:pt x="4594" y="2824"/>
                  </a:lnTo>
                  <a:lnTo>
                    <a:pt x="119" y="4791"/>
                  </a:lnTo>
                  <a:cubicBezTo>
                    <a:pt x="1" y="4850"/>
                    <a:pt x="40" y="5017"/>
                    <a:pt x="168" y="5027"/>
                  </a:cubicBezTo>
                  <a:cubicBezTo>
                    <a:pt x="178" y="5027"/>
                    <a:pt x="197" y="5027"/>
                    <a:pt x="217" y="5017"/>
                  </a:cubicBezTo>
                  <a:lnTo>
                    <a:pt x="4780" y="3011"/>
                  </a:lnTo>
                  <a:cubicBezTo>
                    <a:pt x="4830" y="2981"/>
                    <a:pt x="4859" y="2932"/>
                    <a:pt x="4849" y="2873"/>
                  </a:cubicBezTo>
                  <a:lnTo>
                    <a:pt x="4259" y="100"/>
                  </a:lnTo>
                  <a:cubicBezTo>
                    <a:pt x="4250" y="38"/>
                    <a:pt x="4194" y="0"/>
                    <a:pt x="4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g2ed4908248b_0_658"/>
            <p:cNvSpPr/>
            <p:nvPr/>
          </p:nvSpPr>
          <p:spPr>
            <a:xfrm>
              <a:off x="7170100" y="795123"/>
              <a:ext cx="749764" cy="491146"/>
            </a:xfrm>
            <a:custGeom>
              <a:avLst/>
              <a:gdLst/>
              <a:ahLst/>
              <a:cxnLst/>
              <a:rect l="l" t="t" r="r" b="b"/>
              <a:pathLst>
                <a:path w="21726" h="14232" extrusionOk="0">
                  <a:moveTo>
                    <a:pt x="1653" y="0"/>
                  </a:moveTo>
                  <a:cubicBezTo>
                    <a:pt x="1653" y="0"/>
                    <a:pt x="1" y="3423"/>
                    <a:pt x="827" y="7495"/>
                  </a:cubicBezTo>
                  <a:cubicBezTo>
                    <a:pt x="1623" y="11487"/>
                    <a:pt x="4023" y="14123"/>
                    <a:pt x="4122" y="14231"/>
                  </a:cubicBezTo>
                  <a:lnTo>
                    <a:pt x="20162" y="6364"/>
                  </a:lnTo>
                  <a:cubicBezTo>
                    <a:pt x="20162" y="6364"/>
                    <a:pt x="21726" y="4062"/>
                    <a:pt x="19424" y="2341"/>
                  </a:cubicBezTo>
                  <a:lnTo>
                    <a:pt x="16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g2ed4908248b_0_658"/>
            <p:cNvSpPr/>
            <p:nvPr/>
          </p:nvSpPr>
          <p:spPr>
            <a:xfrm>
              <a:off x="7170100" y="795123"/>
              <a:ext cx="163646" cy="491146"/>
            </a:xfrm>
            <a:custGeom>
              <a:avLst/>
              <a:gdLst/>
              <a:ahLst/>
              <a:cxnLst/>
              <a:rect l="l" t="t" r="r" b="b"/>
              <a:pathLst>
                <a:path w="4742" h="14232" extrusionOk="0">
                  <a:moveTo>
                    <a:pt x="1653" y="0"/>
                  </a:moveTo>
                  <a:cubicBezTo>
                    <a:pt x="1653" y="0"/>
                    <a:pt x="1" y="3423"/>
                    <a:pt x="827" y="7495"/>
                  </a:cubicBezTo>
                  <a:cubicBezTo>
                    <a:pt x="1623" y="11487"/>
                    <a:pt x="4023" y="14123"/>
                    <a:pt x="4122" y="14231"/>
                  </a:cubicBezTo>
                  <a:cubicBezTo>
                    <a:pt x="4122" y="14231"/>
                    <a:pt x="4741" y="11271"/>
                    <a:pt x="4535" y="7072"/>
                  </a:cubicBezTo>
                  <a:cubicBezTo>
                    <a:pt x="4328" y="2872"/>
                    <a:pt x="1653" y="0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g2ed4908248b_0_658"/>
            <p:cNvSpPr/>
            <p:nvPr/>
          </p:nvSpPr>
          <p:spPr>
            <a:xfrm>
              <a:off x="7556331" y="1090729"/>
              <a:ext cx="253062" cy="246091"/>
            </a:xfrm>
            <a:custGeom>
              <a:avLst/>
              <a:gdLst/>
              <a:ahLst/>
              <a:cxnLst/>
              <a:rect l="l" t="t" r="r" b="b"/>
              <a:pathLst>
                <a:path w="7333" h="7131" extrusionOk="0">
                  <a:moveTo>
                    <a:pt x="4505" y="0"/>
                  </a:moveTo>
                  <a:lnTo>
                    <a:pt x="256" y="2076"/>
                  </a:lnTo>
                  <a:cubicBezTo>
                    <a:pt x="1" y="4456"/>
                    <a:pt x="1505" y="6668"/>
                    <a:pt x="1505" y="6668"/>
                  </a:cubicBezTo>
                  <a:lnTo>
                    <a:pt x="1692" y="7131"/>
                  </a:lnTo>
                  <a:lnTo>
                    <a:pt x="7003" y="5557"/>
                  </a:lnTo>
                  <a:cubicBezTo>
                    <a:pt x="7003" y="5557"/>
                    <a:pt x="7332" y="216"/>
                    <a:pt x="6915" y="216"/>
                  </a:cubicBezTo>
                  <a:cubicBezTo>
                    <a:pt x="6912" y="216"/>
                    <a:pt x="6908" y="216"/>
                    <a:pt x="6905" y="217"/>
                  </a:cubicBezTo>
                  <a:cubicBezTo>
                    <a:pt x="6472" y="315"/>
                    <a:pt x="5823" y="2105"/>
                    <a:pt x="5823" y="2105"/>
                  </a:cubicBezTo>
                  <a:cubicBezTo>
                    <a:pt x="5823" y="2105"/>
                    <a:pt x="5656" y="1299"/>
                    <a:pt x="5489" y="836"/>
                  </a:cubicBezTo>
                  <a:cubicBezTo>
                    <a:pt x="5331" y="374"/>
                    <a:pt x="4505" y="0"/>
                    <a:pt x="4505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g2ed4908248b_0_658"/>
            <p:cNvSpPr/>
            <p:nvPr/>
          </p:nvSpPr>
          <p:spPr>
            <a:xfrm>
              <a:off x="7599089" y="1259066"/>
              <a:ext cx="388997" cy="259688"/>
            </a:xfrm>
            <a:custGeom>
              <a:avLst/>
              <a:gdLst/>
              <a:ahLst/>
              <a:cxnLst/>
              <a:rect l="l" t="t" r="r" b="b"/>
              <a:pathLst>
                <a:path w="11272" h="7525" extrusionOk="0">
                  <a:moveTo>
                    <a:pt x="6256" y="1"/>
                  </a:moveTo>
                  <a:lnTo>
                    <a:pt x="1" y="1810"/>
                  </a:lnTo>
                  <a:lnTo>
                    <a:pt x="1191" y="7524"/>
                  </a:lnTo>
                  <a:lnTo>
                    <a:pt x="11272" y="5921"/>
                  </a:lnTo>
                  <a:cubicBezTo>
                    <a:pt x="10121" y="3167"/>
                    <a:pt x="6993" y="2263"/>
                    <a:pt x="6993" y="2263"/>
                  </a:cubicBezTo>
                  <a:lnTo>
                    <a:pt x="625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g2ed4908248b_0_658"/>
            <p:cNvSpPr/>
            <p:nvPr/>
          </p:nvSpPr>
          <p:spPr>
            <a:xfrm>
              <a:off x="7594016" y="1252060"/>
              <a:ext cx="462986" cy="310107"/>
            </a:xfrm>
            <a:custGeom>
              <a:avLst/>
              <a:gdLst/>
              <a:ahLst/>
              <a:cxnLst/>
              <a:rect l="l" t="t" r="r" b="b"/>
              <a:pathLst>
                <a:path w="13416" h="8986" extrusionOk="0">
                  <a:moveTo>
                    <a:pt x="6568" y="1"/>
                  </a:moveTo>
                  <a:cubicBezTo>
                    <a:pt x="6556" y="1"/>
                    <a:pt x="6543" y="3"/>
                    <a:pt x="6531" y="7"/>
                  </a:cubicBezTo>
                  <a:lnTo>
                    <a:pt x="5950" y="174"/>
                  </a:lnTo>
                  <a:lnTo>
                    <a:pt x="2380" y="1226"/>
                  </a:lnTo>
                  <a:lnTo>
                    <a:pt x="325" y="1826"/>
                  </a:lnTo>
                  <a:lnTo>
                    <a:pt x="118" y="1895"/>
                  </a:lnTo>
                  <a:cubicBezTo>
                    <a:pt x="0" y="1954"/>
                    <a:pt x="40" y="2121"/>
                    <a:pt x="168" y="2121"/>
                  </a:cubicBezTo>
                  <a:lnTo>
                    <a:pt x="177" y="2121"/>
                  </a:lnTo>
                  <a:lnTo>
                    <a:pt x="443" y="2052"/>
                  </a:lnTo>
                  <a:lnTo>
                    <a:pt x="5931" y="430"/>
                  </a:lnTo>
                  <a:lnTo>
                    <a:pt x="6423" y="282"/>
                  </a:lnTo>
                  <a:lnTo>
                    <a:pt x="6482" y="263"/>
                  </a:lnTo>
                  <a:lnTo>
                    <a:pt x="7268" y="2466"/>
                  </a:lnTo>
                  <a:cubicBezTo>
                    <a:pt x="7278" y="2485"/>
                    <a:pt x="7298" y="2505"/>
                    <a:pt x="7318" y="2525"/>
                  </a:cubicBezTo>
                  <a:lnTo>
                    <a:pt x="7367" y="2544"/>
                  </a:lnTo>
                  <a:cubicBezTo>
                    <a:pt x="7396" y="2544"/>
                    <a:pt x="10484" y="3016"/>
                    <a:pt x="11960" y="6291"/>
                  </a:cubicBezTo>
                  <a:cubicBezTo>
                    <a:pt x="12402" y="7265"/>
                    <a:pt x="12766" y="8101"/>
                    <a:pt x="13071" y="8809"/>
                  </a:cubicBezTo>
                  <a:lnTo>
                    <a:pt x="13415" y="8986"/>
                  </a:lnTo>
                  <a:cubicBezTo>
                    <a:pt x="13091" y="8229"/>
                    <a:pt x="12687" y="7294"/>
                    <a:pt x="12186" y="6193"/>
                  </a:cubicBezTo>
                  <a:cubicBezTo>
                    <a:pt x="12166" y="6134"/>
                    <a:pt x="12137" y="6075"/>
                    <a:pt x="12107" y="6016"/>
                  </a:cubicBezTo>
                  <a:cubicBezTo>
                    <a:pt x="12068" y="5937"/>
                    <a:pt x="12028" y="5859"/>
                    <a:pt x="11989" y="5790"/>
                  </a:cubicBezTo>
                  <a:cubicBezTo>
                    <a:pt x="11065" y="4019"/>
                    <a:pt x="9422" y="2751"/>
                    <a:pt x="7485" y="2318"/>
                  </a:cubicBezTo>
                  <a:lnTo>
                    <a:pt x="6678" y="76"/>
                  </a:lnTo>
                  <a:cubicBezTo>
                    <a:pt x="6663" y="29"/>
                    <a:pt x="6616" y="1"/>
                    <a:pt x="65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g2ed4908248b_0_658"/>
            <p:cNvSpPr/>
            <p:nvPr/>
          </p:nvSpPr>
          <p:spPr>
            <a:xfrm>
              <a:off x="8004679" y="1246849"/>
              <a:ext cx="184180" cy="213858"/>
            </a:xfrm>
            <a:custGeom>
              <a:avLst/>
              <a:gdLst/>
              <a:ahLst/>
              <a:cxnLst/>
              <a:rect l="l" t="t" r="r" b="b"/>
              <a:pathLst>
                <a:path w="5337" h="6197" extrusionOk="0">
                  <a:moveTo>
                    <a:pt x="5182" y="0"/>
                  </a:moveTo>
                  <a:cubicBezTo>
                    <a:pt x="5157" y="0"/>
                    <a:pt x="5130" y="9"/>
                    <a:pt x="5105" y="30"/>
                  </a:cubicBezTo>
                  <a:lnTo>
                    <a:pt x="40" y="5990"/>
                  </a:lnTo>
                  <a:cubicBezTo>
                    <a:pt x="1" y="6039"/>
                    <a:pt x="10" y="6118"/>
                    <a:pt x="60" y="6167"/>
                  </a:cubicBezTo>
                  <a:cubicBezTo>
                    <a:pt x="79" y="6177"/>
                    <a:pt x="109" y="6196"/>
                    <a:pt x="138" y="6196"/>
                  </a:cubicBezTo>
                  <a:cubicBezTo>
                    <a:pt x="168" y="6187"/>
                    <a:pt x="207" y="6177"/>
                    <a:pt x="227" y="6147"/>
                  </a:cubicBezTo>
                  <a:lnTo>
                    <a:pt x="5292" y="187"/>
                  </a:lnTo>
                  <a:cubicBezTo>
                    <a:pt x="5337" y="97"/>
                    <a:pt x="5266" y="0"/>
                    <a:pt x="51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9" name="Google Shape;1199;g2ed4908248b_0_658"/>
          <p:cNvGrpSpPr/>
          <p:nvPr/>
        </p:nvGrpSpPr>
        <p:grpSpPr>
          <a:xfrm rot="-270074">
            <a:off x="7520657" y="3712990"/>
            <a:ext cx="1358577" cy="1259946"/>
            <a:chOff x="-2401400" y="2614784"/>
            <a:chExt cx="2401395" cy="2227841"/>
          </a:xfrm>
        </p:grpSpPr>
        <p:sp>
          <p:nvSpPr>
            <p:cNvPr id="1200" name="Google Shape;1200;g2ed4908248b_0_658"/>
            <p:cNvSpPr/>
            <p:nvPr/>
          </p:nvSpPr>
          <p:spPr>
            <a:xfrm>
              <a:off x="-2401400" y="2614784"/>
              <a:ext cx="2401395" cy="2227841"/>
            </a:xfrm>
            <a:custGeom>
              <a:avLst/>
              <a:gdLst/>
              <a:ahLst/>
              <a:cxnLst/>
              <a:rect l="l" t="t" r="r" b="b"/>
              <a:pathLst>
                <a:path w="59345" h="55056" extrusionOk="0">
                  <a:moveTo>
                    <a:pt x="35258" y="0"/>
                  </a:moveTo>
                  <a:cubicBezTo>
                    <a:pt x="35242" y="0"/>
                    <a:pt x="35226" y="0"/>
                    <a:pt x="35209" y="1"/>
                  </a:cubicBezTo>
                  <a:cubicBezTo>
                    <a:pt x="34698" y="1"/>
                    <a:pt x="34196" y="89"/>
                    <a:pt x="33724" y="266"/>
                  </a:cubicBezTo>
                  <a:cubicBezTo>
                    <a:pt x="33292" y="423"/>
                    <a:pt x="32888" y="640"/>
                    <a:pt x="32525" y="915"/>
                  </a:cubicBezTo>
                  <a:cubicBezTo>
                    <a:pt x="31895" y="492"/>
                    <a:pt x="31157" y="256"/>
                    <a:pt x="30390" y="256"/>
                  </a:cubicBezTo>
                  <a:cubicBezTo>
                    <a:pt x="30312" y="256"/>
                    <a:pt x="30233" y="266"/>
                    <a:pt x="30164" y="266"/>
                  </a:cubicBezTo>
                  <a:cubicBezTo>
                    <a:pt x="29417" y="315"/>
                    <a:pt x="28709" y="591"/>
                    <a:pt x="28109" y="1043"/>
                  </a:cubicBezTo>
                  <a:cubicBezTo>
                    <a:pt x="27519" y="630"/>
                    <a:pt x="26811" y="384"/>
                    <a:pt x="26083" y="345"/>
                  </a:cubicBezTo>
                  <a:lnTo>
                    <a:pt x="25925" y="345"/>
                  </a:lnTo>
                  <a:cubicBezTo>
                    <a:pt x="24726" y="355"/>
                    <a:pt x="23614" y="955"/>
                    <a:pt x="22945" y="1948"/>
                  </a:cubicBezTo>
                  <a:cubicBezTo>
                    <a:pt x="21028" y="1997"/>
                    <a:pt x="19375" y="3335"/>
                    <a:pt x="18923" y="5203"/>
                  </a:cubicBezTo>
                  <a:cubicBezTo>
                    <a:pt x="18215" y="5351"/>
                    <a:pt x="17556" y="5675"/>
                    <a:pt x="17005" y="6147"/>
                  </a:cubicBezTo>
                  <a:cubicBezTo>
                    <a:pt x="16543" y="6550"/>
                    <a:pt x="16179" y="7042"/>
                    <a:pt x="15923" y="7603"/>
                  </a:cubicBezTo>
                  <a:lnTo>
                    <a:pt x="15746" y="7613"/>
                  </a:lnTo>
                  <a:cubicBezTo>
                    <a:pt x="14271" y="7691"/>
                    <a:pt x="13140" y="8930"/>
                    <a:pt x="13189" y="10406"/>
                  </a:cubicBezTo>
                  <a:lnTo>
                    <a:pt x="13189" y="10524"/>
                  </a:lnTo>
                  <a:cubicBezTo>
                    <a:pt x="13209" y="11183"/>
                    <a:pt x="13465" y="11812"/>
                    <a:pt x="13917" y="12294"/>
                  </a:cubicBezTo>
                  <a:lnTo>
                    <a:pt x="13406" y="28492"/>
                  </a:lnTo>
                  <a:lnTo>
                    <a:pt x="12835" y="28570"/>
                  </a:lnTo>
                  <a:cubicBezTo>
                    <a:pt x="12196" y="28049"/>
                    <a:pt x="11439" y="27685"/>
                    <a:pt x="10622" y="27508"/>
                  </a:cubicBezTo>
                  <a:cubicBezTo>
                    <a:pt x="10246" y="27427"/>
                    <a:pt x="9870" y="27387"/>
                    <a:pt x="9500" y="27387"/>
                  </a:cubicBezTo>
                  <a:cubicBezTo>
                    <a:pt x="7066" y="27387"/>
                    <a:pt x="4876" y="29085"/>
                    <a:pt x="4338" y="31560"/>
                  </a:cubicBezTo>
                  <a:cubicBezTo>
                    <a:pt x="4181" y="32308"/>
                    <a:pt x="4190" y="33075"/>
                    <a:pt x="4348" y="33812"/>
                  </a:cubicBezTo>
                  <a:lnTo>
                    <a:pt x="3945" y="33862"/>
                  </a:lnTo>
                  <a:cubicBezTo>
                    <a:pt x="3099" y="33960"/>
                    <a:pt x="2479" y="34698"/>
                    <a:pt x="2538" y="35543"/>
                  </a:cubicBezTo>
                  <a:cubicBezTo>
                    <a:pt x="2538" y="35573"/>
                    <a:pt x="2617" y="37992"/>
                    <a:pt x="1319" y="38346"/>
                  </a:cubicBezTo>
                  <a:cubicBezTo>
                    <a:pt x="493" y="38582"/>
                    <a:pt x="1" y="39438"/>
                    <a:pt x="207" y="40274"/>
                  </a:cubicBezTo>
                  <a:lnTo>
                    <a:pt x="2519" y="49518"/>
                  </a:lnTo>
                  <a:cubicBezTo>
                    <a:pt x="2686" y="50227"/>
                    <a:pt x="3315" y="50728"/>
                    <a:pt x="4043" y="50728"/>
                  </a:cubicBezTo>
                  <a:cubicBezTo>
                    <a:pt x="4171" y="50728"/>
                    <a:pt x="4299" y="50708"/>
                    <a:pt x="4417" y="50689"/>
                  </a:cubicBezTo>
                  <a:cubicBezTo>
                    <a:pt x="4584" y="50649"/>
                    <a:pt x="4761" y="50640"/>
                    <a:pt x="4938" y="50640"/>
                  </a:cubicBezTo>
                  <a:cubicBezTo>
                    <a:pt x="6285" y="50640"/>
                    <a:pt x="6728" y="51466"/>
                    <a:pt x="6934" y="52076"/>
                  </a:cubicBezTo>
                  <a:cubicBezTo>
                    <a:pt x="7154" y="52733"/>
                    <a:pt x="7764" y="53157"/>
                    <a:pt x="8438" y="53157"/>
                  </a:cubicBezTo>
                  <a:cubicBezTo>
                    <a:pt x="8520" y="53157"/>
                    <a:pt x="8602" y="53150"/>
                    <a:pt x="8685" y="53138"/>
                  </a:cubicBezTo>
                  <a:lnTo>
                    <a:pt x="18726" y="51613"/>
                  </a:lnTo>
                  <a:cubicBezTo>
                    <a:pt x="19503" y="53679"/>
                    <a:pt x="21480" y="55046"/>
                    <a:pt x="23683" y="55055"/>
                  </a:cubicBezTo>
                  <a:cubicBezTo>
                    <a:pt x="25286" y="55055"/>
                    <a:pt x="26801" y="54328"/>
                    <a:pt x="27804" y="53088"/>
                  </a:cubicBezTo>
                  <a:cubicBezTo>
                    <a:pt x="29554" y="53433"/>
                    <a:pt x="31335" y="53600"/>
                    <a:pt x="33124" y="53610"/>
                  </a:cubicBezTo>
                  <a:cubicBezTo>
                    <a:pt x="33331" y="53610"/>
                    <a:pt x="33528" y="53600"/>
                    <a:pt x="33724" y="53600"/>
                  </a:cubicBezTo>
                  <a:cubicBezTo>
                    <a:pt x="39006" y="53482"/>
                    <a:pt x="43795" y="52007"/>
                    <a:pt x="47582" y="49351"/>
                  </a:cubicBezTo>
                  <a:cubicBezTo>
                    <a:pt x="52342" y="46007"/>
                    <a:pt x="55558" y="40874"/>
                    <a:pt x="56472" y="35120"/>
                  </a:cubicBezTo>
                  <a:cubicBezTo>
                    <a:pt x="59344" y="32858"/>
                    <a:pt x="59108" y="28433"/>
                    <a:pt x="56020" y="26495"/>
                  </a:cubicBezTo>
                  <a:cubicBezTo>
                    <a:pt x="55676" y="25227"/>
                    <a:pt x="55213" y="23997"/>
                    <a:pt x="54643" y="22817"/>
                  </a:cubicBezTo>
                  <a:cubicBezTo>
                    <a:pt x="53669" y="20821"/>
                    <a:pt x="52479" y="19208"/>
                    <a:pt x="51093" y="18028"/>
                  </a:cubicBezTo>
                  <a:cubicBezTo>
                    <a:pt x="51161" y="17900"/>
                    <a:pt x="51230" y="17772"/>
                    <a:pt x="51289" y="17644"/>
                  </a:cubicBezTo>
                  <a:cubicBezTo>
                    <a:pt x="51850" y="16287"/>
                    <a:pt x="51230" y="14723"/>
                    <a:pt x="49883" y="14123"/>
                  </a:cubicBezTo>
                  <a:lnTo>
                    <a:pt x="49598" y="14005"/>
                  </a:lnTo>
                  <a:cubicBezTo>
                    <a:pt x="49726" y="12992"/>
                    <a:pt x="49499" y="11969"/>
                    <a:pt x="48958" y="11104"/>
                  </a:cubicBezTo>
                  <a:cubicBezTo>
                    <a:pt x="48339" y="10170"/>
                    <a:pt x="47346" y="9530"/>
                    <a:pt x="46234" y="9363"/>
                  </a:cubicBezTo>
                  <a:cubicBezTo>
                    <a:pt x="46185" y="9009"/>
                    <a:pt x="46097" y="8655"/>
                    <a:pt x="45979" y="8311"/>
                  </a:cubicBezTo>
                  <a:cubicBezTo>
                    <a:pt x="45516" y="7032"/>
                    <a:pt x="44543" y="6039"/>
                    <a:pt x="43372" y="5665"/>
                  </a:cubicBezTo>
                  <a:cubicBezTo>
                    <a:pt x="43028" y="5557"/>
                    <a:pt x="42674" y="5508"/>
                    <a:pt x="42310" y="5508"/>
                  </a:cubicBezTo>
                  <a:cubicBezTo>
                    <a:pt x="42094" y="5508"/>
                    <a:pt x="41877" y="5528"/>
                    <a:pt x="41671" y="5567"/>
                  </a:cubicBezTo>
                  <a:cubicBezTo>
                    <a:pt x="41514" y="5282"/>
                    <a:pt x="41317" y="5016"/>
                    <a:pt x="41100" y="4780"/>
                  </a:cubicBezTo>
                  <a:cubicBezTo>
                    <a:pt x="40648" y="4288"/>
                    <a:pt x="40058" y="3934"/>
                    <a:pt x="39399" y="3767"/>
                  </a:cubicBezTo>
                  <a:cubicBezTo>
                    <a:pt x="39153" y="2420"/>
                    <a:pt x="38484" y="1318"/>
                    <a:pt x="37481" y="659"/>
                  </a:cubicBezTo>
                  <a:cubicBezTo>
                    <a:pt x="36816" y="235"/>
                    <a:pt x="36047" y="0"/>
                    <a:pt x="352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2ed4908248b_0_658"/>
            <p:cNvSpPr/>
            <p:nvPr/>
          </p:nvSpPr>
          <p:spPr>
            <a:xfrm>
              <a:off x="-1887604" y="3278628"/>
              <a:ext cx="1805993" cy="1436143"/>
            </a:xfrm>
            <a:custGeom>
              <a:avLst/>
              <a:gdLst/>
              <a:ahLst/>
              <a:cxnLst/>
              <a:rect l="l" t="t" r="r" b="b"/>
              <a:pathLst>
                <a:path w="44631" h="35491" extrusionOk="0">
                  <a:moveTo>
                    <a:pt x="29192" y="0"/>
                  </a:moveTo>
                  <a:cubicBezTo>
                    <a:pt x="27433" y="0"/>
                    <a:pt x="25665" y="327"/>
                    <a:pt x="24125" y="1151"/>
                  </a:cubicBezTo>
                  <a:cubicBezTo>
                    <a:pt x="20250" y="3226"/>
                    <a:pt x="18303" y="8143"/>
                    <a:pt x="14143" y="9549"/>
                  </a:cubicBezTo>
                  <a:cubicBezTo>
                    <a:pt x="11773" y="10356"/>
                    <a:pt x="9137" y="9825"/>
                    <a:pt x="6698" y="10415"/>
                  </a:cubicBezTo>
                  <a:cubicBezTo>
                    <a:pt x="4643" y="10916"/>
                    <a:pt x="2853" y="12175"/>
                    <a:pt x="1682" y="13946"/>
                  </a:cubicBezTo>
                  <a:cubicBezTo>
                    <a:pt x="119" y="16365"/>
                    <a:pt x="1" y="19807"/>
                    <a:pt x="512" y="22580"/>
                  </a:cubicBezTo>
                  <a:cubicBezTo>
                    <a:pt x="1171" y="26131"/>
                    <a:pt x="3187" y="28914"/>
                    <a:pt x="5892" y="30979"/>
                  </a:cubicBezTo>
                  <a:cubicBezTo>
                    <a:pt x="9905" y="34028"/>
                    <a:pt x="15432" y="35490"/>
                    <a:pt x="20313" y="35490"/>
                  </a:cubicBezTo>
                  <a:cubicBezTo>
                    <a:pt x="20503" y="35490"/>
                    <a:pt x="20692" y="35488"/>
                    <a:pt x="20880" y="35484"/>
                  </a:cubicBezTo>
                  <a:cubicBezTo>
                    <a:pt x="25483" y="35375"/>
                    <a:pt x="30036" y="34195"/>
                    <a:pt x="33842" y="31520"/>
                  </a:cubicBezTo>
                  <a:cubicBezTo>
                    <a:pt x="41671" y="26013"/>
                    <a:pt x="44631" y="15696"/>
                    <a:pt x="40392" y="6992"/>
                  </a:cubicBezTo>
                  <a:cubicBezTo>
                    <a:pt x="39605" y="5380"/>
                    <a:pt x="38582" y="3855"/>
                    <a:pt x="37215" y="2685"/>
                  </a:cubicBezTo>
                  <a:cubicBezTo>
                    <a:pt x="35150" y="934"/>
                    <a:pt x="32416" y="108"/>
                    <a:pt x="29712" y="10"/>
                  </a:cubicBezTo>
                  <a:cubicBezTo>
                    <a:pt x="29539" y="4"/>
                    <a:pt x="29365" y="0"/>
                    <a:pt x="291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g2ed4908248b_0_658"/>
            <p:cNvSpPr/>
            <p:nvPr/>
          </p:nvSpPr>
          <p:spPr>
            <a:xfrm>
              <a:off x="-1639386" y="4473666"/>
              <a:ext cx="355525" cy="299724"/>
            </a:xfrm>
            <a:custGeom>
              <a:avLst/>
              <a:gdLst/>
              <a:ahLst/>
              <a:cxnLst/>
              <a:rect l="l" t="t" r="r" b="b"/>
              <a:pathLst>
                <a:path w="8786" h="7407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21" y="6777"/>
                    <a:pt x="3500" y="7407"/>
                    <a:pt x="4740" y="7407"/>
                  </a:cubicBezTo>
                  <a:cubicBezTo>
                    <a:pt x="4956" y="7407"/>
                    <a:pt x="5175" y="7388"/>
                    <a:pt x="5393" y="7348"/>
                  </a:cubicBezTo>
                  <a:cubicBezTo>
                    <a:pt x="6868" y="7073"/>
                    <a:pt x="8039" y="5952"/>
                    <a:pt x="8353" y="4486"/>
                  </a:cubicBezTo>
                  <a:cubicBezTo>
                    <a:pt x="8786" y="2490"/>
                    <a:pt x="7517" y="533"/>
                    <a:pt x="5521" y="90"/>
                  </a:cubicBezTo>
                  <a:cubicBezTo>
                    <a:pt x="5242" y="30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g2ed4908248b_0_658"/>
            <p:cNvSpPr/>
            <p:nvPr/>
          </p:nvSpPr>
          <p:spPr>
            <a:xfrm>
              <a:off x="-445075" y="3713150"/>
              <a:ext cx="355566" cy="299481"/>
            </a:xfrm>
            <a:custGeom>
              <a:avLst/>
              <a:gdLst/>
              <a:ahLst/>
              <a:cxnLst/>
              <a:rect l="l" t="t" r="r" b="b"/>
              <a:pathLst>
                <a:path w="8787" h="7401" extrusionOk="0">
                  <a:moveTo>
                    <a:pt x="4703" y="1"/>
                  </a:moveTo>
                  <a:cubicBezTo>
                    <a:pt x="1910" y="1"/>
                    <a:pt x="1" y="3173"/>
                    <a:pt x="1626" y="5706"/>
                  </a:cubicBezTo>
                  <a:cubicBezTo>
                    <a:pt x="2310" y="6772"/>
                    <a:pt x="3487" y="7401"/>
                    <a:pt x="4721" y="7401"/>
                  </a:cubicBezTo>
                  <a:cubicBezTo>
                    <a:pt x="4944" y="7401"/>
                    <a:pt x="5169" y="7380"/>
                    <a:pt x="5393" y="7338"/>
                  </a:cubicBezTo>
                  <a:cubicBezTo>
                    <a:pt x="6868" y="7073"/>
                    <a:pt x="8039" y="5951"/>
                    <a:pt x="8353" y="4486"/>
                  </a:cubicBezTo>
                  <a:cubicBezTo>
                    <a:pt x="8786" y="2490"/>
                    <a:pt x="7518" y="523"/>
                    <a:pt x="5521" y="90"/>
                  </a:cubicBezTo>
                  <a:cubicBezTo>
                    <a:pt x="5242" y="29"/>
                    <a:pt x="4968" y="1"/>
                    <a:pt x="4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g2ed4908248b_0_658"/>
            <p:cNvSpPr/>
            <p:nvPr/>
          </p:nvSpPr>
          <p:spPr>
            <a:xfrm>
              <a:off x="-2212788" y="3782711"/>
              <a:ext cx="355485" cy="299441"/>
            </a:xfrm>
            <a:custGeom>
              <a:avLst/>
              <a:gdLst/>
              <a:ahLst/>
              <a:cxnLst/>
              <a:rect l="l" t="t" r="r" b="b"/>
              <a:pathLst>
                <a:path w="8785" h="7400" extrusionOk="0">
                  <a:moveTo>
                    <a:pt x="4693" y="1"/>
                  </a:moveTo>
                  <a:cubicBezTo>
                    <a:pt x="1904" y="1"/>
                    <a:pt x="0" y="3177"/>
                    <a:pt x="1624" y="5698"/>
                  </a:cubicBezTo>
                  <a:cubicBezTo>
                    <a:pt x="2311" y="6769"/>
                    <a:pt x="3496" y="7399"/>
                    <a:pt x="4737" y="7399"/>
                  </a:cubicBezTo>
                  <a:cubicBezTo>
                    <a:pt x="4954" y="7399"/>
                    <a:pt x="5173" y="7380"/>
                    <a:pt x="5391" y="7340"/>
                  </a:cubicBezTo>
                  <a:cubicBezTo>
                    <a:pt x="6866" y="7075"/>
                    <a:pt x="8037" y="5944"/>
                    <a:pt x="8351" y="4478"/>
                  </a:cubicBezTo>
                  <a:cubicBezTo>
                    <a:pt x="8784" y="2492"/>
                    <a:pt x="7515" y="525"/>
                    <a:pt x="5519" y="92"/>
                  </a:cubicBezTo>
                  <a:cubicBezTo>
                    <a:pt x="5237" y="30"/>
                    <a:pt x="4961" y="1"/>
                    <a:pt x="46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g2ed4908248b_0_658"/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g2ed4908248b_0_658"/>
            <p:cNvSpPr/>
            <p:nvPr/>
          </p:nvSpPr>
          <p:spPr>
            <a:xfrm>
              <a:off x="-1719509" y="2674957"/>
              <a:ext cx="1264248" cy="562706"/>
            </a:xfrm>
            <a:custGeom>
              <a:avLst/>
              <a:gdLst/>
              <a:ahLst/>
              <a:cxnLst/>
              <a:rect l="l" t="t" r="r" b="b"/>
              <a:pathLst>
                <a:path w="31243" h="13906" extrusionOk="0">
                  <a:moveTo>
                    <a:pt x="18202" y="1"/>
                  </a:moveTo>
                  <a:cubicBezTo>
                    <a:pt x="17891" y="1"/>
                    <a:pt x="17578" y="55"/>
                    <a:pt x="17277" y="166"/>
                  </a:cubicBezTo>
                  <a:cubicBezTo>
                    <a:pt x="16509" y="461"/>
                    <a:pt x="15880" y="1031"/>
                    <a:pt x="15506" y="1759"/>
                  </a:cubicBezTo>
                  <a:cubicBezTo>
                    <a:pt x="15208" y="863"/>
                    <a:pt x="14368" y="259"/>
                    <a:pt x="13434" y="259"/>
                  </a:cubicBezTo>
                  <a:cubicBezTo>
                    <a:pt x="13384" y="259"/>
                    <a:pt x="13334" y="261"/>
                    <a:pt x="13284" y="264"/>
                  </a:cubicBezTo>
                  <a:cubicBezTo>
                    <a:pt x="12290" y="323"/>
                    <a:pt x="11464" y="1051"/>
                    <a:pt x="11277" y="2034"/>
                  </a:cubicBezTo>
                  <a:cubicBezTo>
                    <a:pt x="10874" y="1130"/>
                    <a:pt x="10009" y="392"/>
                    <a:pt x="9025" y="343"/>
                  </a:cubicBezTo>
                  <a:cubicBezTo>
                    <a:pt x="8997" y="341"/>
                    <a:pt x="8968" y="341"/>
                    <a:pt x="8939" y="341"/>
                  </a:cubicBezTo>
                  <a:cubicBezTo>
                    <a:pt x="7984" y="341"/>
                    <a:pt x="7028" y="1129"/>
                    <a:pt x="7019" y="2084"/>
                  </a:cubicBezTo>
                  <a:cubicBezTo>
                    <a:pt x="6716" y="1979"/>
                    <a:pt x="6414" y="1930"/>
                    <a:pt x="6119" y="1930"/>
                  </a:cubicBezTo>
                  <a:cubicBezTo>
                    <a:pt x="4480" y="1930"/>
                    <a:pt x="3099" y="3441"/>
                    <a:pt x="3449" y="5191"/>
                  </a:cubicBezTo>
                  <a:cubicBezTo>
                    <a:pt x="3227" y="5135"/>
                    <a:pt x="3006" y="5108"/>
                    <a:pt x="2790" y="5108"/>
                  </a:cubicBezTo>
                  <a:cubicBezTo>
                    <a:pt x="1276" y="5108"/>
                    <a:pt x="1" y="6423"/>
                    <a:pt x="164" y="8024"/>
                  </a:cubicBezTo>
                  <a:cubicBezTo>
                    <a:pt x="174" y="8034"/>
                    <a:pt x="184" y="8043"/>
                    <a:pt x="194" y="8053"/>
                  </a:cubicBezTo>
                  <a:cubicBezTo>
                    <a:pt x="774" y="8870"/>
                    <a:pt x="1639" y="9440"/>
                    <a:pt x="2623" y="9656"/>
                  </a:cubicBezTo>
                  <a:cubicBezTo>
                    <a:pt x="3980" y="9971"/>
                    <a:pt x="5347" y="10256"/>
                    <a:pt x="6714" y="10512"/>
                  </a:cubicBezTo>
                  <a:cubicBezTo>
                    <a:pt x="8032" y="10768"/>
                    <a:pt x="9340" y="11004"/>
                    <a:pt x="10648" y="11240"/>
                  </a:cubicBezTo>
                  <a:lnTo>
                    <a:pt x="22637" y="13403"/>
                  </a:lnTo>
                  <a:cubicBezTo>
                    <a:pt x="23591" y="13571"/>
                    <a:pt x="24564" y="13718"/>
                    <a:pt x="25548" y="13807"/>
                  </a:cubicBezTo>
                  <a:cubicBezTo>
                    <a:pt x="26166" y="13872"/>
                    <a:pt x="26786" y="13905"/>
                    <a:pt x="27405" y="13905"/>
                  </a:cubicBezTo>
                  <a:cubicBezTo>
                    <a:pt x="28273" y="13905"/>
                    <a:pt x="29138" y="13840"/>
                    <a:pt x="29993" y="13708"/>
                  </a:cubicBezTo>
                  <a:cubicBezTo>
                    <a:pt x="30200" y="13679"/>
                    <a:pt x="30406" y="13639"/>
                    <a:pt x="30603" y="13590"/>
                  </a:cubicBezTo>
                  <a:cubicBezTo>
                    <a:pt x="31163" y="12607"/>
                    <a:pt x="31242" y="11328"/>
                    <a:pt x="30632" y="10374"/>
                  </a:cubicBezTo>
                  <a:cubicBezTo>
                    <a:pt x="30213" y="9728"/>
                    <a:pt x="29437" y="9321"/>
                    <a:pt x="28686" y="9321"/>
                  </a:cubicBezTo>
                  <a:cubicBezTo>
                    <a:pt x="28329" y="9321"/>
                    <a:pt x="27977" y="9414"/>
                    <a:pt x="27672" y="9617"/>
                  </a:cubicBezTo>
                  <a:cubicBezTo>
                    <a:pt x="27760" y="8830"/>
                    <a:pt x="27751" y="8014"/>
                    <a:pt x="27485" y="7257"/>
                  </a:cubicBezTo>
                  <a:cubicBezTo>
                    <a:pt x="27210" y="6509"/>
                    <a:pt x="26649" y="5840"/>
                    <a:pt x="25882" y="5595"/>
                  </a:cubicBezTo>
                  <a:cubicBezTo>
                    <a:pt x="25699" y="5535"/>
                    <a:pt x="25506" y="5506"/>
                    <a:pt x="25313" y="5506"/>
                  </a:cubicBezTo>
                  <a:cubicBezTo>
                    <a:pt x="24706" y="5506"/>
                    <a:pt x="24098" y="5793"/>
                    <a:pt x="23807" y="6322"/>
                  </a:cubicBezTo>
                  <a:cubicBezTo>
                    <a:pt x="23659" y="5585"/>
                    <a:pt x="23453" y="4827"/>
                    <a:pt x="22941" y="4267"/>
                  </a:cubicBezTo>
                  <a:cubicBezTo>
                    <a:pt x="22605" y="3904"/>
                    <a:pt x="22101" y="3665"/>
                    <a:pt x="21617" y="3665"/>
                  </a:cubicBezTo>
                  <a:cubicBezTo>
                    <a:pt x="21366" y="3665"/>
                    <a:pt x="21120" y="3729"/>
                    <a:pt x="20906" y="3873"/>
                  </a:cubicBezTo>
                  <a:cubicBezTo>
                    <a:pt x="21014" y="2575"/>
                    <a:pt x="20699" y="1110"/>
                    <a:pt x="19617" y="402"/>
                  </a:cubicBezTo>
                  <a:cubicBezTo>
                    <a:pt x="19184" y="137"/>
                    <a:pt x="18695" y="1"/>
                    <a:pt x="182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g2ed4908248b_0_658"/>
            <p:cNvSpPr/>
            <p:nvPr/>
          </p:nvSpPr>
          <p:spPr>
            <a:xfrm>
              <a:off x="-1714086" y="2836699"/>
              <a:ext cx="1221396" cy="400968"/>
            </a:xfrm>
            <a:custGeom>
              <a:avLst/>
              <a:gdLst/>
              <a:ahLst/>
              <a:cxnLst/>
              <a:rect l="l" t="t" r="r" b="b"/>
              <a:pathLst>
                <a:path w="30184" h="9909" extrusionOk="0">
                  <a:moveTo>
                    <a:pt x="5569" y="1"/>
                  </a:moveTo>
                  <a:cubicBezTo>
                    <a:pt x="5479" y="1"/>
                    <a:pt x="5390" y="5"/>
                    <a:pt x="5302" y="14"/>
                  </a:cubicBezTo>
                  <a:cubicBezTo>
                    <a:pt x="4033" y="162"/>
                    <a:pt x="2981" y="1332"/>
                    <a:pt x="2951" y="2601"/>
                  </a:cubicBezTo>
                  <a:cubicBezTo>
                    <a:pt x="2676" y="2480"/>
                    <a:pt x="2344" y="2417"/>
                    <a:pt x="2003" y="2417"/>
                  </a:cubicBezTo>
                  <a:cubicBezTo>
                    <a:pt x="1317" y="2417"/>
                    <a:pt x="594" y="2669"/>
                    <a:pt x="227" y="3201"/>
                  </a:cubicBezTo>
                  <a:cubicBezTo>
                    <a:pt x="60" y="3456"/>
                    <a:pt x="1" y="3761"/>
                    <a:pt x="60" y="4056"/>
                  </a:cubicBezTo>
                  <a:cubicBezTo>
                    <a:pt x="640" y="4873"/>
                    <a:pt x="1505" y="5443"/>
                    <a:pt x="2489" y="5659"/>
                  </a:cubicBezTo>
                  <a:cubicBezTo>
                    <a:pt x="3846" y="5974"/>
                    <a:pt x="5213" y="6259"/>
                    <a:pt x="6580" y="6515"/>
                  </a:cubicBezTo>
                  <a:cubicBezTo>
                    <a:pt x="7898" y="6771"/>
                    <a:pt x="9206" y="7007"/>
                    <a:pt x="10514" y="7243"/>
                  </a:cubicBezTo>
                  <a:lnTo>
                    <a:pt x="22503" y="9406"/>
                  </a:lnTo>
                  <a:cubicBezTo>
                    <a:pt x="23457" y="9574"/>
                    <a:pt x="24430" y="9721"/>
                    <a:pt x="25414" y="9810"/>
                  </a:cubicBezTo>
                  <a:cubicBezTo>
                    <a:pt x="26032" y="9875"/>
                    <a:pt x="26652" y="9908"/>
                    <a:pt x="27271" y="9908"/>
                  </a:cubicBezTo>
                  <a:cubicBezTo>
                    <a:pt x="28139" y="9908"/>
                    <a:pt x="29004" y="9843"/>
                    <a:pt x="29859" y="9711"/>
                  </a:cubicBezTo>
                  <a:cubicBezTo>
                    <a:pt x="29967" y="9515"/>
                    <a:pt x="30036" y="9308"/>
                    <a:pt x="30075" y="9092"/>
                  </a:cubicBezTo>
                  <a:cubicBezTo>
                    <a:pt x="30184" y="8315"/>
                    <a:pt x="29731" y="7518"/>
                    <a:pt x="29033" y="7164"/>
                  </a:cubicBezTo>
                  <a:cubicBezTo>
                    <a:pt x="28713" y="6998"/>
                    <a:pt x="28360" y="6915"/>
                    <a:pt x="28007" y="6915"/>
                  </a:cubicBezTo>
                  <a:cubicBezTo>
                    <a:pt x="27816" y="6915"/>
                    <a:pt x="27626" y="6939"/>
                    <a:pt x="27440" y="6987"/>
                  </a:cubicBezTo>
                  <a:cubicBezTo>
                    <a:pt x="27213" y="7036"/>
                    <a:pt x="26997" y="7115"/>
                    <a:pt x="26791" y="7233"/>
                  </a:cubicBezTo>
                  <a:cubicBezTo>
                    <a:pt x="26771" y="6662"/>
                    <a:pt x="26633" y="6112"/>
                    <a:pt x="26387" y="5600"/>
                  </a:cubicBezTo>
                  <a:cubicBezTo>
                    <a:pt x="26269" y="5354"/>
                    <a:pt x="26092" y="5128"/>
                    <a:pt x="25886" y="4941"/>
                  </a:cubicBezTo>
                  <a:cubicBezTo>
                    <a:pt x="25669" y="4745"/>
                    <a:pt x="25404" y="4607"/>
                    <a:pt x="25109" y="4548"/>
                  </a:cubicBezTo>
                  <a:cubicBezTo>
                    <a:pt x="24988" y="4522"/>
                    <a:pt x="24863" y="4508"/>
                    <a:pt x="24740" y="4508"/>
                  </a:cubicBezTo>
                  <a:cubicBezTo>
                    <a:pt x="24314" y="4508"/>
                    <a:pt x="23900" y="4671"/>
                    <a:pt x="23663" y="5030"/>
                  </a:cubicBezTo>
                  <a:cubicBezTo>
                    <a:pt x="23702" y="4400"/>
                    <a:pt x="23732" y="3751"/>
                    <a:pt x="23545" y="3161"/>
                  </a:cubicBezTo>
                  <a:cubicBezTo>
                    <a:pt x="23496" y="3014"/>
                    <a:pt x="23437" y="2876"/>
                    <a:pt x="23358" y="2738"/>
                  </a:cubicBezTo>
                  <a:cubicBezTo>
                    <a:pt x="23034" y="2188"/>
                    <a:pt x="22493" y="1804"/>
                    <a:pt x="21873" y="1666"/>
                  </a:cubicBezTo>
                  <a:cubicBezTo>
                    <a:pt x="21630" y="1604"/>
                    <a:pt x="21381" y="1571"/>
                    <a:pt x="21130" y="1571"/>
                  </a:cubicBezTo>
                  <a:cubicBezTo>
                    <a:pt x="20945" y="1571"/>
                    <a:pt x="20759" y="1589"/>
                    <a:pt x="20575" y="1627"/>
                  </a:cubicBezTo>
                  <a:cubicBezTo>
                    <a:pt x="19523" y="1843"/>
                    <a:pt x="18637" y="2561"/>
                    <a:pt x="17959" y="3387"/>
                  </a:cubicBezTo>
                  <a:cubicBezTo>
                    <a:pt x="17890" y="2502"/>
                    <a:pt x="17143" y="1745"/>
                    <a:pt x="16277" y="1519"/>
                  </a:cubicBezTo>
                  <a:cubicBezTo>
                    <a:pt x="16248" y="1509"/>
                    <a:pt x="16228" y="1499"/>
                    <a:pt x="16198" y="1499"/>
                  </a:cubicBezTo>
                  <a:cubicBezTo>
                    <a:pt x="16001" y="1450"/>
                    <a:pt x="15796" y="1428"/>
                    <a:pt x="15590" y="1428"/>
                  </a:cubicBezTo>
                  <a:cubicBezTo>
                    <a:pt x="15550" y="1428"/>
                    <a:pt x="15511" y="1429"/>
                    <a:pt x="15471" y="1430"/>
                  </a:cubicBezTo>
                  <a:cubicBezTo>
                    <a:pt x="14851" y="1460"/>
                    <a:pt x="14241" y="1647"/>
                    <a:pt x="13710" y="1971"/>
                  </a:cubicBezTo>
                  <a:cubicBezTo>
                    <a:pt x="12943" y="2434"/>
                    <a:pt x="12333" y="3112"/>
                    <a:pt x="11783" y="3810"/>
                  </a:cubicBezTo>
                  <a:cubicBezTo>
                    <a:pt x="11511" y="2629"/>
                    <a:pt x="10298" y="1797"/>
                    <a:pt x="9107" y="1797"/>
                  </a:cubicBezTo>
                  <a:cubicBezTo>
                    <a:pt x="8792" y="1797"/>
                    <a:pt x="8478" y="1855"/>
                    <a:pt x="8183" y="1981"/>
                  </a:cubicBezTo>
                  <a:cubicBezTo>
                    <a:pt x="7937" y="1047"/>
                    <a:pt x="7121" y="309"/>
                    <a:pt x="6187" y="73"/>
                  </a:cubicBezTo>
                  <a:cubicBezTo>
                    <a:pt x="5987" y="25"/>
                    <a:pt x="5778" y="1"/>
                    <a:pt x="5569" y="1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g2ed4908248b_0_658"/>
            <p:cNvSpPr/>
            <p:nvPr/>
          </p:nvSpPr>
          <p:spPr>
            <a:xfrm>
              <a:off x="-1569744" y="2766612"/>
              <a:ext cx="971200" cy="467047"/>
            </a:xfrm>
            <a:custGeom>
              <a:avLst/>
              <a:gdLst/>
              <a:ahLst/>
              <a:cxnLst/>
              <a:rect l="l" t="t" r="r" b="b"/>
              <a:pathLst>
                <a:path w="24001" h="11542" extrusionOk="0">
                  <a:moveTo>
                    <a:pt x="7125" y="1"/>
                  </a:moveTo>
                  <a:cubicBezTo>
                    <a:pt x="6236" y="1"/>
                    <a:pt x="5351" y="577"/>
                    <a:pt x="5108" y="1431"/>
                  </a:cubicBezTo>
                  <a:cubicBezTo>
                    <a:pt x="4834" y="1179"/>
                    <a:pt x="4474" y="1065"/>
                    <a:pt x="4105" y="1065"/>
                  </a:cubicBezTo>
                  <a:cubicBezTo>
                    <a:pt x="3653" y="1065"/>
                    <a:pt x="3187" y="1237"/>
                    <a:pt x="2846" y="1540"/>
                  </a:cubicBezTo>
                  <a:cubicBezTo>
                    <a:pt x="2757" y="1618"/>
                    <a:pt x="2679" y="1697"/>
                    <a:pt x="2610" y="1786"/>
                  </a:cubicBezTo>
                  <a:cubicBezTo>
                    <a:pt x="2148" y="2326"/>
                    <a:pt x="1951" y="3054"/>
                    <a:pt x="1902" y="3772"/>
                  </a:cubicBezTo>
                  <a:cubicBezTo>
                    <a:pt x="1850" y="3767"/>
                    <a:pt x="1800" y="3764"/>
                    <a:pt x="1750" y="3764"/>
                  </a:cubicBezTo>
                  <a:cubicBezTo>
                    <a:pt x="693" y="3764"/>
                    <a:pt x="0" y="4928"/>
                    <a:pt x="554" y="5877"/>
                  </a:cubicBezTo>
                  <a:lnTo>
                    <a:pt x="997" y="6221"/>
                  </a:lnTo>
                  <a:cubicBezTo>
                    <a:pt x="1538" y="7018"/>
                    <a:pt x="2216" y="7706"/>
                    <a:pt x="3013" y="8247"/>
                  </a:cubicBezTo>
                  <a:cubicBezTo>
                    <a:pt x="4321" y="8503"/>
                    <a:pt x="5639" y="8739"/>
                    <a:pt x="6947" y="8975"/>
                  </a:cubicBezTo>
                  <a:lnTo>
                    <a:pt x="18936" y="11138"/>
                  </a:lnTo>
                  <a:cubicBezTo>
                    <a:pt x="19890" y="11306"/>
                    <a:pt x="20863" y="11453"/>
                    <a:pt x="21847" y="11542"/>
                  </a:cubicBezTo>
                  <a:cubicBezTo>
                    <a:pt x="22132" y="11433"/>
                    <a:pt x="22397" y="11296"/>
                    <a:pt x="22653" y="11129"/>
                  </a:cubicBezTo>
                  <a:cubicBezTo>
                    <a:pt x="23440" y="10588"/>
                    <a:pt x="24000" y="9634"/>
                    <a:pt x="23853" y="8689"/>
                  </a:cubicBezTo>
                  <a:cubicBezTo>
                    <a:pt x="23853" y="8650"/>
                    <a:pt x="23843" y="8611"/>
                    <a:pt x="23833" y="8571"/>
                  </a:cubicBezTo>
                  <a:cubicBezTo>
                    <a:pt x="23705" y="8021"/>
                    <a:pt x="23322" y="7559"/>
                    <a:pt x="22810" y="7313"/>
                  </a:cubicBezTo>
                  <a:cubicBezTo>
                    <a:pt x="22608" y="7214"/>
                    <a:pt x="22386" y="7165"/>
                    <a:pt x="22166" y="7165"/>
                  </a:cubicBezTo>
                  <a:cubicBezTo>
                    <a:pt x="21969" y="7165"/>
                    <a:pt x="21772" y="7204"/>
                    <a:pt x="21591" y="7283"/>
                  </a:cubicBezTo>
                  <a:cubicBezTo>
                    <a:pt x="21748" y="6467"/>
                    <a:pt x="21394" y="5631"/>
                    <a:pt x="20706" y="5169"/>
                  </a:cubicBezTo>
                  <a:cubicBezTo>
                    <a:pt x="20480" y="5021"/>
                    <a:pt x="20234" y="4923"/>
                    <a:pt x="19968" y="4874"/>
                  </a:cubicBezTo>
                  <a:cubicBezTo>
                    <a:pt x="19844" y="4851"/>
                    <a:pt x="19719" y="4840"/>
                    <a:pt x="19594" y="4840"/>
                  </a:cubicBezTo>
                  <a:cubicBezTo>
                    <a:pt x="19176" y="4840"/>
                    <a:pt x="18763" y="4966"/>
                    <a:pt x="18414" y="5208"/>
                  </a:cubicBezTo>
                  <a:cubicBezTo>
                    <a:pt x="18513" y="4608"/>
                    <a:pt x="18523" y="3969"/>
                    <a:pt x="18306" y="3398"/>
                  </a:cubicBezTo>
                  <a:lnTo>
                    <a:pt x="18296" y="3379"/>
                  </a:lnTo>
                  <a:cubicBezTo>
                    <a:pt x="18080" y="2818"/>
                    <a:pt x="17608" y="2326"/>
                    <a:pt x="16998" y="2228"/>
                  </a:cubicBezTo>
                  <a:cubicBezTo>
                    <a:pt x="16930" y="2216"/>
                    <a:pt x="16861" y="2210"/>
                    <a:pt x="16791" y="2210"/>
                  </a:cubicBezTo>
                  <a:cubicBezTo>
                    <a:pt x="16249" y="2210"/>
                    <a:pt x="15696" y="2572"/>
                    <a:pt x="15592" y="3103"/>
                  </a:cubicBezTo>
                  <a:cubicBezTo>
                    <a:pt x="15344" y="2666"/>
                    <a:pt x="14832" y="2456"/>
                    <a:pt x="14316" y="2456"/>
                  </a:cubicBezTo>
                  <a:cubicBezTo>
                    <a:pt x="14135" y="2456"/>
                    <a:pt x="13953" y="2482"/>
                    <a:pt x="13782" y="2533"/>
                  </a:cubicBezTo>
                  <a:cubicBezTo>
                    <a:pt x="13349" y="2680"/>
                    <a:pt x="12956" y="2907"/>
                    <a:pt x="12622" y="3202"/>
                  </a:cubicBezTo>
                  <a:cubicBezTo>
                    <a:pt x="12445" y="3359"/>
                    <a:pt x="12268" y="3516"/>
                    <a:pt x="12100" y="3664"/>
                  </a:cubicBezTo>
                  <a:cubicBezTo>
                    <a:pt x="12051" y="3487"/>
                    <a:pt x="11982" y="3310"/>
                    <a:pt x="11904" y="3143"/>
                  </a:cubicBezTo>
                  <a:cubicBezTo>
                    <a:pt x="11717" y="2759"/>
                    <a:pt x="11432" y="2435"/>
                    <a:pt x="11068" y="2218"/>
                  </a:cubicBezTo>
                  <a:cubicBezTo>
                    <a:pt x="10826" y="2091"/>
                    <a:pt x="10549" y="2022"/>
                    <a:pt x="10276" y="2022"/>
                  </a:cubicBezTo>
                  <a:cubicBezTo>
                    <a:pt x="9938" y="2022"/>
                    <a:pt x="9607" y="2127"/>
                    <a:pt x="9356" y="2356"/>
                  </a:cubicBezTo>
                  <a:cubicBezTo>
                    <a:pt x="9337" y="1323"/>
                    <a:pt x="8599" y="300"/>
                    <a:pt x="7586" y="55"/>
                  </a:cubicBezTo>
                  <a:cubicBezTo>
                    <a:pt x="7435" y="18"/>
                    <a:pt x="7280" y="1"/>
                    <a:pt x="7125" y="1"/>
                  </a:cubicBezTo>
                  <a:close/>
                </a:path>
              </a:pathLst>
            </a:custGeom>
            <a:solidFill>
              <a:srgbClr val="000000">
                <a:alpha val="3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g2ed4908248b_0_658"/>
            <p:cNvSpPr/>
            <p:nvPr/>
          </p:nvSpPr>
          <p:spPr>
            <a:xfrm>
              <a:off x="-1814766" y="3042995"/>
              <a:ext cx="1342386" cy="1395314"/>
            </a:xfrm>
            <a:custGeom>
              <a:avLst/>
              <a:gdLst/>
              <a:ahLst/>
              <a:cxnLst/>
              <a:rect l="l" t="t" r="r" b="b"/>
              <a:pathLst>
                <a:path w="33174" h="34482" extrusionOk="0">
                  <a:moveTo>
                    <a:pt x="954" y="1"/>
                  </a:moveTo>
                  <a:lnTo>
                    <a:pt x="954" y="79"/>
                  </a:lnTo>
                  <a:lnTo>
                    <a:pt x="856" y="3089"/>
                  </a:lnTo>
                  <a:lnTo>
                    <a:pt x="0" y="30193"/>
                  </a:lnTo>
                  <a:lnTo>
                    <a:pt x="2095" y="30656"/>
                  </a:lnTo>
                  <a:lnTo>
                    <a:pt x="3728" y="29987"/>
                  </a:lnTo>
                  <a:lnTo>
                    <a:pt x="5016" y="31305"/>
                  </a:lnTo>
                  <a:lnTo>
                    <a:pt x="7770" y="31914"/>
                  </a:lnTo>
                  <a:lnTo>
                    <a:pt x="9648" y="30842"/>
                  </a:lnTo>
                  <a:lnTo>
                    <a:pt x="10956" y="32632"/>
                  </a:lnTo>
                  <a:lnTo>
                    <a:pt x="12904" y="33065"/>
                  </a:lnTo>
                  <a:lnTo>
                    <a:pt x="15303" y="31885"/>
                  </a:lnTo>
                  <a:lnTo>
                    <a:pt x="16474" y="33842"/>
                  </a:lnTo>
                  <a:lnTo>
                    <a:pt x="19355" y="34481"/>
                  </a:lnTo>
                  <a:lnTo>
                    <a:pt x="21794" y="30734"/>
                  </a:lnTo>
                  <a:lnTo>
                    <a:pt x="33006" y="6915"/>
                  </a:lnTo>
                  <a:lnTo>
                    <a:pt x="33085" y="6708"/>
                  </a:lnTo>
                  <a:lnTo>
                    <a:pt x="33114" y="6639"/>
                  </a:lnTo>
                  <a:lnTo>
                    <a:pt x="33173" y="6511"/>
                  </a:lnTo>
                  <a:cubicBezTo>
                    <a:pt x="33173" y="6511"/>
                    <a:pt x="32662" y="6315"/>
                    <a:pt x="31727" y="5990"/>
                  </a:cubicBezTo>
                  <a:lnTo>
                    <a:pt x="31718" y="5990"/>
                  </a:lnTo>
                  <a:cubicBezTo>
                    <a:pt x="31649" y="5980"/>
                    <a:pt x="31580" y="5951"/>
                    <a:pt x="31511" y="5931"/>
                  </a:cubicBezTo>
                  <a:cubicBezTo>
                    <a:pt x="30655" y="5646"/>
                    <a:pt x="29505" y="5282"/>
                    <a:pt x="28098" y="4859"/>
                  </a:cubicBezTo>
                  <a:cubicBezTo>
                    <a:pt x="26977" y="4525"/>
                    <a:pt x="25699" y="4161"/>
                    <a:pt x="24282" y="3787"/>
                  </a:cubicBezTo>
                  <a:cubicBezTo>
                    <a:pt x="22915" y="3433"/>
                    <a:pt x="21430" y="3050"/>
                    <a:pt x="19847" y="2695"/>
                  </a:cubicBezTo>
                  <a:cubicBezTo>
                    <a:pt x="18726" y="2430"/>
                    <a:pt x="17555" y="2184"/>
                    <a:pt x="16346" y="1938"/>
                  </a:cubicBezTo>
                  <a:cubicBezTo>
                    <a:pt x="15608" y="1791"/>
                    <a:pt x="14851" y="1653"/>
                    <a:pt x="14084" y="1515"/>
                  </a:cubicBezTo>
                  <a:cubicBezTo>
                    <a:pt x="11261" y="1004"/>
                    <a:pt x="8262" y="561"/>
                    <a:pt x="5193" y="286"/>
                  </a:cubicBezTo>
                  <a:cubicBezTo>
                    <a:pt x="3787" y="158"/>
                    <a:pt x="2371" y="60"/>
                    <a:pt x="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g2ed4908248b_0_658"/>
            <p:cNvSpPr/>
            <p:nvPr/>
          </p:nvSpPr>
          <p:spPr>
            <a:xfrm>
              <a:off x="-1729989" y="3062094"/>
              <a:ext cx="265855" cy="1247657"/>
            </a:xfrm>
            <a:custGeom>
              <a:avLst/>
              <a:gdLst/>
              <a:ahLst/>
              <a:cxnLst/>
              <a:rect l="l" t="t" r="r" b="b"/>
              <a:pathLst>
                <a:path w="6570" h="30833" extrusionOk="0">
                  <a:moveTo>
                    <a:pt x="2302" y="1"/>
                  </a:moveTo>
                  <a:lnTo>
                    <a:pt x="0" y="30184"/>
                  </a:lnTo>
                  <a:lnTo>
                    <a:pt x="2921" y="30833"/>
                  </a:lnTo>
                  <a:lnTo>
                    <a:pt x="6570" y="276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g2ed4908248b_0_658"/>
            <p:cNvSpPr/>
            <p:nvPr/>
          </p:nvSpPr>
          <p:spPr>
            <a:xfrm>
              <a:off x="-1500750" y="3097907"/>
              <a:ext cx="349051" cy="1265179"/>
            </a:xfrm>
            <a:custGeom>
              <a:avLst/>
              <a:gdLst/>
              <a:ahLst/>
              <a:cxnLst/>
              <a:rect l="l" t="t" r="r" b="b"/>
              <a:pathLst>
                <a:path w="8626" h="31266" extrusionOk="0">
                  <a:moveTo>
                    <a:pt x="4357" y="1"/>
                  </a:moveTo>
                  <a:lnTo>
                    <a:pt x="0" y="30557"/>
                  </a:lnTo>
                  <a:lnTo>
                    <a:pt x="3196" y="31266"/>
                  </a:lnTo>
                  <a:lnTo>
                    <a:pt x="8576" y="581"/>
                  </a:lnTo>
                  <a:lnTo>
                    <a:pt x="8625" y="345"/>
                  </a:lnTo>
                  <a:lnTo>
                    <a:pt x="6324" y="158"/>
                  </a:lnTo>
                  <a:lnTo>
                    <a:pt x="4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g2ed4908248b_0_658"/>
            <p:cNvSpPr/>
            <p:nvPr/>
          </p:nvSpPr>
          <p:spPr>
            <a:xfrm>
              <a:off x="-1292634" y="3141691"/>
              <a:ext cx="464053" cy="1270763"/>
            </a:xfrm>
            <a:custGeom>
              <a:avLst/>
              <a:gdLst/>
              <a:ahLst/>
              <a:cxnLst/>
              <a:rect l="l" t="t" r="r" b="b"/>
              <a:pathLst>
                <a:path w="11468" h="31404" extrusionOk="0">
                  <a:moveTo>
                    <a:pt x="7003" y="1"/>
                  </a:moveTo>
                  <a:lnTo>
                    <a:pt x="6944" y="256"/>
                  </a:lnTo>
                  <a:lnTo>
                    <a:pt x="1" y="30616"/>
                  </a:lnTo>
                  <a:lnTo>
                    <a:pt x="3571" y="31403"/>
                  </a:lnTo>
                  <a:lnTo>
                    <a:pt x="11379" y="1348"/>
                  </a:lnTo>
                  <a:lnTo>
                    <a:pt x="11468" y="1014"/>
                  </a:lnTo>
                  <a:lnTo>
                    <a:pt x="70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g2ed4908248b_0_658"/>
            <p:cNvSpPr/>
            <p:nvPr/>
          </p:nvSpPr>
          <p:spPr>
            <a:xfrm>
              <a:off x="-1031548" y="3220883"/>
              <a:ext cx="556798" cy="1235720"/>
            </a:xfrm>
            <a:custGeom>
              <a:avLst/>
              <a:gdLst/>
              <a:ahLst/>
              <a:cxnLst/>
              <a:rect l="l" t="t" r="r" b="b"/>
              <a:pathLst>
                <a:path w="13760" h="30538" extrusionOk="0">
                  <a:moveTo>
                    <a:pt x="8881" y="1"/>
                  </a:moveTo>
                  <a:lnTo>
                    <a:pt x="8743" y="463"/>
                  </a:lnTo>
                  <a:lnTo>
                    <a:pt x="0" y="30085"/>
                  </a:lnTo>
                  <a:lnTo>
                    <a:pt x="2036" y="30538"/>
                  </a:lnTo>
                  <a:lnTo>
                    <a:pt x="13651" y="2509"/>
                  </a:lnTo>
                  <a:lnTo>
                    <a:pt x="13730" y="2312"/>
                  </a:lnTo>
                  <a:lnTo>
                    <a:pt x="13759" y="2243"/>
                  </a:lnTo>
                  <a:lnTo>
                    <a:pt x="12372" y="1594"/>
                  </a:lnTo>
                  <a:lnTo>
                    <a:pt x="12363" y="1594"/>
                  </a:lnTo>
                  <a:lnTo>
                    <a:pt x="888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g2ed4908248b_0_658"/>
            <p:cNvSpPr/>
            <p:nvPr/>
          </p:nvSpPr>
          <p:spPr>
            <a:xfrm>
              <a:off x="-1780167" y="3046596"/>
              <a:ext cx="1304187" cy="275809"/>
            </a:xfrm>
            <a:custGeom>
              <a:avLst/>
              <a:gdLst/>
              <a:ahLst/>
              <a:cxnLst/>
              <a:rect l="l" t="t" r="r" b="b"/>
              <a:pathLst>
                <a:path w="32230" h="6816" extrusionOk="0">
                  <a:moveTo>
                    <a:pt x="89" y="0"/>
                  </a:moveTo>
                  <a:lnTo>
                    <a:pt x="1" y="3010"/>
                  </a:lnTo>
                  <a:cubicBezTo>
                    <a:pt x="504" y="2996"/>
                    <a:pt x="1261" y="2982"/>
                    <a:pt x="2233" y="2982"/>
                  </a:cubicBezTo>
                  <a:cubicBezTo>
                    <a:pt x="7691" y="2982"/>
                    <a:pt x="19938" y="3418"/>
                    <a:pt x="32151" y="6816"/>
                  </a:cubicBezTo>
                  <a:lnTo>
                    <a:pt x="32230" y="6619"/>
                  </a:lnTo>
                  <a:lnTo>
                    <a:pt x="30656" y="5842"/>
                  </a:lnTo>
                  <a:cubicBezTo>
                    <a:pt x="26663" y="4524"/>
                    <a:pt x="15983" y="1279"/>
                    <a:pt x="4338" y="207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rgbClr val="000000">
                <a:alpha val="1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g2ed4908248b_0_658"/>
            <p:cNvSpPr/>
            <p:nvPr/>
          </p:nvSpPr>
          <p:spPr>
            <a:xfrm>
              <a:off x="-1808817" y="2979585"/>
              <a:ext cx="1427969" cy="348363"/>
            </a:xfrm>
            <a:custGeom>
              <a:avLst/>
              <a:gdLst/>
              <a:ahLst/>
              <a:cxnLst/>
              <a:rect l="l" t="t" r="r" b="b"/>
              <a:pathLst>
                <a:path w="35289" h="8609" extrusionOk="0">
                  <a:moveTo>
                    <a:pt x="3400" y="0"/>
                  </a:moveTo>
                  <a:cubicBezTo>
                    <a:pt x="2419" y="0"/>
                    <a:pt x="1643" y="30"/>
                    <a:pt x="1083" y="63"/>
                  </a:cubicBezTo>
                  <a:cubicBezTo>
                    <a:pt x="473" y="102"/>
                    <a:pt x="1" y="614"/>
                    <a:pt x="21" y="1224"/>
                  </a:cubicBezTo>
                  <a:lnTo>
                    <a:pt x="21" y="1342"/>
                  </a:lnTo>
                  <a:cubicBezTo>
                    <a:pt x="40" y="1932"/>
                    <a:pt x="502" y="2404"/>
                    <a:pt x="1093" y="2433"/>
                  </a:cubicBezTo>
                  <a:cubicBezTo>
                    <a:pt x="3905" y="2581"/>
                    <a:pt x="11862" y="3053"/>
                    <a:pt x="17733" y="4144"/>
                  </a:cubicBezTo>
                  <a:cubicBezTo>
                    <a:pt x="23575" y="5236"/>
                    <a:pt x="31010" y="7655"/>
                    <a:pt x="33656" y="8550"/>
                  </a:cubicBezTo>
                  <a:cubicBezTo>
                    <a:pt x="33774" y="8590"/>
                    <a:pt x="33894" y="8609"/>
                    <a:pt x="34013" y="8609"/>
                  </a:cubicBezTo>
                  <a:cubicBezTo>
                    <a:pt x="34457" y="8609"/>
                    <a:pt x="34874" y="8346"/>
                    <a:pt x="35052" y="7911"/>
                  </a:cubicBezTo>
                  <a:cubicBezTo>
                    <a:pt x="35288" y="7351"/>
                    <a:pt x="35032" y="6701"/>
                    <a:pt x="34472" y="6456"/>
                  </a:cubicBezTo>
                  <a:cubicBezTo>
                    <a:pt x="32466" y="5561"/>
                    <a:pt x="27322" y="3545"/>
                    <a:pt x="18471" y="1715"/>
                  </a:cubicBezTo>
                  <a:cubicBezTo>
                    <a:pt x="11629" y="296"/>
                    <a:pt x="6495" y="0"/>
                    <a:pt x="34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2ed4908248b_0_658"/>
            <p:cNvSpPr/>
            <p:nvPr/>
          </p:nvSpPr>
          <p:spPr>
            <a:xfrm>
              <a:off x="-585411" y="3604985"/>
              <a:ext cx="373694" cy="219684"/>
            </a:xfrm>
            <a:custGeom>
              <a:avLst/>
              <a:gdLst/>
              <a:ahLst/>
              <a:cxnLst/>
              <a:rect l="l" t="t" r="r" b="b"/>
              <a:pathLst>
                <a:path w="9235" h="5429" extrusionOk="0">
                  <a:moveTo>
                    <a:pt x="4022" y="255"/>
                  </a:moveTo>
                  <a:cubicBezTo>
                    <a:pt x="4081" y="255"/>
                    <a:pt x="4140" y="265"/>
                    <a:pt x="4199" y="275"/>
                  </a:cubicBezTo>
                  <a:cubicBezTo>
                    <a:pt x="4632" y="324"/>
                    <a:pt x="5026" y="570"/>
                    <a:pt x="5252" y="944"/>
                  </a:cubicBezTo>
                  <a:cubicBezTo>
                    <a:pt x="5626" y="1593"/>
                    <a:pt x="5488" y="2527"/>
                    <a:pt x="4927" y="3206"/>
                  </a:cubicBezTo>
                  <a:cubicBezTo>
                    <a:pt x="4632" y="3569"/>
                    <a:pt x="4239" y="3845"/>
                    <a:pt x="3796" y="4022"/>
                  </a:cubicBezTo>
                  <a:cubicBezTo>
                    <a:pt x="3206" y="3402"/>
                    <a:pt x="2882" y="2576"/>
                    <a:pt x="2872" y="1720"/>
                  </a:cubicBezTo>
                  <a:cubicBezTo>
                    <a:pt x="2872" y="1366"/>
                    <a:pt x="2941" y="885"/>
                    <a:pt x="3265" y="560"/>
                  </a:cubicBezTo>
                  <a:cubicBezTo>
                    <a:pt x="3454" y="372"/>
                    <a:pt x="3714" y="264"/>
                    <a:pt x="3987" y="264"/>
                  </a:cubicBezTo>
                  <a:cubicBezTo>
                    <a:pt x="3999" y="264"/>
                    <a:pt x="4011" y="265"/>
                    <a:pt x="4022" y="265"/>
                  </a:cubicBezTo>
                  <a:lnTo>
                    <a:pt x="4022" y="255"/>
                  </a:lnTo>
                  <a:close/>
                  <a:moveTo>
                    <a:pt x="4023" y="1"/>
                  </a:moveTo>
                  <a:cubicBezTo>
                    <a:pt x="3676" y="1"/>
                    <a:pt x="3337" y="130"/>
                    <a:pt x="3078" y="373"/>
                  </a:cubicBezTo>
                  <a:cubicBezTo>
                    <a:pt x="2695" y="766"/>
                    <a:pt x="2616" y="1317"/>
                    <a:pt x="2616" y="1720"/>
                  </a:cubicBezTo>
                  <a:cubicBezTo>
                    <a:pt x="2616" y="2606"/>
                    <a:pt x="2950" y="3451"/>
                    <a:pt x="3541" y="4120"/>
                  </a:cubicBezTo>
                  <a:cubicBezTo>
                    <a:pt x="3274" y="4190"/>
                    <a:pt x="3007" y="4226"/>
                    <a:pt x="2736" y="4226"/>
                  </a:cubicBezTo>
                  <a:cubicBezTo>
                    <a:pt x="2628" y="4226"/>
                    <a:pt x="2519" y="4220"/>
                    <a:pt x="2410" y="4209"/>
                  </a:cubicBezTo>
                  <a:cubicBezTo>
                    <a:pt x="1456" y="4061"/>
                    <a:pt x="639" y="3451"/>
                    <a:pt x="246" y="2576"/>
                  </a:cubicBezTo>
                  <a:lnTo>
                    <a:pt x="0" y="2684"/>
                  </a:lnTo>
                  <a:cubicBezTo>
                    <a:pt x="433" y="3648"/>
                    <a:pt x="1328" y="4317"/>
                    <a:pt x="2370" y="4464"/>
                  </a:cubicBezTo>
                  <a:cubicBezTo>
                    <a:pt x="2498" y="4481"/>
                    <a:pt x="2626" y="4489"/>
                    <a:pt x="2753" y="4489"/>
                  </a:cubicBezTo>
                  <a:cubicBezTo>
                    <a:pt x="3086" y="4489"/>
                    <a:pt x="3417" y="4433"/>
                    <a:pt x="3737" y="4327"/>
                  </a:cubicBezTo>
                  <a:cubicBezTo>
                    <a:pt x="4455" y="4995"/>
                    <a:pt x="5399" y="5389"/>
                    <a:pt x="6383" y="5428"/>
                  </a:cubicBezTo>
                  <a:lnTo>
                    <a:pt x="6511" y="5428"/>
                  </a:lnTo>
                  <a:cubicBezTo>
                    <a:pt x="7524" y="5428"/>
                    <a:pt x="8724" y="4986"/>
                    <a:pt x="9235" y="3963"/>
                  </a:cubicBezTo>
                  <a:lnTo>
                    <a:pt x="8999" y="3845"/>
                  </a:lnTo>
                  <a:cubicBezTo>
                    <a:pt x="8534" y="4766"/>
                    <a:pt x="7418" y="5164"/>
                    <a:pt x="6492" y="5164"/>
                  </a:cubicBezTo>
                  <a:cubicBezTo>
                    <a:pt x="6458" y="5164"/>
                    <a:pt x="6425" y="5164"/>
                    <a:pt x="6393" y="5163"/>
                  </a:cubicBezTo>
                  <a:cubicBezTo>
                    <a:pt x="5517" y="5123"/>
                    <a:pt x="4681" y="4799"/>
                    <a:pt x="4013" y="4228"/>
                  </a:cubicBezTo>
                  <a:cubicBezTo>
                    <a:pt x="4455" y="4032"/>
                    <a:pt x="4839" y="3746"/>
                    <a:pt x="5144" y="3373"/>
                  </a:cubicBezTo>
                  <a:cubicBezTo>
                    <a:pt x="5773" y="2615"/>
                    <a:pt x="5911" y="1553"/>
                    <a:pt x="5488" y="816"/>
                  </a:cubicBezTo>
                  <a:cubicBezTo>
                    <a:pt x="5222" y="373"/>
                    <a:pt x="4760" y="78"/>
                    <a:pt x="4249" y="19"/>
                  </a:cubicBezTo>
                  <a:cubicBezTo>
                    <a:pt x="4174" y="7"/>
                    <a:pt x="4098" y="1"/>
                    <a:pt x="40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g2ed4908248b_0_658"/>
            <p:cNvSpPr/>
            <p:nvPr/>
          </p:nvSpPr>
          <p:spPr>
            <a:xfrm>
              <a:off x="-906103" y="4148321"/>
              <a:ext cx="550324" cy="499338"/>
            </a:xfrm>
            <a:custGeom>
              <a:avLst/>
              <a:gdLst/>
              <a:ahLst/>
              <a:cxnLst/>
              <a:rect l="l" t="t" r="r" b="b"/>
              <a:pathLst>
                <a:path w="13600" h="12340" extrusionOk="0">
                  <a:moveTo>
                    <a:pt x="8220" y="5337"/>
                  </a:moveTo>
                  <a:lnTo>
                    <a:pt x="8220" y="5337"/>
                  </a:lnTo>
                  <a:cubicBezTo>
                    <a:pt x="8328" y="5347"/>
                    <a:pt x="8427" y="5357"/>
                    <a:pt x="8535" y="5376"/>
                  </a:cubicBezTo>
                  <a:cubicBezTo>
                    <a:pt x="8879" y="5435"/>
                    <a:pt x="9518" y="5622"/>
                    <a:pt x="9764" y="6124"/>
                  </a:cubicBezTo>
                  <a:cubicBezTo>
                    <a:pt x="9872" y="6370"/>
                    <a:pt x="9853" y="6655"/>
                    <a:pt x="9725" y="6891"/>
                  </a:cubicBezTo>
                  <a:cubicBezTo>
                    <a:pt x="9636" y="7048"/>
                    <a:pt x="9479" y="7157"/>
                    <a:pt x="9302" y="7176"/>
                  </a:cubicBezTo>
                  <a:cubicBezTo>
                    <a:pt x="9288" y="7177"/>
                    <a:pt x="9275" y="7178"/>
                    <a:pt x="9261" y="7178"/>
                  </a:cubicBezTo>
                  <a:cubicBezTo>
                    <a:pt x="8888" y="7178"/>
                    <a:pt x="8608" y="6789"/>
                    <a:pt x="8466" y="6429"/>
                  </a:cubicBezTo>
                  <a:cubicBezTo>
                    <a:pt x="8318" y="6075"/>
                    <a:pt x="8240" y="5711"/>
                    <a:pt x="8220" y="5337"/>
                  </a:cubicBezTo>
                  <a:close/>
                  <a:moveTo>
                    <a:pt x="4070" y="9232"/>
                  </a:moveTo>
                  <a:cubicBezTo>
                    <a:pt x="4345" y="9310"/>
                    <a:pt x="4601" y="9418"/>
                    <a:pt x="4847" y="9576"/>
                  </a:cubicBezTo>
                  <a:cubicBezTo>
                    <a:pt x="5161" y="9782"/>
                    <a:pt x="5368" y="10018"/>
                    <a:pt x="5437" y="10274"/>
                  </a:cubicBezTo>
                  <a:cubicBezTo>
                    <a:pt x="5516" y="10540"/>
                    <a:pt x="5417" y="10884"/>
                    <a:pt x="5152" y="10992"/>
                  </a:cubicBezTo>
                  <a:cubicBezTo>
                    <a:pt x="5101" y="11013"/>
                    <a:pt x="5046" y="11024"/>
                    <a:pt x="4992" y="11024"/>
                  </a:cubicBezTo>
                  <a:cubicBezTo>
                    <a:pt x="4920" y="11024"/>
                    <a:pt x="4849" y="11006"/>
                    <a:pt x="4788" y="10972"/>
                  </a:cubicBezTo>
                  <a:cubicBezTo>
                    <a:pt x="4542" y="10845"/>
                    <a:pt x="4306" y="10520"/>
                    <a:pt x="4207" y="10166"/>
                  </a:cubicBezTo>
                  <a:cubicBezTo>
                    <a:pt x="4119" y="9861"/>
                    <a:pt x="4070" y="9546"/>
                    <a:pt x="4070" y="9232"/>
                  </a:cubicBezTo>
                  <a:close/>
                  <a:moveTo>
                    <a:pt x="12173" y="0"/>
                  </a:moveTo>
                  <a:cubicBezTo>
                    <a:pt x="11930" y="0"/>
                    <a:pt x="11681" y="35"/>
                    <a:pt x="11436" y="105"/>
                  </a:cubicBezTo>
                  <a:cubicBezTo>
                    <a:pt x="10807" y="292"/>
                    <a:pt x="10197" y="685"/>
                    <a:pt x="9597" y="1305"/>
                  </a:cubicBezTo>
                  <a:cubicBezTo>
                    <a:pt x="8682" y="2239"/>
                    <a:pt x="7955" y="3645"/>
                    <a:pt x="7945" y="5062"/>
                  </a:cubicBezTo>
                  <a:lnTo>
                    <a:pt x="7905" y="5062"/>
                  </a:lnTo>
                  <a:cubicBezTo>
                    <a:pt x="7887" y="5061"/>
                    <a:pt x="7868" y="5061"/>
                    <a:pt x="7850" y="5061"/>
                  </a:cubicBezTo>
                  <a:cubicBezTo>
                    <a:pt x="5701" y="5061"/>
                    <a:pt x="3921" y="6752"/>
                    <a:pt x="3814" y="8907"/>
                  </a:cubicBezTo>
                  <a:cubicBezTo>
                    <a:pt x="3637" y="8877"/>
                    <a:pt x="3462" y="8863"/>
                    <a:pt x="3290" y="8863"/>
                  </a:cubicBezTo>
                  <a:cubicBezTo>
                    <a:pt x="1474" y="8863"/>
                    <a:pt x="1" y="10462"/>
                    <a:pt x="234" y="12339"/>
                  </a:cubicBezTo>
                  <a:lnTo>
                    <a:pt x="500" y="12300"/>
                  </a:lnTo>
                  <a:cubicBezTo>
                    <a:pt x="286" y="10592"/>
                    <a:pt x="1635" y="9133"/>
                    <a:pt x="3277" y="9133"/>
                  </a:cubicBezTo>
                  <a:cubicBezTo>
                    <a:pt x="3450" y="9133"/>
                    <a:pt x="3626" y="9149"/>
                    <a:pt x="3804" y="9182"/>
                  </a:cubicBezTo>
                  <a:cubicBezTo>
                    <a:pt x="3804" y="9537"/>
                    <a:pt x="3853" y="9891"/>
                    <a:pt x="3952" y="10235"/>
                  </a:cubicBezTo>
                  <a:cubicBezTo>
                    <a:pt x="4040" y="10559"/>
                    <a:pt x="4286" y="11012"/>
                    <a:pt x="4670" y="11208"/>
                  </a:cubicBezTo>
                  <a:cubicBezTo>
                    <a:pt x="4777" y="11259"/>
                    <a:pt x="4890" y="11287"/>
                    <a:pt x="5005" y="11287"/>
                  </a:cubicBezTo>
                  <a:cubicBezTo>
                    <a:pt x="5090" y="11287"/>
                    <a:pt x="5176" y="11272"/>
                    <a:pt x="5260" y="11238"/>
                  </a:cubicBezTo>
                  <a:cubicBezTo>
                    <a:pt x="5673" y="11081"/>
                    <a:pt x="5811" y="10579"/>
                    <a:pt x="5702" y="10205"/>
                  </a:cubicBezTo>
                  <a:cubicBezTo>
                    <a:pt x="5614" y="9881"/>
                    <a:pt x="5378" y="9596"/>
                    <a:pt x="4994" y="9350"/>
                  </a:cubicBezTo>
                  <a:cubicBezTo>
                    <a:pt x="4709" y="9173"/>
                    <a:pt x="4404" y="9035"/>
                    <a:pt x="4080" y="8956"/>
                  </a:cubicBezTo>
                  <a:cubicBezTo>
                    <a:pt x="4157" y="6927"/>
                    <a:pt x="5829" y="5326"/>
                    <a:pt x="7845" y="5326"/>
                  </a:cubicBezTo>
                  <a:cubicBezTo>
                    <a:pt x="7882" y="5326"/>
                    <a:pt x="7918" y="5326"/>
                    <a:pt x="7955" y="5327"/>
                  </a:cubicBezTo>
                  <a:cubicBezTo>
                    <a:pt x="7984" y="5740"/>
                    <a:pt x="8073" y="6144"/>
                    <a:pt x="8230" y="6527"/>
                  </a:cubicBezTo>
                  <a:cubicBezTo>
                    <a:pt x="8410" y="6972"/>
                    <a:pt x="8772" y="7444"/>
                    <a:pt x="9263" y="7444"/>
                  </a:cubicBezTo>
                  <a:cubicBezTo>
                    <a:pt x="9282" y="7444"/>
                    <a:pt x="9302" y="7443"/>
                    <a:pt x="9322" y="7442"/>
                  </a:cubicBezTo>
                  <a:cubicBezTo>
                    <a:pt x="9597" y="7422"/>
                    <a:pt x="9833" y="7265"/>
                    <a:pt x="9961" y="7029"/>
                  </a:cubicBezTo>
                  <a:cubicBezTo>
                    <a:pt x="10148" y="6714"/>
                    <a:pt x="10158" y="6330"/>
                    <a:pt x="10010" y="6006"/>
                  </a:cubicBezTo>
                  <a:cubicBezTo>
                    <a:pt x="9705" y="5396"/>
                    <a:pt x="8987" y="5190"/>
                    <a:pt x="8584" y="5121"/>
                  </a:cubicBezTo>
                  <a:cubicBezTo>
                    <a:pt x="8466" y="5101"/>
                    <a:pt x="8338" y="5081"/>
                    <a:pt x="8220" y="5072"/>
                  </a:cubicBezTo>
                  <a:cubicBezTo>
                    <a:pt x="8220" y="3724"/>
                    <a:pt x="8918" y="2387"/>
                    <a:pt x="9794" y="1492"/>
                  </a:cubicBezTo>
                  <a:cubicBezTo>
                    <a:pt x="10364" y="902"/>
                    <a:pt x="10925" y="528"/>
                    <a:pt x="11515" y="361"/>
                  </a:cubicBezTo>
                  <a:cubicBezTo>
                    <a:pt x="11736" y="298"/>
                    <a:pt x="11962" y="268"/>
                    <a:pt x="12182" y="268"/>
                  </a:cubicBezTo>
                  <a:cubicBezTo>
                    <a:pt x="12655" y="268"/>
                    <a:pt x="13103" y="410"/>
                    <a:pt x="13433" y="685"/>
                  </a:cubicBezTo>
                  <a:lnTo>
                    <a:pt x="13600" y="479"/>
                  </a:lnTo>
                  <a:cubicBezTo>
                    <a:pt x="13221" y="167"/>
                    <a:pt x="12711" y="0"/>
                    <a:pt x="121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g2ed4908248b_0_658"/>
            <p:cNvSpPr/>
            <p:nvPr/>
          </p:nvSpPr>
          <p:spPr>
            <a:xfrm>
              <a:off x="-2335319" y="3672199"/>
              <a:ext cx="1788108" cy="1024412"/>
            </a:xfrm>
            <a:custGeom>
              <a:avLst/>
              <a:gdLst/>
              <a:ahLst/>
              <a:cxnLst/>
              <a:rect l="l" t="t" r="r" b="b"/>
              <a:pathLst>
                <a:path w="44189" h="25316" extrusionOk="0">
                  <a:moveTo>
                    <a:pt x="38346" y="0"/>
                  </a:moveTo>
                  <a:lnTo>
                    <a:pt x="9255" y="4200"/>
                  </a:lnTo>
                  <a:lnTo>
                    <a:pt x="9865" y="8340"/>
                  </a:lnTo>
                  <a:lnTo>
                    <a:pt x="2371" y="9196"/>
                  </a:lnTo>
                  <a:cubicBezTo>
                    <a:pt x="2371" y="9196"/>
                    <a:pt x="2616" y="12904"/>
                    <a:pt x="0" y="13631"/>
                  </a:cubicBezTo>
                  <a:lnTo>
                    <a:pt x="2312" y="22886"/>
                  </a:lnTo>
                  <a:cubicBezTo>
                    <a:pt x="2312" y="22886"/>
                    <a:pt x="2671" y="22799"/>
                    <a:pt x="3191" y="22799"/>
                  </a:cubicBezTo>
                  <a:cubicBezTo>
                    <a:pt x="4245" y="22799"/>
                    <a:pt x="5961" y="23156"/>
                    <a:pt x="6698" y="25315"/>
                  </a:cubicBezTo>
                  <a:lnTo>
                    <a:pt x="35966" y="20880"/>
                  </a:lnTo>
                  <a:cubicBezTo>
                    <a:pt x="35966" y="20880"/>
                    <a:pt x="35661" y="17713"/>
                    <a:pt x="38887" y="16985"/>
                  </a:cubicBezTo>
                  <a:lnTo>
                    <a:pt x="38641" y="15343"/>
                  </a:lnTo>
                  <a:lnTo>
                    <a:pt x="41936" y="14428"/>
                  </a:lnTo>
                  <a:cubicBezTo>
                    <a:pt x="41936" y="14428"/>
                    <a:pt x="41326" y="11015"/>
                    <a:pt x="44188" y="10288"/>
                  </a:cubicBezTo>
                  <a:lnTo>
                    <a:pt x="42605" y="1948"/>
                  </a:lnTo>
                  <a:cubicBezTo>
                    <a:pt x="42605" y="1948"/>
                    <a:pt x="42222" y="2024"/>
                    <a:pt x="41680" y="2024"/>
                  </a:cubicBezTo>
                  <a:cubicBezTo>
                    <a:pt x="40620" y="2024"/>
                    <a:pt x="38952" y="1731"/>
                    <a:pt x="383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g2ed4908248b_0_658"/>
            <p:cNvSpPr/>
            <p:nvPr/>
          </p:nvSpPr>
          <p:spPr>
            <a:xfrm>
              <a:off x="-1960848" y="3842115"/>
              <a:ext cx="934094" cy="167606"/>
            </a:xfrm>
            <a:custGeom>
              <a:avLst/>
              <a:gdLst/>
              <a:ahLst/>
              <a:cxnLst/>
              <a:rect l="l" t="t" r="r" b="b"/>
              <a:pathLst>
                <a:path w="23084" h="4142" extrusionOk="0">
                  <a:moveTo>
                    <a:pt x="1" y="1"/>
                  </a:moveTo>
                  <a:lnTo>
                    <a:pt x="611" y="4141"/>
                  </a:lnTo>
                  <a:lnTo>
                    <a:pt x="23083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g2ed4908248b_0_658"/>
            <p:cNvSpPr/>
            <p:nvPr/>
          </p:nvSpPr>
          <p:spPr>
            <a:xfrm>
              <a:off x="-1030779" y="3875904"/>
              <a:ext cx="274272" cy="488413"/>
            </a:xfrm>
            <a:custGeom>
              <a:avLst/>
              <a:gdLst/>
              <a:ahLst/>
              <a:cxnLst/>
              <a:rect l="l" t="t" r="r" b="b"/>
              <a:pathLst>
                <a:path w="6778" h="12070" extrusionOk="0">
                  <a:moveTo>
                    <a:pt x="130" y="0"/>
                  </a:moveTo>
                  <a:cubicBezTo>
                    <a:pt x="123" y="0"/>
                    <a:pt x="116" y="1"/>
                    <a:pt x="109" y="2"/>
                  </a:cubicBezTo>
                  <a:cubicBezTo>
                    <a:pt x="50" y="22"/>
                    <a:pt x="1" y="81"/>
                    <a:pt x="21" y="140"/>
                  </a:cubicBezTo>
                  <a:cubicBezTo>
                    <a:pt x="188" y="867"/>
                    <a:pt x="620" y="1507"/>
                    <a:pt x="1240" y="1929"/>
                  </a:cubicBezTo>
                  <a:cubicBezTo>
                    <a:pt x="1772" y="2289"/>
                    <a:pt x="2426" y="2469"/>
                    <a:pt x="3191" y="2469"/>
                  </a:cubicBezTo>
                  <a:cubicBezTo>
                    <a:pt x="3514" y="2469"/>
                    <a:pt x="3857" y="2436"/>
                    <a:pt x="4220" y="2372"/>
                  </a:cubicBezTo>
                  <a:lnTo>
                    <a:pt x="6531" y="11981"/>
                  </a:lnTo>
                  <a:cubicBezTo>
                    <a:pt x="6541" y="12030"/>
                    <a:pt x="6590" y="12069"/>
                    <a:pt x="6649" y="12069"/>
                  </a:cubicBezTo>
                  <a:cubicBezTo>
                    <a:pt x="6659" y="12069"/>
                    <a:pt x="6669" y="12059"/>
                    <a:pt x="6679" y="12059"/>
                  </a:cubicBezTo>
                  <a:cubicBezTo>
                    <a:pt x="6738" y="12040"/>
                    <a:pt x="6777" y="11981"/>
                    <a:pt x="6767" y="11912"/>
                  </a:cubicBezTo>
                  <a:lnTo>
                    <a:pt x="4427" y="2205"/>
                  </a:lnTo>
                  <a:cubicBezTo>
                    <a:pt x="4409" y="2152"/>
                    <a:pt x="4360" y="2115"/>
                    <a:pt x="4307" y="2115"/>
                  </a:cubicBezTo>
                  <a:cubicBezTo>
                    <a:pt x="4301" y="2115"/>
                    <a:pt x="4295" y="2115"/>
                    <a:pt x="4289" y="2116"/>
                  </a:cubicBezTo>
                  <a:cubicBezTo>
                    <a:pt x="3900" y="2193"/>
                    <a:pt x="3533" y="2231"/>
                    <a:pt x="3191" y="2231"/>
                  </a:cubicBezTo>
                  <a:cubicBezTo>
                    <a:pt x="2477" y="2231"/>
                    <a:pt x="1866" y="2065"/>
                    <a:pt x="1368" y="1733"/>
                  </a:cubicBezTo>
                  <a:cubicBezTo>
                    <a:pt x="807" y="1339"/>
                    <a:pt x="414" y="759"/>
                    <a:pt x="247" y="100"/>
                  </a:cubicBezTo>
                  <a:cubicBezTo>
                    <a:pt x="238" y="38"/>
                    <a:pt x="189" y="0"/>
                    <a:pt x="1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g2ed4908248b_0_658"/>
            <p:cNvSpPr/>
            <p:nvPr/>
          </p:nvSpPr>
          <p:spPr>
            <a:xfrm>
              <a:off x="-819021" y="3790804"/>
              <a:ext cx="139321" cy="332744"/>
            </a:xfrm>
            <a:custGeom>
              <a:avLst/>
              <a:gdLst/>
              <a:ahLst/>
              <a:cxnLst/>
              <a:rect l="l" t="t" r="r" b="b"/>
              <a:pathLst>
                <a:path w="3443" h="8223" extrusionOk="0">
                  <a:moveTo>
                    <a:pt x="1800" y="0"/>
                  </a:moveTo>
                  <a:lnTo>
                    <a:pt x="0" y="246"/>
                  </a:lnTo>
                  <a:lnTo>
                    <a:pt x="1711" y="8222"/>
                  </a:lnTo>
                  <a:lnTo>
                    <a:pt x="3442" y="7976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g2ed4908248b_0_658"/>
            <p:cNvSpPr/>
            <p:nvPr/>
          </p:nvSpPr>
          <p:spPr>
            <a:xfrm>
              <a:off x="-1088079" y="4035542"/>
              <a:ext cx="139321" cy="332339"/>
            </a:xfrm>
            <a:custGeom>
              <a:avLst/>
              <a:gdLst/>
              <a:ahLst/>
              <a:cxnLst/>
              <a:rect l="l" t="t" r="r" b="b"/>
              <a:pathLst>
                <a:path w="3443" h="8213" extrusionOk="0">
                  <a:moveTo>
                    <a:pt x="1800" y="1"/>
                  </a:moveTo>
                  <a:lnTo>
                    <a:pt x="1" y="246"/>
                  </a:lnTo>
                  <a:lnTo>
                    <a:pt x="1712" y="8213"/>
                  </a:lnTo>
                  <a:lnTo>
                    <a:pt x="3443" y="7977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g2ed4908248b_0_658"/>
            <p:cNvSpPr/>
            <p:nvPr/>
          </p:nvSpPr>
          <p:spPr>
            <a:xfrm>
              <a:off x="-1992249" y="4238357"/>
              <a:ext cx="125765" cy="156721"/>
            </a:xfrm>
            <a:custGeom>
              <a:avLst/>
              <a:gdLst/>
              <a:ahLst/>
              <a:cxnLst/>
              <a:rect l="l" t="t" r="r" b="b"/>
              <a:pathLst>
                <a:path w="3108" h="3873" extrusionOk="0">
                  <a:moveTo>
                    <a:pt x="1738" y="0"/>
                  </a:moveTo>
                  <a:cubicBezTo>
                    <a:pt x="1677" y="0"/>
                    <a:pt x="1616" y="5"/>
                    <a:pt x="1554" y="14"/>
                  </a:cubicBezTo>
                  <a:cubicBezTo>
                    <a:pt x="374" y="171"/>
                    <a:pt x="0" y="1293"/>
                    <a:pt x="128" y="2227"/>
                  </a:cubicBezTo>
                  <a:cubicBezTo>
                    <a:pt x="245" y="3070"/>
                    <a:pt x="623" y="3873"/>
                    <a:pt x="1674" y="3873"/>
                  </a:cubicBezTo>
                  <a:cubicBezTo>
                    <a:pt x="1775" y="3873"/>
                    <a:pt x="1883" y="3865"/>
                    <a:pt x="1996" y="3850"/>
                  </a:cubicBezTo>
                  <a:cubicBezTo>
                    <a:pt x="2616" y="3761"/>
                    <a:pt x="2950" y="3378"/>
                    <a:pt x="3108" y="2778"/>
                  </a:cubicBezTo>
                  <a:lnTo>
                    <a:pt x="2980" y="2738"/>
                  </a:lnTo>
                  <a:cubicBezTo>
                    <a:pt x="2862" y="3181"/>
                    <a:pt x="2557" y="3584"/>
                    <a:pt x="2036" y="3653"/>
                  </a:cubicBezTo>
                  <a:cubicBezTo>
                    <a:pt x="1997" y="3658"/>
                    <a:pt x="1960" y="3661"/>
                    <a:pt x="1923" y="3661"/>
                  </a:cubicBezTo>
                  <a:cubicBezTo>
                    <a:pt x="1293" y="3661"/>
                    <a:pt x="918" y="2887"/>
                    <a:pt x="806" y="2060"/>
                  </a:cubicBezTo>
                  <a:cubicBezTo>
                    <a:pt x="659" y="988"/>
                    <a:pt x="1013" y="240"/>
                    <a:pt x="1623" y="152"/>
                  </a:cubicBezTo>
                  <a:cubicBezTo>
                    <a:pt x="1671" y="145"/>
                    <a:pt x="1717" y="142"/>
                    <a:pt x="1760" y="142"/>
                  </a:cubicBezTo>
                  <a:cubicBezTo>
                    <a:pt x="2048" y="142"/>
                    <a:pt x="2238" y="268"/>
                    <a:pt x="2272" y="319"/>
                  </a:cubicBezTo>
                  <a:lnTo>
                    <a:pt x="2272" y="329"/>
                  </a:lnTo>
                  <a:lnTo>
                    <a:pt x="2233" y="329"/>
                  </a:lnTo>
                  <a:cubicBezTo>
                    <a:pt x="2036" y="358"/>
                    <a:pt x="1918" y="535"/>
                    <a:pt x="1947" y="722"/>
                  </a:cubicBezTo>
                  <a:cubicBezTo>
                    <a:pt x="1965" y="901"/>
                    <a:pt x="2121" y="1031"/>
                    <a:pt x="2297" y="1031"/>
                  </a:cubicBezTo>
                  <a:cubicBezTo>
                    <a:pt x="2315" y="1031"/>
                    <a:pt x="2333" y="1030"/>
                    <a:pt x="2351" y="1027"/>
                  </a:cubicBezTo>
                  <a:cubicBezTo>
                    <a:pt x="2557" y="998"/>
                    <a:pt x="2695" y="811"/>
                    <a:pt x="2655" y="614"/>
                  </a:cubicBezTo>
                  <a:cubicBezTo>
                    <a:pt x="2612" y="250"/>
                    <a:pt x="2194" y="0"/>
                    <a:pt x="1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g2ed4908248b_0_658"/>
            <p:cNvSpPr/>
            <p:nvPr/>
          </p:nvSpPr>
          <p:spPr>
            <a:xfrm>
              <a:off x="-1861342" y="4224963"/>
              <a:ext cx="78462" cy="156074"/>
            </a:xfrm>
            <a:custGeom>
              <a:avLst/>
              <a:gdLst/>
              <a:ahLst/>
              <a:cxnLst/>
              <a:rect l="l" t="t" r="r" b="b"/>
              <a:pathLst>
                <a:path w="1939" h="3857" extrusionOk="0">
                  <a:moveTo>
                    <a:pt x="1446" y="1"/>
                  </a:moveTo>
                  <a:lnTo>
                    <a:pt x="1" y="198"/>
                  </a:lnTo>
                  <a:lnTo>
                    <a:pt x="20" y="316"/>
                  </a:lnTo>
                  <a:lnTo>
                    <a:pt x="414" y="286"/>
                  </a:lnTo>
                  <a:lnTo>
                    <a:pt x="876" y="3659"/>
                  </a:lnTo>
                  <a:lnTo>
                    <a:pt x="483" y="3738"/>
                  </a:lnTo>
                  <a:lnTo>
                    <a:pt x="502" y="3856"/>
                  </a:lnTo>
                  <a:lnTo>
                    <a:pt x="1938" y="3659"/>
                  </a:lnTo>
                  <a:lnTo>
                    <a:pt x="1928" y="3541"/>
                  </a:lnTo>
                  <a:lnTo>
                    <a:pt x="1525" y="3571"/>
                  </a:lnTo>
                  <a:lnTo>
                    <a:pt x="1063" y="207"/>
                  </a:lnTo>
                  <a:lnTo>
                    <a:pt x="1456" y="129"/>
                  </a:lnTo>
                  <a:lnTo>
                    <a:pt x="14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g2ed4908248b_0_658"/>
            <p:cNvSpPr/>
            <p:nvPr/>
          </p:nvSpPr>
          <p:spPr>
            <a:xfrm>
              <a:off x="-1777780" y="4203880"/>
              <a:ext cx="137743" cy="165987"/>
            </a:xfrm>
            <a:custGeom>
              <a:avLst/>
              <a:gdLst/>
              <a:ahLst/>
              <a:cxnLst/>
              <a:rect l="l" t="t" r="r" b="b"/>
              <a:pathLst>
                <a:path w="3404" h="4102" extrusionOk="0">
                  <a:moveTo>
                    <a:pt x="3256" y="1"/>
                  </a:moveTo>
                  <a:lnTo>
                    <a:pt x="2312" y="138"/>
                  </a:lnTo>
                  <a:lnTo>
                    <a:pt x="2332" y="247"/>
                  </a:lnTo>
                  <a:lnTo>
                    <a:pt x="2725" y="217"/>
                  </a:lnTo>
                  <a:lnTo>
                    <a:pt x="3109" y="2735"/>
                  </a:lnTo>
                  <a:lnTo>
                    <a:pt x="552" y="374"/>
                  </a:lnTo>
                  <a:lnTo>
                    <a:pt x="1" y="453"/>
                  </a:lnTo>
                  <a:lnTo>
                    <a:pt x="21" y="571"/>
                  </a:lnTo>
                  <a:lnTo>
                    <a:pt x="414" y="542"/>
                  </a:lnTo>
                  <a:lnTo>
                    <a:pt x="906" y="3905"/>
                  </a:lnTo>
                  <a:lnTo>
                    <a:pt x="512" y="3984"/>
                  </a:lnTo>
                  <a:lnTo>
                    <a:pt x="532" y="4102"/>
                  </a:lnTo>
                  <a:lnTo>
                    <a:pt x="1476" y="3964"/>
                  </a:lnTo>
                  <a:lnTo>
                    <a:pt x="1457" y="3856"/>
                  </a:lnTo>
                  <a:lnTo>
                    <a:pt x="1063" y="3885"/>
                  </a:lnTo>
                  <a:lnTo>
                    <a:pt x="689" y="1407"/>
                  </a:lnTo>
                  <a:lnTo>
                    <a:pt x="3246" y="3777"/>
                  </a:lnTo>
                  <a:lnTo>
                    <a:pt x="3404" y="3758"/>
                  </a:lnTo>
                  <a:lnTo>
                    <a:pt x="2883" y="197"/>
                  </a:lnTo>
                  <a:lnTo>
                    <a:pt x="3276" y="119"/>
                  </a:lnTo>
                  <a:lnTo>
                    <a:pt x="3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g2ed4908248b_0_658"/>
            <p:cNvSpPr/>
            <p:nvPr/>
          </p:nvSpPr>
          <p:spPr>
            <a:xfrm>
              <a:off x="-1620165" y="4186359"/>
              <a:ext cx="126210" cy="161617"/>
            </a:xfrm>
            <a:custGeom>
              <a:avLst/>
              <a:gdLst/>
              <a:ahLst/>
              <a:cxnLst/>
              <a:rect l="l" t="t" r="r" b="b"/>
              <a:pathLst>
                <a:path w="3119" h="3994" extrusionOk="0">
                  <a:moveTo>
                    <a:pt x="2518" y="1"/>
                  </a:moveTo>
                  <a:lnTo>
                    <a:pt x="1" y="345"/>
                  </a:lnTo>
                  <a:lnTo>
                    <a:pt x="20" y="463"/>
                  </a:lnTo>
                  <a:lnTo>
                    <a:pt x="414" y="434"/>
                  </a:lnTo>
                  <a:lnTo>
                    <a:pt x="866" y="3797"/>
                  </a:lnTo>
                  <a:lnTo>
                    <a:pt x="482" y="3886"/>
                  </a:lnTo>
                  <a:lnTo>
                    <a:pt x="492" y="3994"/>
                  </a:lnTo>
                  <a:lnTo>
                    <a:pt x="3118" y="3640"/>
                  </a:lnTo>
                  <a:lnTo>
                    <a:pt x="3000" y="2587"/>
                  </a:lnTo>
                  <a:lnTo>
                    <a:pt x="2892" y="2607"/>
                  </a:lnTo>
                  <a:cubicBezTo>
                    <a:pt x="2862" y="3207"/>
                    <a:pt x="2784" y="3541"/>
                    <a:pt x="2174" y="3620"/>
                  </a:cubicBezTo>
                  <a:cubicBezTo>
                    <a:pt x="1987" y="3650"/>
                    <a:pt x="1722" y="3679"/>
                    <a:pt x="1525" y="3689"/>
                  </a:cubicBezTo>
                  <a:lnTo>
                    <a:pt x="1299" y="2047"/>
                  </a:lnTo>
                  <a:cubicBezTo>
                    <a:pt x="1377" y="2027"/>
                    <a:pt x="1535" y="2007"/>
                    <a:pt x="1574" y="1997"/>
                  </a:cubicBezTo>
                  <a:cubicBezTo>
                    <a:pt x="1619" y="1991"/>
                    <a:pt x="1661" y="1988"/>
                    <a:pt x="1701" y="1988"/>
                  </a:cubicBezTo>
                  <a:cubicBezTo>
                    <a:pt x="1963" y="1988"/>
                    <a:pt x="2103" y="2138"/>
                    <a:pt x="2154" y="2548"/>
                  </a:cubicBezTo>
                  <a:lnTo>
                    <a:pt x="2302" y="2528"/>
                  </a:lnTo>
                  <a:lnTo>
                    <a:pt x="2105" y="1161"/>
                  </a:lnTo>
                  <a:lnTo>
                    <a:pt x="1968" y="1181"/>
                  </a:lnTo>
                  <a:cubicBezTo>
                    <a:pt x="2036" y="1653"/>
                    <a:pt x="1899" y="1811"/>
                    <a:pt x="1554" y="1860"/>
                  </a:cubicBezTo>
                  <a:cubicBezTo>
                    <a:pt x="1486" y="1870"/>
                    <a:pt x="1348" y="1889"/>
                    <a:pt x="1279" y="1889"/>
                  </a:cubicBezTo>
                  <a:lnTo>
                    <a:pt x="1073" y="375"/>
                  </a:lnTo>
                  <a:cubicBezTo>
                    <a:pt x="1269" y="325"/>
                    <a:pt x="1456" y="296"/>
                    <a:pt x="1613" y="266"/>
                  </a:cubicBezTo>
                  <a:cubicBezTo>
                    <a:pt x="1671" y="259"/>
                    <a:pt x="1724" y="256"/>
                    <a:pt x="1774" y="256"/>
                  </a:cubicBezTo>
                  <a:cubicBezTo>
                    <a:pt x="2260" y="256"/>
                    <a:pt x="2435" y="590"/>
                    <a:pt x="2577" y="1053"/>
                  </a:cubicBezTo>
                  <a:lnTo>
                    <a:pt x="2685" y="1043"/>
                  </a:lnTo>
                  <a:lnTo>
                    <a:pt x="25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g2ed4908248b_0_658"/>
            <p:cNvSpPr/>
            <p:nvPr/>
          </p:nvSpPr>
          <p:spPr>
            <a:xfrm>
              <a:off x="-1484038" y="4158923"/>
              <a:ext cx="190631" cy="170358"/>
            </a:xfrm>
            <a:custGeom>
              <a:avLst/>
              <a:gdLst/>
              <a:ahLst/>
              <a:cxnLst/>
              <a:rect l="l" t="t" r="r" b="b"/>
              <a:pathLst>
                <a:path w="4711" h="4210" extrusionOk="0">
                  <a:moveTo>
                    <a:pt x="4209" y="0"/>
                  </a:moveTo>
                  <a:lnTo>
                    <a:pt x="3167" y="138"/>
                  </a:lnTo>
                  <a:lnTo>
                    <a:pt x="2537" y="3000"/>
                  </a:lnTo>
                  <a:lnTo>
                    <a:pt x="1092" y="413"/>
                  </a:lnTo>
                  <a:lnTo>
                    <a:pt x="0" y="571"/>
                  </a:lnTo>
                  <a:lnTo>
                    <a:pt x="20" y="679"/>
                  </a:lnTo>
                  <a:lnTo>
                    <a:pt x="413" y="649"/>
                  </a:lnTo>
                  <a:lnTo>
                    <a:pt x="875" y="4013"/>
                  </a:lnTo>
                  <a:lnTo>
                    <a:pt x="492" y="4092"/>
                  </a:lnTo>
                  <a:lnTo>
                    <a:pt x="502" y="4210"/>
                  </a:lnTo>
                  <a:lnTo>
                    <a:pt x="1436" y="4092"/>
                  </a:lnTo>
                  <a:lnTo>
                    <a:pt x="1416" y="3974"/>
                  </a:lnTo>
                  <a:lnTo>
                    <a:pt x="1023" y="4003"/>
                  </a:lnTo>
                  <a:lnTo>
                    <a:pt x="541" y="758"/>
                  </a:lnTo>
                  <a:lnTo>
                    <a:pt x="2360" y="4013"/>
                  </a:lnTo>
                  <a:lnTo>
                    <a:pt x="2459" y="4003"/>
                  </a:lnTo>
                  <a:lnTo>
                    <a:pt x="3216" y="512"/>
                  </a:lnTo>
                  <a:lnTo>
                    <a:pt x="3639" y="3639"/>
                  </a:lnTo>
                  <a:lnTo>
                    <a:pt x="3255" y="3718"/>
                  </a:lnTo>
                  <a:lnTo>
                    <a:pt x="3265" y="3836"/>
                  </a:lnTo>
                  <a:lnTo>
                    <a:pt x="4711" y="3639"/>
                  </a:lnTo>
                  <a:lnTo>
                    <a:pt x="4691" y="3521"/>
                  </a:lnTo>
                  <a:lnTo>
                    <a:pt x="4298" y="3551"/>
                  </a:lnTo>
                  <a:lnTo>
                    <a:pt x="3836" y="187"/>
                  </a:lnTo>
                  <a:lnTo>
                    <a:pt x="4229" y="109"/>
                  </a:lnTo>
                  <a:lnTo>
                    <a:pt x="42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g2ed4908248b_0_658"/>
            <p:cNvSpPr/>
            <p:nvPr/>
          </p:nvSpPr>
          <p:spPr>
            <a:xfrm>
              <a:off x="-1276326" y="4142615"/>
              <a:ext cx="130985" cy="161213"/>
            </a:xfrm>
            <a:custGeom>
              <a:avLst/>
              <a:gdLst/>
              <a:ahLst/>
              <a:cxnLst/>
              <a:rect l="l" t="t" r="r" b="b"/>
              <a:pathLst>
                <a:path w="3237" h="3984" extrusionOk="0">
                  <a:moveTo>
                    <a:pt x="965" y="1003"/>
                  </a:moveTo>
                  <a:lnTo>
                    <a:pt x="1683" y="2498"/>
                  </a:lnTo>
                  <a:lnTo>
                    <a:pt x="650" y="2665"/>
                  </a:lnTo>
                  <a:lnTo>
                    <a:pt x="955" y="1003"/>
                  </a:lnTo>
                  <a:close/>
                  <a:moveTo>
                    <a:pt x="1132" y="0"/>
                  </a:moveTo>
                  <a:lnTo>
                    <a:pt x="1014" y="20"/>
                  </a:lnTo>
                  <a:lnTo>
                    <a:pt x="306" y="3796"/>
                  </a:lnTo>
                  <a:lnTo>
                    <a:pt x="1" y="3865"/>
                  </a:lnTo>
                  <a:lnTo>
                    <a:pt x="11" y="3983"/>
                  </a:lnTo>
                  <a:lnTo>
                    <a:pt x="817" y="3875"/>
                  </a:lnTo>
                  <a:lnTo>
                    <a:pt x="797" y="3757"/>
                  </a:lnTo>
                  <a:lnTo>
                    <a:pt x="453" y="3777"/>
                  </a:lnTo>
                  <a:lnTo>
                    <a:pt x="620" y="2823"/>
                  </a:lnTo>
                  <a:lnTo>
                    <a:pt x="1771" y="2665"/>
                  </a:lnTo>
                  <a:lnTo>
                    <a:pt x="2194" y="3541"/>
                  </a:lnTo>
                  <a:lnTo>
                    <a:pt x="1850" y="3609"/>
                  </a:lnTo>
                  <a:lnTo>
                    <a:pt x="1869" y="3727"/>
                  </a:lnTo>
                  <a:lnTo>
                    <a:pt x="3236" y="3541"/>
                  </a:lnTo>
                  <a:lnTo>
                    <a:pt x="3217" y="3423"/>
                  </a:lnTo>
                  <a:lnTo>
                    <a:pt x="2882" y="3442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g2ed4908248b_0_658"/>
            <p:cNvSpPr/>
            <p:nvPr/>
          </p:nvSpPr>
          <p:spPr>
            <a:xfrm>
              <a:off x="-1983104" y="4361900"/>
              <a:ext cx="891484" cy="214141"/>
            </a:xfrm>
            <a:custGeom>
              <a:avLst/>
              <a:gdLst/>
              <a:ahLst/>
              <a:cxnLst/>
              <a:rect l="l" t="t" r="r" b="b"/>
              <a:pathLst>
                <a:path w="22031" h="5292" extrusionOk="0">
                  <a:moveTo>
                    <a:pt x="21499" y="128"/>
                  </a:moveTo>
                  <a:lnTo>
                    <a:pt x="21902" y="1839"/>
                  </a:lnTo>
                  <a:lnTo>
                    <a:pt x="413" y="5163"/>
                  </a:lnTo>
                  <a:lnTo>
                    <a:pt x="128" y="3452"/>
                  </a:lnTo>
                  <a:lnTo>
                    <a:pt x="21499" y="128"/>
                  </a:lnTo>
                  <a:close/>
                  <a:moveTo>
                    <a:pt x="21538" y="0"/>
                  </a:moveTo>
                  <a:lnTo>
                    <a:pt x="49" y="3354"/>
                  </a:lnTo>
                  <a:cubicBezTo>
                    <a:pt x="40" y="3354"/>
                    <a:pt x="20" y="3364"/>
                    <a:pt x="10" y="3373"/>
                  </a:cubicBezTo>
                  <a:cubicBezTo>
                    <a:pt x="0" y="3383"/>
                    <a:pt x="0" y="3403"/>
                    <a:pt x="0" y="3423"/>
                  </a:cubicBezTo>
                  <a:lnTo>
                    <a:pt x="305" y="5242"/>
                  </a:lnTo>
                  <a:cubicBezTo>
                    <a:pt x="315" y="5271"/>
                    <a:pt x="335" y="5291"/>
                    <a:pt x="364" y="5291"/>
                  </a:cubicBezTo>
                  <a:lnTo>
                    <a:pt x="374" y="5291"/>
                  </a:lnTo>
                  <a:lnTo>
                    <a:pt x="21981" y="1947"/>
                  </a:lnTo>
                  <a:cubicBezTo>
                    <a:pt x="21991" y="1938"/>
                    <a:pt x="22011" y="1938"/>
                    <a:pt x="22020" y="1918"/>
                  </a:cubicBezTo>
                  <a:cubicBezTo>
                    <a:pt x="22030" y="1908"/>
                    <a:pt x="22030" y="1888"/>
                    <a:pt x="22030" y="1869"/>
                  </a:cubicBezTo>
                  <a:lnTo>
                    <a:pt x="21597" y="49"/>
                  </a:lnTo>
                  <a:cubicBezTo>
                    <a:pt x="21597" y="20"/>
                    <a:pt x="21568" y="0"/>
                    <a:pt x="21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g2ed4908248b_0_658"/>
            <p:cNvSpPr/>
            <p:nvPr/>
          </p:nvSpPr>
          <p:spPr>
            <a:xfrm>
              <a:off x="-2057156" y="3972941"/>
              <a:ext cx="891484" cy="213858"/>
            </a:xfrm>
            <a:custGeom>
              <a:avLst/>
              <a:gdLst/>
              <a:ahLst/>
              <a:cxnLst/>
              <a:rect l="l" t="t" r="r" b="b"/>
              <a:pathLst>
                <a:path w="22031" h="5285" extrusionOk="0">
                  <a:moveTo>
                    <a:pt x="21500" y="122"/>
                  </a:moveTo>
                  <a:lnTo>
                    <a:pt x="21903" y="1823"/>
                  </a:lnTo>
                  <a:lnTo>
                    <a:pt x="414" y="5157"/>
                  </a:lnTo>
                  <a:lnTo>
                    <a:pt x="129" y="3446"/>
                  </a:lnTo>
                  <a:lnTo>
                    <a:pt x="21500" y="122"/>
                  </a:lnTo>
                  <a:close/>
                  <a:moveTo>
                    <a:pt x="21555" y="1"/>
                  </a:moveTo>
                  <a:cubicBezTo>
                    <a:pt x="21550" y="1"/>
                    <a:pt x="21544" y="2"/>
                    <a:pt x="21539" y="4"/>
                  </a:cubicBezTo>
                  <a:lnTo>
                    <a:pt x="60" y="3338"/>
                  </a:lnTo>
                  <a:cubicBezTo>
                    <a:pt x="21" y="3347"/>
                    <a:pt x="1" y="3377"/>
                    <a:pt x="1" y="3406"/>
                  </a:cubicBezTo>
                  <a:lnTo>
                    <a:pt x="316" y="5236"/>
                  </a:lnTo>
                  <a:cubicBezTo>
                    <a:pt x="316" y="5265"/>
                    <a:pt x="335" y="5285"/>
                    <a:pt x="375" y="5285"/>
                  </a:cubicBezTo>
                  <a:lnTo>
                    <a:pt x="21982" y="1941"/>
                  </a:lnTo>
                  <a:cubicBezTo>
                    <a:pt x="22001" y="1941"/>
                    <a:pt x="22011" y="1931"/>
                    <a:pt x="22021" y="1911"/>
                  </a:cubicBezTo>
                  <a:cubicBezTo>
                    <a:pt x="22031" y="1902"/>
                    <a:pt x="22031" y="1882"/>
                    <a:pt x="22031" y="1872"/>
                  </a:cubicBezTo>
                  <a:lnTo>
                    <a:pt x="21608" y="43"/>
                  </a:lnTo>
                  <a:cubicBezTo>
                    <a:pt x="21600" y="19"/>
                    <a:pt x="21579" y="1"/>
                    <a:pt x="21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1" name="Google Shape;1231;g2ed4908248b_0_658"/>
          <p:cNvSpPr/>
          <p:nvPr/>
        </p:nvSpPr>
        <p:spPr>
          <a:xfrm>
            <a:off x="2903878" y="2326927"/>
            <a:ext cx="224856" cy="23829"/>
          </a:xfrm>
          <a:custGeom>
            <a:avLst/>
            <a:gdLst/>
            <a:ahLst/>
            <a:cxnLst/>
            <a:rect l="l" t="t" r="r" b="b"/>
            <a:pathLst>
              <a:path w="4001" h="424" extrusionOk="0">
                <a:moveTo>
                  <a:pt x="279" y="0"/>
                </a:moveTo>
                <a:cubicBezTo>
                  <a:pt x="1" y="0"/>
                  <a:pt x="1" y="424"/>
                  <a:pt x="279" y="424"/>
                </a:cubicBezTo>
                <a:lnTo>
                  <a:pt x="3722" y="424"/>
                </a:lnTo>
                <a:cubicBezTo>
                  <a:pt x="4001" y="424"/>
                  <a:pt x="4001" y="0"/>
                  <a:pt x="372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2" name="Google Shape;1232;g2ed4908248b_0_658"/>
          <p:cNvGrpSpPr/>
          <p:nvPr/>
        </p:nvGrpSpPr>
        <p:grpSpPr>
          <a:xfrm>
            <a:off x="2628523" y="1860013"/>
            <a:ext cx="775567" cy="531822"/>
            <a:chOff x="2648547" y="1860013"/>
            <a:chExt cx="775567" cy="531822"/>
          </a:xfrm>
        </p:grpSpPr>
        <p:sp>
          <p:nvSpPr>
            <p:cNvPr id="1233" name="Google Shape;1233;g2ed4908248b_0_658"/>
            <p:cNvSpPr/>
            <p:nvPr/>
          </p:nvSpPr>
          <p:spPr>
            <a:xfrm>
              <a:off x="3185150" y="2166418"/>
              <a:ext cx="164891" cy="104869"/>
            </a:xfrm>
            <a:custGeom>
              <a:avLst/>
              <a:gdLst/>
              <a:ahLst/>
              <a:cxnLst/>
              <a:rect l="l" t="t" r="r" b="b"/>
              <a:pathLst>
                <a:path w="2934" h="1866" extrusionOk="0">
                  <a:moveTo>
                    <a:pt x="1" y="0"/>
                  </a:moveTo>
                  <a:lnTo>
                    <a:pt x="1" y="1866"/>
                  </a:lnTo>
                  <a:lnTo>
                    <a:pt x="2934" y="1866"/>
                  </a:lnTo>
                  <a:lnTo>
                    <a:pt x="29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g2ed4908248b_0_658"/>
            <p:cNvSpPr/>
            <p:nvPr/>
          </p:nvSpPr>
          <p:spPr>
            <a:xfrm>
              <a:off x="3308960" y="2096055"/>
              <a:ext cx="115154" cy="245425"/>
            </a:xfrm>
            <a:custGeom>
              <a:avLst/>
              <a:gdLst/>
              <a:ahLst/>
              <a:cxnLst/>
              <a:rect l="l" t="t" r="r" b="b"/>
              <a:pathLst>
                <a:path w="2049" h="4367" extrusionOk="0">
                  <a:moveTo>
                    <a:pt x="1827" y="1"/>
                  </a:moveTo>
                  <a:cubicBezTo>
                    <a:pt x="1805" y="1"/>
                    <a:pt x="1782" y="4"/>
                    <a:pt x="1760" y="12"/>
                  </a:cubicBezTo>
                  <a:lnTo>
                    <a:pt x="164" y="445"/>
                  </a:lnTo>
                  <a:cubicBezTo>
                    <a:pt x="67" y="474"/>
                    <a:pt x="0" y="560"/>
                    <a:pt x="0" y="666"/>
                  </a:cubicBezTo>
                  <a:lnTo>
                    <a:pt x="0" y="3705"/>
                  </a:lnTo>
                  <a:cubicBezTo>
                    <a:pt x="0" y="3801"/>
                    <a:pt x="67" y="3887"/>
                    <a:pt x="164" y="3916"/>
                  </a:cubicBezTo>
                  <a:lnTo>
                    <a:pt x="1760" y="4358"/>
                  </a:lnTo>
                  <a:cubicBezTo>
                    <a:pt x="1780" y="4364"/>
                    <a:pt x="1800" y="4366"/>
                    <a:pt x="1819" y="4366"/>
                  </a:cubicBezTo>
                  <a:cubicBezTo>
                    <a:pt x="1939" y="4366"/>
                    <a:pt x="2040" y="4270"/>
                    <a:pt x="2048" y="4137"/>
                  </a:cubicBezTo>
                  <a:lnTo>
                    <a:pt x="2048" y="224"/>
                  </a:lnTo>
                  <a:cubicBezTo>
                    <a:pt x="2048" y="102"/>
                    <a:pt x="1946" y="1"/>
                    <a:pt x="1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g2ed4908248b_0_658"/>
            <p:cNvSpPr/>
            <p:nvPr/>
          </p:nvSpPr>
          <p:spPr>
            <a:xfrm>
              <a:off x="2707445" y="2045924"/>
              <a:ext cx="529123" cy="345349"/>
            </a:xfrm>
            <a:custGeom>
              <a:avLst/>
              <a:gdLst/>
              <a:ahLst/>
              <a:cxnLst/>
              <a:rect l="l" t="t" r="r" b="b"/>
              <a:pathLst>
                <a:path w="9415" h="6145" extrusionOk="0">
                  <a:moveTo>
                    <a:pt x="318" y="0"/>
                  </a:moveTo>
                  <a:cubicBezTo>
                    <a:pt x="145" y="0"/>
                    <a:pt x="0" y="144"/>
                    <a:pt x="0" y="317"/>
                  </a:cubicBezTo>
                  <a:lnTo>
                    <a:pt x="0" y="5827"/>
                  </a:lnTo>
                  <a:cubicBezTo>
                    <a:pt x="0" y="6001"/>
                    <a:pt x="145" y="6145"/>
                    <a:pt x="318" y="6145"/>
                  </a:cubicBezTo>
                  <a:lnTo>
                    <a:pt x="9097" y="6145"/>
                  </a:lnTo>
                  <a:cubicBezTo>
                    <a:pt x="9270" y="6145"/>
                    <a:pt x="9414" y="6001"/>
                    <a:pt x="9414" y="5827"/>
                  </a:cubicBezTo>
                  <a:lnTo>
                    <a:pt x="9414" y="317"/>
                  </a:lnTo>
                  <a:cubicBezTo>
                    <a:pt x="9414" y="144"/>
                    <a:pt x="9270" y="0"/>
                    <a:pt x="90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g2ed4908248b_0_658"/>
            <p:cNvSpPr/>
            <p:nvPr/>
          </p:nvSpPr>
          <p:spPr>
            <a:xfrm>
              <a:off x="2707445" y="2045924"/>
              <a:ext cx="529123" cy="345911"/>
            </a:xfrm>
            <a:custGeom>
              <a:avLst/>
              <a:gdLst/>
              <a:ahLst/>
              <a:cxnLst/>
              <a:rect l="l" t="t" r="r" b="b"/>
              <a:pathLst>
                <a:path w="9415" h="6155" extrusionOk="0">
                  <a:moveTo>
                    <a:pt x="7645" y="0"/>
                  </a:moveTo>
                  <a:cubicBezTo>
                    <a:pt x="7818" y="0"/>
                    <a:pt x="7962" y="144"/>
                    <a:pt x="7962" y="317"/>
                  </a:cubicBezTo>
                  <a:lnTo>
                    <a:pt x="7962" y="5308"/>
                  </a:lnTo>
                  <a:cubicBezTo>
                    <a:pt x="7962" y="5539"/>
                    <a:pt x="7770" y="5731"/>
                    <a:pt x="7530" y="5731"/>
                  </a:cubicBezTo>
                  <a:lnTo>
                    <a:pt x="308" y="5731"/>
                  </a:lnTo>
                  <a:cubicBezTo>
                    <a:pt x="154" y="5731"/>
                    <a:pt x="29" y="5625"/>
                    <a:pt x="0" y="5472"/>
                  </a:cubicBezTo>
                  <a:lnTo>
                    <a:pt x="0" y="5837"/>
                  </a:lnTo>
                  <a:cubicBezTo>
                    <a:pt x="0" y="6010"/>
                    <a:pt x="145" y="6154"/>
                    <a:pt x="318" y="6154"/>
                  </a:cubicBezTo>
                  <a:lnTo>
                    <a:pt x="9088" y="6154"/>
                  </a:lnTo>
                  <a:cubicBezTo>
                    <a:pt x="9270" y="6154"/>
                    <a:pt x="9405" y="6010"/>
                    <a:pt x="9405" y="5837"/>
                  </a:cubicBezTo>
                  <a:lnTo>
                    <a:pt x="9405" y="317"/>
                  </a:lnTo>
                  <a:cubicBezTo>
                    <a:pt x="9405" y="308"/>
                    <a:pt x="9414" y="298"/>
                    <a:pt x="9414" y="289"/>
                  </a:cubicBezTo>
                  <a:cubicBezTo>
                    <a:pt x="9395" y="125"/>
                    <a:pt x="9261" y="0"/>
                    <a:pt x="9097" y="0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g2ed4908248b_0_658"/>
            <p:cNvSpPr/>
            <p:nvPr/>
          </p:nvSpPr>
          <p:spPr>
            <a:xfrm>
              <a:off x="2648547" y="1860013"/>
              <a:ext cx="315619" cy="316181"/>
            </a:xfrm>
            <a:custGeom>
              <a:avLst/>
              <a:gdLst/>
              <a:ahLst/>
              <a:cxnLst/>
              <a:rect l="l" t="t" r="r" b="b"/>
              <a:pathLst>
                <a:path w="5616" h="5626" extrusionOk="0">
                  <a:moveTo>
                    <a:pt x="2808" y="0"/>
                  </a:moveTo>
                  <a:cubicBezTo>
                    <a:pt x="1250" y="0"/>
                    <a:pt x="0" y="1260"/>
                    <a:pt x="0" y="2818"/>
                  </a:cubicBezTo>
                  <a:cubicBezTo>
                    <a:pt x="0" y="4366"/>
                    <a:pt x="1250" y="5626"/>
                    <a:pt x="2808" y="5626"/>
                  </a:cubicBezTo>
                  <a:cubicBezTo>
                    <a:pt x="4356" y="5626"/>
                    <a:pt x="5616" y="4366"/>
                    <a:pt x="5616" y="2818"/>
                  </a:cubicBezTo>
                  <a:cubicBezTo>
                    <a:pt x="5616" y="1260"/>
                    <a:pt x="4356" y="0"/>
                    <a:pt x="28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g2ed4908248b_0_658"/>
            <p:cNvSpPr/>
            <p:nvPr/>
          </p:nvSpPr>
          <p:spPr>
            <a:xfrm>
              <a:off x="2694463" y="1906490"/>
              <a:ext cx="285384" cy="269423"/>
            </a:xfrm>
            <a:custGeom>
              <a:avLst/>
              <a:gdLst/>
              <a:ahLst/>
              <a:cxnLst/>
              <a:rect l="l" t="t" r="r" b="b"/>
              <a:pathLst>
                <a:path w="5078" h="4794" extrusionOk="0">
                  <a:moveTo>
                    <a:pt x="3982" y="0"/>
                  </a:moveTo>
                  <a:lnTo>
                    <a:pt x="1" y="3972"/>
                  </a:lnTo>
                  <a:cubicBezTo>
                    <a:pt x="549" y="4520"/>
                    <a:pt x="1268" y="4794"/>
                    <a:pt x="1986" y="4794"/>
                  </a:cubicBezTo>
                  <a:cubicBezTo>
                    <a:pt x="2705" y="4794"/>
                    <a:pt x="3424" y="4520"/>
                    <a:pt x="3972" y="3972"/>
                  </a:cubicBezTo>
                  <a:cubicBezTo>
                    <a:pt x="5078" y="2875"/>
                    <a:pt x="5078" y="1096"/>
                    <a:pt x="3982" y="0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g2ed4908248b_0_658"/>
            <p:cNvSpPr/>
            <p:nvPr/>
          </p:nvSpPr>
          <p:spPr>
            <a:xfrm>
              <a:off x="3048976" y="2223181"/>
              <a:ext cx="115716" cy="115660"/>
            </a:xfrm>
            <a:custGeom>
              <a:avLst/>
              <a:gdLst/>
              <a:ahLst/>
              <a:cxnLst/>
              <a:rect l="l" t="t" r="r" b="b"/>
              <a:pathLst>
                <a:path w="2059" h="2058" extrusionOk="0">
                  <a:moveTo>
                    <a:pt x="97" y="0"/>
                  </a:moveTo>
                  <a:cubicBezTo>
                    <a:pt x="39" y="0"/>
                    <a:pt x="1" y="39"/>
                    <a:pt x="1" y="96"/>
                  </a:cubicBezTo>
                  <a:lnTo>
                    <a:pt x="1" y="1962"/>
                  </a:lnTo>
                  <a:cubicBezTo>
                    <a:pt x="1" y="2010"/>
                    <a:pt x="39" y="2058"/>
                    <a:pt x="97" y="2058"/>
                  </a:cubicBezTo>
                  <a:lnTo>
                    <a:pt x="1962" y="2058"/>
                  </a:lnTo>
                  <a:cubicBezTo>
                    <a:pt x="2010" y="2058"/>
                    <a:pt x="2059" y="2010"/>
                    <a:pt x="2059" y="1962"/>
                  </a:cubicBezTo>
                  <a:lnTo>
                    <a:pt x="2059" y="96"/>
                  </a:lnTo>
                  <a:cubicBezTo>
                    <a:pt x="2059" y="39"/>
                    <a:pt x="2010" y="0"/>
                    <a:pt x="19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g2ed4908248b_0_658"/>
            <p:cNvSpPr/>
            <p:nvPr/>
          </p:nvSpPr>
          <p:spPr>
            <a:xfrm>
              <a:off x="2736508" y="1965958"/>
              <a:ext cx="123809" cy="105712"/>
            </a:xfrm>
            <a:custGeom>
              <a:avLst/>
              <a:gdLst/>
              <a:ahLst/>
              <a:cxnLst/>
              <a:rect l="l" t="t" r="r" b="b"/>
              <a:pathLst>
                <a:path w="2203" h="1881" extrusionOk="0">
                  <a:moveTo>
                    <a:pt x="1251" y="0"/>
                  </a:moveTo>
                  <a:cubicBezTo>
                    <a:pt x="1020" y="0"/>
                    <a:pt x="786" y="85"/>
                    <a:pt x="597" y="275"/>
                  </a:cubicBezTo>
                  <a:cubicBezTo>
                    <a:pt x="0" y="871"/>
                    <a:pt x="424" y="1880"/>
                    <a:pt x="1260" y="1880"/>
                  </a:cubicBezTo>
                  <a:cubicBezTo>
                    <a:pt x="1779" y="1880"/>
                    <a:pt x="2202" y="1467"/>
                    <a:pt x="2202" y="948"/>
                  </a:cubicBezTo>
                  <a:cubicBezTo>
                    <a:pt x="2202" y="375"/>
                    <a:pt x="1735" y="0"/>
                    <a:pt x="12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g2ed4908248b_0_658"/>
            <p:cNvSpPr/>
            <p:nvPr/>
          </p:nvSpPr>
          <p:spPr>
            <a:xfrm>
              <a:off x="3005758" y="1896768"/>
              <a:ext cx="242728" cy="242672"/>
            </a:xfrm>
            <a:custGeom>
              <a:avLst/>
              <a:gdLst/>
              <a:ahLst/>
              <a:cxnLst/>
              <a:rect l="l" t="t" r="r" b="b"/>
              <a:pathLst>
                <a:path w="4319" h="4318" extrusionOk="0">
                  <a:moveTo>
                    <a:pt x="2164" y="0"/>
                  </a:moveTo>
                  <a:cubicBezTo>
                    <a:pt x="972" y="0"/>
                    <a:pt x="0" y="971"/>
                    <a:pt x="0" y="2164"/>
                  </a:cubicBezTo>
                  <a:cubicBezTo>
                    <a:pt x="0" y="3356"/>
                    <a:pt x="972" y="4318"/>
                    <a:pt x="2164" y="4318"/>
                  </a:cubicBezTo>
                  <a:cubicBezTo>
                    <a:pt x="3356" y="4318"/>
                    <a:pt x="4318" y="3356"/>
                    <a:pt x="4318" y="2164"/>
                  </a:cubicBezTo>
                  <a:cubicBezTo>
                    <a:pt x="4318" y="971"/>
                    <a:pt x="3356" y="0"/>
                    <a:pt x="2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g2ed4908248b_0_658"/>
            <p:cNvSpPr/>
            <p:nvPr/>
          </p:nvSpPr>
          <p:spPr>
            <a:xfrm>
              <a:off x="3041951" y="1932399"/>
              <a:ext cx="218393" cy="207041"/>
            </a:xfrm>
            <a:custGeom>
              <a:avLst/>
              <a:gdLst/>
              <a:ahLst/>
              <a:cxnLst/>
              <a:rect l="l" t="t" r="r" b="b"/>
              <a:pathLst>
                <a:path w="3886" h="3684" extrusionOk="0">
                  <a:moveTo>
                    <a:pt x="3049" y="1"/>
                  </a:moveTo>
                  <a:lnTo>
                    <a:pt x="1" y="3049"/>
                  </a:lnTo>
                  <a:cubicBezTo>
                    <a:pt x="419" y="3472"/>
                    <a:pt x="970" y="3684"/>
                    <a:pt x="1521" y="3684"/>
                  </a:cubicBezTo>
                  <a:cubicBezTo>
                    <a:pt x="2073" y="3684"/>
                    <a:pt x="2626" y="3472"/>
                    <a:pt x="3049" y="3049"/>
                  </a:cubicBezTo>
                  <a:cubicBezTo>
                    <a:pt x="3886" y="2203"/>
                    <a:pt x="3886" y="847"/>
                    <a:pt x="3049" y="1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g2ed4908248b_0_658"/>
            <p:cNvSpPr/>
            <p:nvPr/>
          </p:nvSpPr>
          <p:spPr>
            <a:xfrm>
              <a:off x="3084589" y="1991058"/>
              <a:ext cx="75701" cy="65080"/>
            </a:xfrm>
            <a:custGeom>
              <a:avLst/>
              <a:gdLst/>
              <a:ahLst/>
              <a:cxnLst/>
              <a:rect l="l" t="t" r="r" b="b"/>
              <a:pathLst>
                <a:path w="1347" h="1158" extrusionOk="0">
                  <a:moveTo>
                    <a:pt x="761" y="1"/>
                  </a:moveTo>
                  <a:cubicBezTo>
                    <a:pt x="619" y="1"/>
                    <a:pt x="474" y="52"/>
                    <a:pt x="357" y="167"/>
                  </a:cubicBezTo>
                  <a:cubicBezTo>
                    <a:pt x="1" y="533"/>
                    <a:pt x="251" y="1158"/>
                    <a:pt x="770" y="1158"/>
                  </a:cubicBezTo>
                  <a:cubicBezTo>
                    <a:pt x="1087" y="1148"/>
                    <a:pt x="1347" y="898"/>
                    <a:pt x="1347" y="581"/>
                  </a:cubicBezTo>
                  <a:cubicBezTo>
                    <a:pt x="1347" y="229"/>
                    <a:pt x="1060" y="1"/>
                    <a:pt x="7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g2ed4908248b_0_658"/>
            <p:cNvSpPr/>
            <p:nvPr/>
          </p:nvSpPr>
          <p:spPr>
            <a:xfrm>
              <a:off x="2851518" y="1924765"/>
              <a:ext cx="57212" cy="47658"/>
            </a:xfrm>
            <a:custGeom>
              <a:avLst/>
              <a:gdLst/>
              <a:ahLst/>
              <a:cxnLst/>
              <a:rect l="l" t="t" r="r" b="b"/>
              <a:pathLst>
                <a:path w="1018" h="848" extrusionOk="0">
                  <a:moveTo>
                    <a:pt x="718" y="0"/>
                  </a:moveTo>
                  <a:cubicBezTo>
                    <a:pt x="669" y="0"/>
                    <a:pt x="618" y="19"/>
                    <a:pt x="571" y="63"/>
                  </a:cubicBezTo>
                  <a:lnTo>
                    <a:pt x="148" y="487"/>
                  </a:lnTo>
                  <a:cubicBezTo>
                    <a:pt x="0" y="642"/>
                    <a:pt x="136" y="848"/>
                    <a:pt x="299" y="848"/>
                  </a:cubicBezTo>
                  <a:cubicBezTo>
                    <a:pt x="348" y="848"/>
                    <a:pt x="399" y="829"/>
                    <a:pt x="446" y="785"/>
                  </a:cubicBezTo>
                  <a:lnTo>
                    <a:pt x="869" y="362"/>
                  </a:lnTo>
                  <a:cubicBezTo>
                    <a:pt x="1017" y="206"/>
                    <a:pt x="881" y="0"/>
                    <a:pt x="7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g2ed4908248b_0_658"/>
            <p:cNvSpPr/>
            <p:nvPr/>
          </p:nvSpPr>
          <p:spPr>
            <a:xfrm>
              <a:off x="2703611" y="2072392"/>
              <a:ext cx="57549" cy="47601"/>
            </a:xfrm>
            <a:custGeom>
              <a:avLst/>
              <a:gdLst/>
              <a:ahLst/>
              <a:cxnLst/>
              <a:rect l="l" t="t" r="r" b="b"/>
              <a:pathLst>
                <a:path w="1024" h="847" extrusionOk="0">
                  <a:moveTo>
                    <a:pt x="724" y="0"/>
                  </a:moveTo>
                  <a:cubicBezTo>
                    <a:pt x="675" y="0"/>
                    <a:pt x="623" y="20"/>
                    <a:pt x="578" y="68"/>
                  </a:cubicBezTo>
                  <a:lnTo>
                    <a:pt x="155" y="491"/>
                  </a:lnTo>
                  <a:cubicBezTo>
                    <a:pt x="1" y="638"/>
                    <a:pt x="138" y="847"/>
                    <a:pt x="302" y="847"/>
                  </a:cubicBezTo>
                  <a:cubicBezTo>
                    <a:pt x="353" y="847"/>
                    <a:pt x="405" y="827"/>
                    <a:pt x="453" y="779"/>
                  </a:cubicBezTo>
                  <a:lnTo>
                    <a:pt x="876" y="356"/>
                  </a:lnTo>
                  <a:cubicBezTo>
                    <a:pt x="1023" y="209"/>
                    <a:pt x="884" y="0"/>
                    <a:pt x="7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g2ed4908248b_0_658"/>
            <p:cNvSpPr/>
            <p:nvPr/>
          </p:nvSpPr>
          <p:spPr>
            <a:xfrm>
              <a:off x="2846712" y="2072392"/>
              <a:ext cx="57099" cy="47601"/>
            </a:xfrm>
            <a:custGeom>
              <a:avLst/>
              <a:gdLst/>
              <a:ahLst/>
              <a:cxnLst/>
              <a:rect l="l" t="t" r="r" b="b"/>
              <a:pathLst>
                <a:path w="1016" h="847" extrusionOk="0">
                  <a:moveTo>
                    <a:pt x="296" y="0"/>
                  </a:moveTo>
                  <a:cubicBezTo>
                    <a:pt x="134" y="0"/>
                    <a:pt x="0" y="209"/>
                    <a:pt x="147" y="356"/>
                  </a:cubicBezTo>
                  <a:lnTo>
                    <a:pt x="570" y="779"/>
                  </a:lnTo>
                  <a:cubicBezTo>
                    <a:pt x="618" y="827"/>
                    <a:pt x="670" y="847"/>
                    <a:pt x="720" y="847"/>
                  </a:cubicBezTo>
                  <a:cubicBezTo>
                    <a:pt x="881" y="847"/>
                    <a:pt x="1015" y="638"/>
                    <a:pt x="868" y="491"/>
                  </a:cubicBezTo>
                  <a:lnTo>
                    <a:pt x="445" y="68"/>
                  </a:lnTo>
                  <a:cubicBezTo>
                    <a:pt x="398" y="20"/>
                    <a:pt x="345" y="0"/>
                    <a:pt x="2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g2ed4908248b_0_658"/>
            <p:cNvSpPr/>
            <p:nvPr/>
          </p:nvSpPr>
          <p:spPr>
            <a:xfrm>
              <a:off x="2703580" y="1919003"/>
              <a:ext cx="57605" cy="47658"/>
            </a:xfrm>
            <a:custGeom>
              <a:avLst/>
              <a:gdLst/>
              <a:ahLst/>
              <a:cxnLst/>
              <a:rect l="l" t="t" r="r" b="b"/>
              <a:pathLst>
                <a:path w="1025" h="848" extrusionOk="0">
                  <a:moveTo>
                    <a:pt x="306" y="0"/>
                  </a:moveTo>
                  <a:cubicBezTo>
                    <a:pt x="141" y="0"/>
                    <a:pt x="1" y="206"/>
                    <a:pt x="156" y="362"/>
                  </a:cubicBezTo>
                  <a:lnTo>
                    <a:pt x="579" y="785"/>
                  </a:lnTo>
                  <a:cubicBezTo>
                    <a:pt x="624" y="829"/>
                    <a:pt x="674" y="848"/>
                    <a:pt x="722" y="848"/>
                  </a:cubicBezTo>
                  <a:cubicBezTo>
                    <a:pt x="883" y="848"/>
                    <a:pt x="1025" y="642"/>
                    <a:pt x="877" y="487"/>
                  </a:cubicBezTo>
                  <a:lnTo>
                    <a:pt x="454" y="63"/>
                  </a:lnTo>
                  <a:cubicBezTo>
                    <a:pt x="407" y="19"/>
                    <a:pt x="355" y="0"/>
                    <a:pt x="3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g2ed4908248b_0_658"/>
            <p:cNvSpPr/>
            <p:nvPr/>
          </p:nvSpPr>
          <p:spPr>
            <a:xfrm>
              <a:off x="3155177" y="1949820"/>
              <a:ext cx="45859" cy="36586"/>
            </a:xfrm>
            <a:custGeom>
              <a:avLst/>
              <a:gdLst/>
              <a:ahLst/>
              <a:cxnLst/>
              <a:rect l="l" t="t" r="r" b="b"/>
              <a:pathLst>
                <a:path w="816" h="651" extrusionOk="0">
                  <a:moveTo>
                    <a:pt x="515" y="0"/>
                  </a:moveTo>
                  <a:cubicBezTo>
                    <a:pt x="467" y="0"/>
                    <a:pt x="417" y="19"/>
                    <a:pt x="372" y="63"/>
                  </a:cubicBezTo>
                  <a:lnTo>
                    <a:pt x="141" y="294"/>
                  </a:lnTo>
                  <a:cubicBezTo>
                    <a:pt x="0" y="417"/>
                    <a:pt x="90" y="650"/>
                    <a:pt x="275" y="650"/>
                  </a:cubicBezTo>
                  <a:cubicBezTo>
                    <a:pt x="278" y="650"/>
                    <a:pt x="282" y="650"/>
                    <a:pt x="286" y="650"/>
                  </a:cubicBezTo>
                  <a:cubicBezTo>
                    <a:pt x="343" y="650"/>
                    <a:pt x="392" y="631"/>
                    <a:pt x="440" y="592"/>
                  </a:cubicBezTo>
                  <a:lnTo>
                    <a:pt x="661" y="361"/>
                  </a:lnTo>
                  <a:cubicBezTo>
                    <a:pt x="816" y="206"/>
                    <a:pt x="676" y="0"/>
                    <a:pt x="5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g2ed4908248b_0_658"/>
            <p:cNvSpPr/>
            <p:nvPr/>
          </p:nvSpPr>
          <p:spPr>
            <a:xfrm>
              <a:off x="3047739" y="2056153"/>
              <a:ext cx="46309" cy="36811"/>
            </a:xfrm>
            <a:custGeom>
              <a:avLst/>
              <a:gdLst/>
              <a:ahLst/>
              <a:cxnLst/>
              <a:rect l="l" t="t" r="r" b="b"/>
              <a:pathLst>
                <a:path w="824" h="655" extrusionOk="0">
                  <a:moveTo>
                    <a:pt x="524" y="1"/>
                  </a:moveTo>
                  <a:cubicBezTo>
                    <a:pt x="475" y="1"/>
                    <a:pt x="424" y="21"/>
                    <a:pt x="379" y="68"/>
                  </a:cubicBezTo>
                  <a:lnTo>
                    <a:pt x="148" y="299"/>
                  </a:lnTo>
                  <a:cubicBezTo>
                    <a:pt x="1" y="446"/>
                    <a:pt x="135" y="655"/>
                    <a:pt x="296" y="655"/>
                  </a:cubicBezTo>
                  <a:cubicBezTo>
                    <a:pt x="346" y="655"/>
                    <a:pt x="398" y="635"/>
                    <a:pt x="446" y="587"/>
                  </a:cubicBezTo>
                  <a:lnTo>
                    <a:pt x="677" y="357"/>
                  </a:lnTo>
                  <a:cubicBezTo>
                    <a:pt x="824" y="210"/>
                    <a:pt x="684" y="1"/>
                    <a:pt x="5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g2ed4908248b_0_658"/>
            <p:cNvSpPr/>
            <p:nvPr/>
          </p:nvSpPr>
          <p:spPr>
            <a:xfrm>
              <a:off x="3160309" y="2056153"/>
              <a:ext cx="46590" cy="36811"/>
            </a:xfrm>
            <a:custGeom>
              <a:avLst/>
              <a:gdLst/>
              <a:ahLst/>
              <a:cxnLst/>
              <a:rect l="l" t="t" r="r" b="b"/>
              <a:pathLst>
                <a:path w="829" h="655" extrusionOk="0">
                  <a:moveTo>
                    <a:pt x="302" y="1"/>
                  </a:moveTo>
                  <a:cubicBezTo>
                    <a:pt x="138" y="1"/>
                    <a:pt x="0" y="210"/>
                    <a:pt x="154" y="357"/>
                  </a:cubicBezTo>
                  <a:lnTo>
                    <a:pt x="385" y="587"/>
                  </a:lnTo>
                  <a:cubicBezTo>
                    <a:pt x="431" y="635"/>
                    <a:pt x="482" y="655"/>
                    <a:pt x="531" y="655"/>
                  </a:cubicBezTo>
                  <a:cubicBezTo>
                    <a:pt x="690" y="655"/>
                    <a:pt x="828" y="446"/>
                    <a:pt x="674" y="299"/>
                  </a:cubicBezTo>
                  <a:lnTo>
                    <a:pt x="453" y="68"/>
                  </a:lnTo>
                  <a:cubicBezTo>
                    <a:pt x="405" y="21"/>
                    <a:pt x="352" y="1"/>
                    <a:pt x="3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g2ed4908248b_0_658"/>
            <p:cNvSpPr/>
            <p:nvPr/>
          </p:nvSpPr>
          <p:spPr>
            <a:xfrm>
              <a:off x="3054471" y="1949595"/>
              <a:ext cx="46477" cy="36811"/>
            </a:xfrm>
            <a:custGeom>
              <a:avLst/>
              <a:gdLst/>
              <a:ahLst/>
              <a:cxnLst/>
              <a:rect l="l" t="t" r="r" b="b"/>
              <a:pathLst>
                <a:path w="827" h="655" extrusionOk="0">
                  <a:moveTo>
                    <a:pt x="300" y="0"/>
                  </a:moveTo>
                  <a:cubicBezTo>
                    <a:pt x="137" y="0"/>
                    <a:pt x="1" y="206"/>
                    <a:pt x="149" y="361"/>
                  </a:cubicBezTo>
                  <a:lnTo>
                    <a:pt x="380" y="592"/>
                  </a:lnTo>
                  <a:cubicBezTo>
                    <a:pt x="425" y="636"/>
                    <a:pt x="476" y="654"/>
                    <a:pt x="524" y="654"/>
                  </a:cubicBezTo>
                  <a:cubicBezTo>
                    <a:pt x="688" y="654"/>
                    <a:pt x="826" y="443"/>
                    <a:pt x="678" y="294"/>
                  </a:cubicBezTo>
                  <a:lnTo>
                    <a:pt x="447" y="63"/>
                  </a:lnTo>
                  <a:cubicBezTo>
                    <a:pt x="400" y="19"/>
                    <a:pt x="349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g2ed4908248b_0_658"/>
            <p:cNvSpPr/>
            <p:nvPr/>
          </p:nvSpPr>
          <p:spPr>
            <a:xfrm>
              <a:off x="2754991" y="2211828"/>
              <a:ext cx="224856" cy="23267"/>
            </a:xfrm>
            <a:custGeom>
              <a:avLst/>
              <a:gdLst/>
              <a:ahLst/>
              <a:cxnLst/>
              <a:rect l="l" t="t" r="r" b="b"/>
              <a:pathLst>
                <a:path w="4001" h="414" extrusionOk="0">
                  <a:moveTo>
                    <a:pt x="279" y="0"/>
                  </a:moveTo>
                  <a:cubicBezTo>
                    <a:pt x="1" y="0"/>
                    <a:pt x="1" y="414"/>
                    <a:pt x="279" y="414"/>
                  </a:cubicBezTo>
                  <a:lnTo>
                    <a:pt x="3722" y="414"/>
                  </a:lnTo>
                  <a:cubicBezTo>
                    <a:pt x="4001" y="414"/>
                    <a:pt x="4001" y="0"/>
                    <a:pt x="37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g2ed4908248b_0_658"/>
            <p:cNvSpPr/>
            <p:nvPr/>
          </p:nvSpPr>
          <p:spPr>
            <a:xfrm>
              <a:off x="2754991" y="2269096"/>
              <a:ext cx="224856" cy="23829"/>
            </a:xfrm>
            <a:custGeom>
              <a:avLst/>
              <a:gdLst/>
              <a:ahLst/>
              <a:cxnLst/>
              <a:rect l="l" t="t" r="r" b="b"/>
              <a:pathLst>
                <a:path w="4001" h="424" extrusionOk="0">
                  <a:moveTo>
                    <a:pt x="279" y="1"/>
                  </a:moveTo>
                  <a:cubicBezTo>
                    <a:pt x="1" y="1"/>
                    <a:pt x="1" y="424"/>
                    <a:pt x="279" y="424"/>
                  </a:cubicBezTo>
                  <a:lnTo>
                    <a:pt x="3722" y="424"/>
                  </a:lnTo>
                  <a:cubicBezTo>
                    <a:pt x="4001" y="424"/>
                    <a:pt x="4001" y="1"/>
                    <a:pt x="37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g2ed4908248b_0_658"/>
            <p:cNvSpPr/>
            <p:nvPr/>
          </p:nvSpPr>
          <p:spPr>
            <a:xfrm>
              <a:off x="3106806" y="2223181"/>
              <a:ext cx="57886" cy="115660"/>
            </a:xfrm>
            <a:custGeom>
              <a:avLst/>
              <a:gdLst/>
              <a:ahLst/>
              <a:cxnLst/>
              <a:rect l="l" t="t" r="r" b="b"/>
              <a:pathLst>
                <a:path w="1030" h="2058" extrusionOk="0">
                  <a:moveTo>
                    <a:pt x="1" y="0"/>
                  </a:moveTo>
                  <a:lnTo>
                    <a:pt x="1" y="2058"/>
                  </a:lnTo>
                  <a:lnTo>
                    <a:pt x="933" y="2058"/>
                  </a:lnTo>
                  <a:cubicBezTo>
                    <a:pt x="981" y="2058"/>
                    <a:pt x="1030" y="2020"/>
                    <a:pt x="1030" y="1962"/>
                  </a:cubicBezTo>
                  <a:lnTo>
                    <a:pt x="1030" y="96"/>
                  </a:lnTo>
                  <a:cubicBezTo>
                    <a:pt x="1030" y="39"/>
                    <a:pt x="981" y="0"/>
                    <a:pt x="933" y="0"/>
                  </a:cubicBezTo>
                  <a:close/>
                </a:path>
              </a:pathLst>
            </a:custGeom>
            <a:solidFill>
              <a:srgbClr val="000000">
                <a:alpha val="12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5" name="Google Shape;1255;g2ed4908248b_0_658"/>
          <p:cNvGrpSpPr/>
          <p:nvPr/>
        </p:nvGrpSpPr>
        <p:grpSpPr>
          <a:xfrm rot="-1936839">
            <a:off x="228217" y="3876609"/>
            <a:ext cx="1098574" cy="932705"/>
            <a:chOff x="8039217" y="153473"/>
            <a:chExt cx="898762" cy="763062"/>
          </a:xfrm>
        </p:grpSpPr>
        <p:sp>
          <p:nvSpPr>
            <p:cNvPr id="1256" name="Google Shape;1256;g2ed4908248b_0_658"/>
            <p:cNvSpPr/>
            <p:nvPr/>
          </p:nvSpPr>
          <p:spPr>
            <a:xfrm>
              <a:off x="8040344" y="153473"/>
              <a:ext cx="897635" cy="762241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2ed4908248b_0_658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2ed4908248b_0_658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2ed4908248b_0_658"/>
            <p:cNvSpPr/>
            <p:nvPr/>
          </p:nvSpPr>
          <p:spPr>
            <a:xfrm>
              <a:off x="8039217" y="209790"/>
              <a:ext cx="883169" cy="70674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5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2ed4908248b_0_658"/>
            <p:cNvSpPr/>
            <p:nvPr/>
          </p:nvSpPr>
          <p:spPr>
            <a:xfrm>
              <a:off x="8053511" y="154046"/>
              <a:ext cx="883150" cy="706669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g2ed4908248b_0_658"/>
            <p:cNvSpPr/>
            <p:nvPr/>
          </p:nvSpPr>
          <p:spPr>
            <a:xfrm>
              <a:off x="8371692" y="194541"/>
              <a:ext cx="184583" cy="171073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g2ed4908248b_0_658"/>
            <p:cNvSpPr/>
            <p:nvPr/>
          </p:nvSpPr>
          <p:spPr>
            <a:xfrm>
              <a:off x="8169661" y="289154"/>
              <a:ext cx="204496" cy="167518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g2ed4908248b_0_658"/>
            <p:cNvSpPr/>
            <p:nvPr/>
          </p:nvSpPr>
          <p:spPr>
            <a:xfrm>
              <a:off x="8185542" y="508460"/>
              <a:ext cx="226759" cy="18626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g2ed4908248b_0_658"/>
            <p:cNvSpPr/>
            <p:nvPr/>
          </p:nvSpPr>
          <p:spPr>
            <a:xfrm>
              <a:off x="8459082" y="602405"/>
              <a:ext cx="213057" cy="213535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g2ed4908248b_0_658"/>
            <p:cNvSpPr/>
            <p:nvPr/>
          </p:nvSpPr>
          <p:spPr>
            <a:xfrm>
              <a:off x="8657922" y="501294"/>
              <a:ext cx="226893" cy="19775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g2ed4908248b_0_658"/>
            <p:cNvSpPr/>
            <p:nvPr/>
          </p:nvSpPr>
          <p:spPr>
            <a:xfrm>
              <a:off x="8599101" y="294505"/>
              <a:ext cx="204133" cy="169544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g2ed4908248b_0_658"/>
            <p:cNvSpPr/>
            <p:nvPr/>
          </p:nvSpPr>
          <p:spPr>
            <a:xfrm>
              <a:off x="8440851" y="419503"/>
              <a:ext cx="144739" cy="123718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g2ed4908248b_0_658"/>
            <p:cNvSpPr/>
            <p:nvPr/>
          </p:nvSpPr>
          <p:spPr>
            <a:xfrm>
              <a:off x="8264199" y="251297"/>
              <a:ext cx="488280" cy="488853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9" name="Google Shape;1269;g2ed4908248b_0_6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438" y="1738138"/>
            <a:ext cx="775575" cy="77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2ed4908248b_0_1611"/>
          <p:cNvSpPr txBox="1">
            <a:spLocks noGrp="1"/>
          </p:cNvSpPr>
          <p:nvPr>
            <p:ph type="body" idx="1"/>
          </p:nvPr>
        </p:nvSpPr>
        <p:spPr>
          <a:xfrm>
            <a:off x="786925" y="1617375"/>
            <a:ext cx="4844400" cy="214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Fira Sans"/>
                <a:ea typeface="Fira Sans"/>
                <a:cs typeface="Fira Sans"/>
                <a:sym typeface="Fira Sans"/>
              </a:rPr>
              <a:t>Si estraggono relazioni ritmiche tra il video e l’audio, mettendo in correlazione alcuni aspetti visuali come il timing, la velocità e le caratteristiche salienti del movimento, ad attributi della melodia come il ritmo, la densità e l'intensità delle note. Queste vengono poi date in pasto ad un modello Transformer per generare la melodia.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75" name="Google Shape;1275;g2ed4908248b_0_161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Analisi Video</a:t>
            </a:r>
            <a:endParaRPr/>
          </a:p>
        </p:txBody>
      </p:sp>
      <p:grpSp>
        <p:nvGrpSpPr>
          <p:cNvPr id="1276" name="Google Shape;1276;g2ed4908248b_0_1611"/>
          <p:cNvGrpSpPr/>
          <p:nvPr/>
        </p:nvGrpSpPr>
        <p:grpSpPr>
          <a:xfrm rot="-570253">
            <a:off x="6895512" y="452541"/>
            <a:ext cx="1688730" cy="1344196"/>
            <a:chOff x="6170914" y="3120997"/>
            <a:chExt cx="1788606" cy="1423695"/>
          </a:xfrm>
        </p:grpSpPr>
        <p:sp>
          <p:nvSpPr>
            <p:cNvPr id="1277" name="Google Shape;1277;g2ed4908248b_0_1611"/>
            <p:cNvSpPr/>
            <p:nvPr/>
          </p:nvSpPr>
          <p:spPr>
            <a:xfrm>
              <a:off x="6170914" y="3120997"/>
              <a:ext cx="1788606" cy="1423695"/>
            </a:xfrm>
            <a:custGeom>
              <a:avLst/>
              <a:gdLst/>
              <a:ahLst/>
              <a:cxnLst/>
              <a:rect l="l" t="t" r="r" b="b"/>
              <a:pathLst>
                <a:path w="58715" h="46736" extrusionOk="0">
                  <a:moveTo>
                    <a:pt x="33016" y="1"/>
                  </a:moveTo>
                  <a:cubicBezTo>
                    <a:pt x="32593" y="1"/>
                    <a:pt x="32180" y="187"/>
                    <a:pt x="31895" y="512"/>
                  </a:cubicBezTo>
                  <a:lnTo>
                    <a:pt x="25748" y="7593"/>
                  </a:lnTo>
                  <a:cubicBezTo>
                    <a:pt x="23545" y="8665"/>
                    <a:pt x="21814" y="10524"/>
                    <a:pt x="20909" y="12815"/>
                  </a:cubicBezTo>
                  <a:cubicBezTo>
                    <a:pt x="19309" y="8819"/>
                    <a:pt x="15533" y="6572"/>
                    <a:pt x="11669" y="6572"/>
                  </a:cubicBezTo>
                  <a:cubicBezTo>
                    <a:pt x="9380" y="6572"/>
                    <a:pt x="7061" y="7360"/>
                    <a:pt x="5144" y="9039"/>
                  </a:cubicBezTo>
                  <a:cubicBezTo>
                    <a:pt x="1" y="13553"/>
                    <a:pt x="856" y="21794"/>
                    <a:pt x="6826" y="25158"/>
                  </a:cubicBezTo>
                  <a:cubicBezTo>
                    <a:pt x="6718" y="25728"/>
                    <a:pt x="6659" y="26318"/>
                    <a:pt x="6629" y="26899"/>
                  </a:cubicBezTo>
                  <a:lnTo>
                    <a:pt x="5272" y="26899"/>
                  </a:lnTo>
                  <a:cubicBezTo>
                    <a:pt x="4731" y="26899"/>
                    <a:pt x="4239" y="27194"/>
                    <a:pt x="3974" y="27666"/>
                  </a:cubicBezTo>
                  <a:lnTo>
                    <a:pt x="3335" y="27666"/>
                  </a:lnTo>
                  <a:cubicBezTo>
                    <a:pt x="2518" y="27666"/>
                    <a:pt x="1859" y="28325"/>
                    <a:pt x="1859" y="29141"/>
                  </a:cubicBezTo>
                  <a:lnTo>
                    <a:pt x="1859" y="31078"/>
                  </a:lnTo>
                  <a:cubicBezTo>
                    <a:pt x="1859" y="31895"/>
                    <a:pt x="2518" y="32563"/>
                    <a:pt x="3335" y="32563"/>
                  </a:cubicBezTo>
                  <a:lnTo>
                    <a:pt x="3954" y="32563"/>
                  </a:lnTo>
                  <a:cubicBezTo>
                    <a:pt x="4200" y="33075"/>
                    <a:pt x="4711" y="33399"/>
                    <a:pt x="5272" y="33399"/>
                  </a:cubicBezTo>
                  <a:lnTo>
                    <a:pt x="6905" y="33399"/>
                  </a:lnTo>
                  <a:lnTo>
                    <a:pt x="6905" y="39054"/>
                  </a:lnTo>
                  <a:cubicBezTo>
                    <a:pt x="6905" y="40018"/>
                    <a:pt x="7691" y="40805"/>
                    <a:pt x="8665" y="40805"/>
                  </a:cubicBezTo>
                  <a:lnTo>
                    <a:pt x="13346" y="40805"/>
                  </a:lnTo>
                  <a:cubicBezTo>
                    <a:pt x="14251" y="41464"/>
                    <a:pt x="15225" y="42034"/>
                    <a:pt x="16238" y="42526"/>
                  </a:cubicBezTo>
                  <a:cubicBezTo>
                    <a:pt x="18765" y="43765"/>
                    <a:pt x="21785" y="44572"/>
                    <a:pt x="25001" y="44886"/>
                  </a:cubicBezTo>
                  <a:cubicBezTo>
                    <a:pt x="25925" y="46057"/>
                    <a:pt x="27322" y="46735"/>
                    <a:pt x="28807" y="46735"/>
                  </a:cubicBezTo>
                  <a:cubicBezTo>
                    <a:pt x="30370" y="46725"/>
                    <a:pt x="31836" y="45968"/>
                    <a:pt x="32760" y="44700"/>
                  </a:cubicBezTo>
                  <a:cubicBezTo>
                    <a:pt x="33478" y="44601"/>
                    <a:pt x="34167" y="44473"/>
                    <a:pt x="34816" y="44336"/>
                  </a:cubicBezTo>
                  <a:cubicBezTo>
                    <a:pt x="40628" y="43077"/>
                    <a:pt x="45624" y="40471"/>
                    <a:pt x="49293" y="36783"/>
                  </a:cubicBezTo>
                  <a:cubicBezTo>
                    <a:pt x="49342" y="36743"/>
                    <a:pt x="49381" y="36694"/>
                    <a:pt x="49420" y="36665"/>
                  </a:cubicBezTo>
                  <a:cubicBezTo>
                    <a:pt x="49951" y="36114"/>
                    <a:pt x="50463" y="35543"/>
                    <a:pt x="50935" y="34963"/>
                  </a:cubicBezTo>
                  <a:cubicBezTo>
                    <a:pt x="52489" y="33055"/>
                    <a:pt x="53748" y="30931"/>
                    <a:pt x="54662" y="28649"/>
                  </a:cubicBezTo>
                  <a:cubicBezTo>
                    <a:pt x="54829" y="28246"/>
                    <a:pt x="54987" y="27813"/>
                    <a:pt x="55125" y="27381"/>
                  </a:cubicBezTo>
                  <a:cubicBezTo>
                    <a:pt x="55223" y="27085"/>
                    <a:pt x="55311" y="26810"/>
                    <a:pt x="55390" y="26564"/>
                  </a:cubicBezTo>
                  <a:cubicBezTo>
                    <a:pt x="55675" y="25581"/>
                    <a:pt x="55911" y="24578"/>
                    <a:pt x="56069" y="23555"/>
                  </a:cubicBezTo>
                  <a:cubicBezTo>
                    <a:pt x="56315" y="22011"/>
                    <a:pt x="56393" y="20437"/>
                    <a:pt x="56324" y="18873"/>
                  </a:cubicBezTo>
                  <a:cubicBezTo>
                    <a:pt x="58714" y="16326"/>
                    <a:pt x="57731" y="12176"/>
                    <a:pt x="54456" y="10976"/>
                  </a:cubicBezTo>
                  <a:cubicBezTo>
                    <a:pt x="53777" y="9442"/>
                    <a:pt x="52931" y="7986"/>
                    <a:pt x="51928" y="6649"/>
                  </a:cubicBezTo>
                  <a:cubicBezTo>
                    <a:pt x="50473" y="4702"/>
                    <a:pt x="48830" y="3207"/>
                    <a:pt x="47070" y="2223"/>
                  </a:cubicBezTo>
                  <a:cubicBezTo>
                    <a:pt x="45064" y="1112"/>
                    <a:pt x="42634" y="522"/>
                    <a:pt x="40058" y="522"/>
                  </a:cubicBezTo>
                  <a:cubicBezTo>
                    <a:pt x="39104" y="522"/>
                    <a:pt x="38150" y="601"/>
                    <a:pt x="37206" y="748"/>
                  </a:cubicBezTo>
                  <a:cubicBezTo>
                    <a:pt x="36930" y="797"/>
                    <a:pt x="36635" y="846"/>
                    <a:pt x="36340" y="905"/>
                  </a:cubicBezTo>
                  <a:cubicBezTo>
                    <a:pt x="34491" y="217"/>
                    <a:pt x="33301" y="20"/>
                    <a:pt x="33252" y="20"/>
                  </a:cubicBezTo>
                  <a:cubicBezTo>
                    <a:pt x="33173" y="10"/>
                    <a:pt x="33095" y="1"/>
                    <a:pt x="33016" y="1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g2ed4908248b_0_1611"/>
            <p:cNvSpPr/>
            <p:nvPr/>
          </p:nvSpPr>
          <p:spPr>
            <a:xfrm>
              <a:off x="6404897" y="3180825"/>
              <a:ext cx="1459337" cy="1266143"/>
            </a:xfrm>
            <a:custGeom>
              <a:avLst/>
              <a:gdLst/>
              <a:ahLst/>
              <a:cxnLst/>
              <a:rect l="l" t="t" r="r" b="b"/>
              <a:pathLst>
                <a:path w="47906" h="41564" extrusionOk="0">
                  <a:moveTo>
                    <a:pt x="32498" y="1"/>
                  </a:moveTo>
                  <a:cubicBezTo>
                    <a:pt x="31621" y="1"/>
                    <a:pt x="30742" y="73"/>
                    <a:pt x="29879" y="210"/>
                  </a:cubicBezTo>
                  <a:cubicBezTo>
                    <a:pt x="29475" y="279"/>
                    <a:pt x="29062" y="367"/>
                    <a:pt x="28659" y="456"/>
                  </a:cubicBezTo>
                  <a:cubicBezTo>
                    <a:pt x="28226" y="564"/>
                    <a:pt x="27784" y="682"/>
                    <a:pt x="27390" y="820"/>
                  </a:cubicBezTo>
                  <a:cubicBezTo>
                    <a:pt x="26987" y="948"/>
                    <a:pt x="26594" y="1105"/>
                    <a:pt x="26210" y="1272"/>
                  </a:cubicBezTo>
                  <a:cubicBezTo>
                    <a:pt x="26004" y="1361"/>
                    <a:pt x="25797" y="1459"/>
                    <a:pt x="25600" y="1567"/>
                  </a:cubicBezTo>
                  <a:cubicBezTo>
                    <a:pt x="25158" y="1784"/>
                    <a:pt x="24735" y="2039"/>
                    <a:pt x="24332" y="2325"/>
                  </a:cubicBezTo>
                  <a:cubicBezTo>
                    <a:pt x="24174" y="2433"/>
                    <a:pt x="24017" y="2551"/>
                    <a:pt x="23860" y="2679"/>
                  </a:cubicBezTo>
                  <a:cubicBezTo>
                    <a:pt x="22168" y="4006"/>
                    <a:pt x="20988" y="5845"/>
                    <a:pt x="19837" y="7684"/>
                  </a:cubicBezTo>
                  <a:cubicBezTo>
                    <a:pt x="19670" y="7960"/>
                    <a:pt x="19503" y="8225"/>
                    <a:pt x="19326" y="8501"/>
                  </a:cubicBezTo>
                  <a:cubicBezTo>
                    <a:pt x="19159" y="8776"/>
                    <a:pt x="18991" y="9042"/>
                    <a:pt x="18814" y="9317"/>
                  </a:cubicBezTo>
                  <a:cubicBezTo>
                    <a:pt x="18667" y="9543"/>
                    <a:pt x="18519" y="9769"/>
                    <a:pt x="18372" y="9996"/>
                  </a:cubicBezTo>
                  <a:cubicBezTo>
                    <a:pt x="18165" y="10291"/>
                    <a:pt x="17949" y="10586"/>
                    <a:pt x="17742" y="10881"/>
                  </a:cubicBezTo>
                  <a:cubicBezTo>
                    <a:pt x="16798" y="12130"/>
                    <a:pt x="15736" y="13231"/>
                    <a:pt x="14349" y="14008"/>
                  </a:cubicBezTo>
                  <a:cubicBezTo>
                    <a:pt x="11851" y="15395"/>
                    <a:pt x="8803" y="15385"/>
                    <a:pt x="6196" y="16546"/>
                  </a:cubicBezTo>
                  <a:cubicBezTo>
                    <a:pt x="4003" y="17529"/>
                    <a:pt x="2253" y="19289"/>
                    <a:pt x="1289" y="21492"/>
                  </a:cubicBezTo>
                  <a:cubicBezTo>
                    <a:pt x="0" y="24463"/>
                    <a:pt x="541" y="28249"/>
                    <a:pt x="1663" y="31180"/>
                  </a:cubicBezTo>
                  <a:cubicBezTo>
                    <a:pt x="3098" y="34917"/>
                    <a:pt x="5892" y="37533"/>
                    <a:pt x="9314" y="39195"/>
                  </a:cubicBezTo>
                  <a:cubicBezTo>
                    <a:pt x="12687" y="40834"/>
                    <a:pt x="16666" y="41563"/>
                    <a:pt x="20556" y="41563"/>
                  </a:cubicBezTo>
                  <a:cubicBezTo>
                    <a:pt x="22757" y="41563"/>
                    <a:pt x="24929" y="41330"/>
                    <a:pt x="26948" y="40896"/>
                  </a:cubicBezTo>
                  <a:cubicBezTo>
                    <a:pt x="32072" y="39775"/>
                    <a:pt x="36930" y="37513"/>
                    <a:pt x="40667" y="33766"/>
                  </a:cubicBezTo>
                  <a:cubicBezTo>
                    <a:pt x="40707" y="33717"/>
                    <a:pt x="40756" y="33678"/>
                    <a:pt x="40795" y="33629"/>
                  </a:cubicBezTo>
                  <a:cubicBezTo>
                    <a:pt x="41307" y="33107"/>
                    <a:pt x="40185" y="31435"/>
                    <a:pt x="40628" y="30885"/>
                  </a:cubicBezTo>
                  <a:cubicBezTo>
                    <a:pt x="41228" y="30157"/>
                    <a:pt x="41513" y="29242"/>
                    <a:pt x="41690" y="28328"/>
                  </a:cubicBezTo>
                  <a:cubicBezTo>
                    <a:pt x="41857" y="27511"/>
                    <a:pt x="41946" y="26675"/>
                    <a:pt x="42152" y="25859"/>
                  </a:cubicBezTo>
                  <a:cubicBezTo>
                    <a:pt x="42211" y="25564"/>
                    <a:pt x="42339" y="25279"/>
                    <a:pt x="42526" y="25043"/>
                  </a:cubicBezTo>
                  <a:cubicBezTo>
                    <a:pt x="42723" y="24826"/>
                    <a:pt x="43018" y="24699"/>
                    <a:pt x="43264" y="24531"/>
                  </a:cubicBezTo>
                  <a:cubicBezTo>
                    <a:pt x="43637" y="24286"/>
                    <a:pt x="43942" y="23931"/>
                    <a:pt x="44139" y="23518"/>
                  </a:cubicBezTo>
                  <a:cubicBezTo>
                    <a:pt x="44257" y="23253"/>
                    <a:pt x="44336" y="22968"/>
                    <a:pt x="44473" y="22722"/>
                  </a:cubicBezTo>
                  <a:cubicBezTo>
                    <a:pt x="44788" y="22161"/>
                    <a:pt x="45378" y="22112"/>
                    <a:pt x="45949" y="22014"/>
                  </a:cubicBezTo>
                  <a:cubicBezTo>
                    <a:pt x="46372" y="21945"/>
                    <a:pt x="46962" y="21837"/>
                    <a:pt x="47040" y="21325"/>
                  </a:cubicBezTo>
                  <a:cubicBezTo>
                    <a:pt x="47906" y="15887"/>
                    <a:pt x="46686" y="10222"/>
                    <a:pt x="43185" y="5541"/>
                  </a:cubicBezTo>
                  <a:cubicBezTo>
                    <a:pt x="41995" y="3937"/>
                    <a:pt x="40549" y="2502"/>
                    <a:pt x="38799" y="1518"/>
                  </a:cubicBezTo>
                  <a:cubicBezTo>
                    <a:pt x="36905" y="462"/>
                    <a:pt x="34708" y="1"/>
                    <a:pt x="32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g2ed4908248b_0_1611"/>
            <p:cNvSpPr/>
            <p:nvPr/>
          </p:nvSpPr>
          <p:spPr>
            <a:xfrm>
              <a:off x="6695814" y="3784957"/>
              <a:ext cx="235810" cy="206475"/>
            </a:xfrm>
            <a:custGeom>
              <a:avLst/>
              <a:gdLst/>
              <a:ahLst/>
              <a:cxnLst/>
              <a:rect l="l" t="t" r="r" b="b"/>
              <a:pathLst>
                <a:path w="7741" h="6778" extrusionOk="0">
                  <a:moveTo>
                    <a:pt x="3867" y="0"/>
                  </a:moveTo>
                  <a:cubicBezTo>
                    <a:pt x="3328" y="0"/>
                    <a:pt x="2781" y="129"/>
                    <a:pt x="2272" y="402"/>
                  </a:cubicBezTo>
                  <a:cubicBezTo>
                    <a:pt x="620" y="1287"/>
                    <a:pt x="0" y="3342"/>
                    <a:pt x="885" y="4985"/>
                  </a:cubicBezTo>
                  <a:cubicBezTo>
                    <a:pt x="1498" y="6129"/>
                    <a:pt x="2668" y="6778"/>
                    <a:pt x="3878" y="6778"/>
                  </a:cubicBezTo>
                  <a:cubicBezTo>
                    <a:pt x="4415" y="6778"/>
                    <a:pt x="4960" y="6650"/>
                    <a:pt x="5468" y="6381"/>
                  </a:cubicBezTo>
                  <a:cubicBezTo>
                    <a:pt x="7120" y="5496"/>
                    <a:pt x="7740" y="3441"/>
                    <a:pt x="6855" y="1788"/>
                  </a:cubicBezTo>
                  <a:cubicBezTo>
                    <a:pt x="6249" y="652"/>
                    <a:pt x="5078" y="0"/>
                    <a:pt x="38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g2ed4908248b_0_1611"/>
            <p:cNvSpPr/>
            <p:nvPr/>
          </p:nvSpPr>
          <p:spPr>
            <a:xfrm>
              <a:off x="7673661" y="3490476"/>
              <a:ext cx="216649" cy="206292"/>
            </a:xfrm>
            <a:custGeom>
              <a:avLst/>
              <a:gdLst/>
              <a:ahLst/>
              <a:cxnLst/>
              <a:rect l="l" t="t" r="r" b="b"/>
              <a:pathLst>
                <a:path w="7112" h="6772" extrusionOk="0">
                  <a:moveTo>
                    <a:pt x="3569" y="0"/>
                  </a:moveTo>
                  <a:cubicBezTo>
                    <a:pt x="3456" y="0"/>
                    <a:pt x="3342" y="6"/>
                    <a:pt x="3227" y="18"/>
                  </a:cubicBezTo>
                  <a:cubicBezTo>
                    <a:pt x="1358" y="195"/>
                    <a:pt x="1" y="1857"/>
                    <a:pt x="188" y="3715"/>
                  </a:cubicBezTo>
                  <a:cubicBezTo>
                    <a:pt x="354" y="5469"/>
                    <a:pt x="1827" y="6772"/>
                    <a:pt x="3544" y="6772"/>
                  </a:cubicBezTo>
                  <a:cubicBezTo>
                    <a:pt x="3657" y="6772"/>
                    <a:pt x="3771" y="6766"/>
                    <a:pt x="3886" y="6754"/>
                  </a:cubicBezTo>
                  <a:cubicBezTo>
                    <a:pt x="5754" y="6577"/>
                    <a:pt x="7111" y="4915"/>
                    <a:pt x="6925" y="3056"/>
                  </a:cubicBezTo>
                  <a:cubicBezTo>
                    <a:pt x="6758" y="1303"/>
                    <a:pt x="5285" y="0"/>
                    <a:pt x="356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g2ed4908248b_0_1611"/>
            <p:cNvSpPr/>
            <p:nvPr/>
          </p:nvSpPr>
          <p:spPr>
            <a:xfrm>
              <a:off x="6934884" y="4291943"/>
              <a:ext cx="234318" cy="206444"/>
            </a:xfrm>
            <a:custGeom>
              <a:avLst/>
              <a:gdLst/>
              <a:ahLst/>
              <a:cxnLst/>
              <a:rect l="l" t="t" r="r" b="b"/>
              <a:pathLst>
                <a:path w="7692" h="6777" extrusionOk="0">
                  <a:moveTo>
                    <a:pt x="3850" y="1"/>
                  </a:moveTo>
                  <a:cubicBezTo>
                    <a:pt x="3415" y="1"/>
                    <a:pt x="2974" y="85"/>
                    <a:pt x="2547" y="261"/>
                  </a:cubicBezTo>
                  <a:cubicBezTo>
                    <a:pt x="826" y="969"/>
                    <a:pt x="0" y="2956"/>
                    <a:pt x="718" y="4687"/>
                  </a:cubicBezTo>
                  <a:cubicBezTo>
                    <a:pt x="1259" y="5992"/>
                    <a:pt x="2516" y="6777"/>
                    <a:pt x="3843" y="6777"/>
                  </a:cubicBezTo>
                  <a:cubicBezTo>
                    <a:pt x="4277" y="6777"/>
                    <a:pt x="4718" y="6693"/>
                    <a:pt x="5144" y="6516"/>
                  </a:cubicBezTo>
                  <a:cubicBezTo>
                    <a:pt x="6875" y="5798"/>
                    <a:pt x="7691" y="3821"/>
                    <a:pt x="6983" y="2091"/>
                  </a:cubicBezTo>
                  <a:cubicBezTo>
                    <a:pt x="6442" y="786"/>
                    <a:pt x="5180" y="1"/>
                    <a:pt x="385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g2ed4908248b_0_1611"/>
            <p:cNvSpPr/>
            <p:nvPr/>
          </p:nvSpPr>
          <p:spPr>
            <a:xfrm>
              <a:off x="6902228" y="3165046"/>
              <a:ext cx="935656" cy="1085135"/>
            </a:xfrm>
            <a:custGeom>
              <a:avLst/>
              <a:gdLst/>
              <a:ahLst/>
              <a:cxnLst/>
              <a:rect l="l" t="t" r="r" b="b"/>
              <a:pathLst>
                <a:path w="30715" h="35622" extrusionOk="0">
                  <a:moveTo>
                    <a:pt x="9137" y="0"/>
                  </a:moveTo>
                  <a:lnTo>
                    <a:pt x="7809" y="1535"/>
                  </a:lnTo>
                  <a:lnTo>
                    <a:pt x="8006" y="2833"/>
                  </a:lnTo>
                  <a:lnTo>
                    <a:pt x="8734" y="7632"/>
                  </a:lnTo>
                  <a:lnTo>
                    <a:pt x="3501" y="8202"/>
                  </a:lnTo>
                  <a:lnTo>
                    <a:pt x="1839" y="8389"/>
                  </a:lnTo>
                  <a:lnTo>
                    <a:pt x="0" y="10504"/>
                  </a:lnTo>
                  <a:cubicBezTo>
                    <a:pt x="0" y="10504"/>
                    <a:pt x="541" y="10819"/>
                    <a:pt x="1407" y="11399"/>
                  </a:cubicBezTo>
                  <a:cubicBezTo>
                    <a:pt x="4396" y="13395"/>
                    <a:pt x="11379" y="18470"/>
                    <a:pt x="14261" y="24174"/>
                  </a:cubicBezTo>
                  <a:cubicBezTo>
                    <a:pt x="17988" y="31540"/>
                    <a:pt x="15638" y="35622"/>
                    <a:pt x="15638" y="35622"/>
                  </a:cubicBezTo>
                  <a:lnTo>
                    <a:pt x="24469" y="34147"/>
                  </a:lnTo>
                  <a:cubicBezTo>
                    <a:pt x="24971" y="33625"/>
                    <a:pt x="25453" y="33094"/>
                    <a:pt x="25895" y="32543"/>
                  </a:cubicBezTo>
                  <a:cubicBezTo>
                    <a:pt x="26751" y="31511"/>
                    <a:pt x="24686" y="28718"/>
                    <a:pt x="25325" y="27577"/>
                  </a:cubicBezTo>
                  <a:cubicBezTo>
                    <a:pt x="25807" y="26721"/>
                    <a:pt x="29033" y="27518"/>
                    <a:pt x="29396" y="26613"/>
                  </a:cubicBezTo>
                  <a:cubicBezTo>
                    <a:pt x="29554" y="26220"/>
                    <a:pt x="29701" y="25826"/>
                    <a:pt x="29829" y="25423"/>
                  </a:cubicBezTo>
                  <a:cubicBezTo>
                    <a:pt x="29928" y="25177"/>
                    <a:pt x="30006" y="24922"/>
                    <a:pt x="30075" y="24666"/>
                  </a:cubicBezTo>
                  <a:cubicBezTo>
                    <a:pt x="30350" y="23741"/>
                    <a:pt x="30567" y="22797"/>
                    <a:pt x="30714" y="21843"/>
                  </a:cubicBezTo>
                  <a:cubicBezTo>
                    <a:pt x="29878" y="19050"/>
                    <a:pt x="28659" y="16385"/>
                    <a:pt x="27115" y="13916"/>
                  </a:cubicBezTo>
                  <a:cubicBezTo>
                    <a:pt x="22119" y="5901"/>
                    <a:pt x="15992" y="2420"/>
                    <a:pt x="12333" y="974"/>
                  </a:cubicBezTo>
                  <a:cubicBezTo>
                    <a:pt x="10376" y="197"/>
                    <a:pt x="9137" y="0"/>
                    <a:pt x="91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g2ed4908248b_0_1611"/>
            <p:cNvSpPr/>
            <p:nvPr/>
          </p:nvSpPr>
          <p:spPr>
            <a:xfrm>
              <a:off x="6958553" y="3211775"/>
              <a:ext cx="839181" cy="976384"/>
            </a:xfrm>
            <a:custGeom>
              <a:avLst/>
              <a:gdLst/>
              <a:ahLst/>
              <a:cxnLst/>
              <a:rect l="l" t="t" r="r" b="b"/>
              <a:pathLst>
                <a:path w="27548" h="32052" extrusionOk="0">
                  <a:moveTo>
                    <a:pt x="5960" y="1"/>
                  </a:moveTo>
                  <a:lnTo>
                    <a:pt x="0" y="6855"/>
                  </a:lnTo>
                  <a:cubicBezTo>
                    <a:pt x="325" y="7032"/>
                    <a:pt x="718" y="7239"/>
                    <a:pt x="1151" y="7485"/>
                  </a:cubicBezTo>
                  <a:cubicBezTo>
                    <a:pt x="3954" y="9108"/>
                    <a:pt x="6530" y="11104"/>
                    <a:pt x="8792" y="13415"/>
                  </a:cubicBezTo>
                  <a:cubicBezTo>
                    <a:pt x="10081" y="14733"/>
                    <a:pt x="11271" y="16159"/>
                    <a:pt x="12333" y="17674"/>
                  </a:cubicBezTo>
                  <a:cubicBezTo>
                    <a:pt x="13346" y="19109"/>
                    <a:pt x="14231" y="20624"/>
                    <a:pt x="14988" y="22207"/>
                  </a:cubicBezTo>
                  <a:cubicBezTo>
                    <a:pt x="17732" y="28079"/>
                    <a:pt x="16985" y="32052"/>
                    <a:pt x="16985" y="32052"/>
                  </a:cubicBezTo>
                  <a:lnTo>
                    <a:pt x="24056" y="31009"/>
                  </a:lnTo>
                  <a:cubicBezTo>
                    <a:pt x="25512" y="29220"/>
                    <a:pt x="26692" y="27223"/>
                    <a:pt x="27547" y="25079"/>
                  </a:cubicBezTo>
                  <a:cubicBezTo>
                    <a:pt x="27164" y="22630"/>
                    <a:pt x="26505" y="20221"/>
                    <a:pt x="25571" y="17919"/>
                  </a:cubicBezTo>
                  <a:cubicBezTo>
                    <a:pt x="24931" y="16336"/>
                    <a:pt x="24194" y="14802"/>
                    <a:pt x="23358" y="13307"/>
                  </a:cubicBezTo>
                  <a:cubicBezTo>
                    <a:pt x="21765" y="10455"/>
                    <a:pt x="19562" y="8114"/>
                    <a:pt x="17241" y="6226"/>
                  </a:cubicBezTo>
                  <a:cubicBezTo>
                    <a:pt x="13690" y="3344"/>
                    <a:pt x="9855" y="1525"/>
                    <a:pt x="7416" y="551"/>
                  </a:cubicBezTo>
                  <a:cubicBezTo>
                    <a:pt x="6845" y="315"/>
                    <a:pt x="6353" y="138"/>
                    <a:pt x="5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g2ed4908248b_0_1611"/>
            <p:cNvSpPr/>
            <p:nvPr/>
          </p:nvSpPr>
          <p:spPr>
            <a:xfrm>
              <a:off x="7347103" y="3747732"/>
              <a:ext cx="411670" cy="179485"/>
            </a:xfrm>
            <a:custGeom>
              <a:avLst/>
              <a:gdLst/>
              <a:ahLst/>
              <a:cxnLst/>
              <a:rect l="l" t="t" r="r" b="b"/>
              <a:pathLst>
                <a:path w="13514" h="5892" extrusionOk="0">
                  <a:moveTo>
                    <a:pt x="13435" y="1"/>
                  </a:moveTo>
                  <a:cubicBezTo>
                    <a:pt x="8764" y="1388"/>
                    <a:pt x="4250" y="3276"/>
                    <a:pt x="1" y="5656"/>
                  </a:cubicBezTo>
                  <a:lnTo>
                    <a:pt x="129" y="5892"/>
                  </a:lnTo>
                  <a:cubicBezTo>
                    <a:pt x="4368" y="3522"/>
                    <a:pt x="8852" y="1633"/>
                    <a:pt x="13514" y="266"/>
                  </a:cubicBezTo>
                  <a:lnTo>
                    <a:pt x="134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g2ed4908248b_0_1611"/>
            <p:cNvSpPr/>
            <p:nvPr/>
          </p:nvSpPr>
          <p:spPr>
            <a:xfrm>
              <a:off x="7186840" y="3370545"/>
              <a:ext cx="339169" cy="291252"/>
            </a:xfrm>
            <a:custGeom>
              <a:avLst/>
              <a:gdLst/>
              <a:ahLst/>
              <a:cxnLst/>
              <a:rect l="l" t="t" r="r" b="b"/>
              <a:pathLst>
                <a:path w="11134" h="9561" extrusionOk="0">
                  <a:moveTo>
                    <a:pt x="10976" y="1"/>
                  </a:moveTo>
                  <a:cubicBezTo>
                    <a:pt x="6963" y="2686"/>
                    <a:pt x="3275" y="5833"/>
                    <a:pt x="0" y="9373"/>
                  </a:cubicBezTo>
                  <a:lnTo>
                    <a:pt x="197" y="9560"/>
                  </a:lnTo>
                  <a:cubicBezTo>
                    <a:pt x="3462" y="6030"/>
                    <a:pt x="7131" y="2902"/>
                    <a:pt x="11133" y="227"/>
                  </a:cubicBezTo>
                  <a:lnTo>
                    <a:pt x="109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2ed4908248b_0_1611"/>
            <p:cNvSpPr/>
            <p:nvPr/>
          </p:nvSpPr>
          <p:spPr>
            <a:xfrm>
              <a:off x="7412415" y="4091409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39" y="206"/>
                    <a:pt x="1" y="580"/>
                    <a:pt x="139" y="914"/>
                  </a:cubicBezTo>
                  <a:cubicBezTo>
                    <a:pt x="254" y="1169"/>
                    <a:pt x="493" y="1294"/>
                    <a:pt x="732" y="1294"/>
                  </a:cubicBezTo>
                  <a:cubicBezTo>
                    <a:pt x="983" y="1294"/>
                    <a:pt x="1233" y="1156"/>
                    <a:pt x="1338" y="884"/>
                  </a:cubicBezTo>
                  <a:cubicBezTo>
                    <a:pt x="1510" y="435"/>
                    <a:pt x="1160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2ed4908248b_0_1611"/>
            <p:cNvSpPr/>
            <p:nvPr/>
          </p:nvSpPr>
          <p:spPr>
            <a:xfrm>
              <a:off x="7396544" y="4003921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196"/>
                    <a:pt x="1" y="580"/>
                    <a:pt x="148" y="904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3" y="1152"/>
                    <a:pt x="1338" y="875"/>
                  </a:cubicBezTo>
                  <a:cubicBezTo>
                    <a:pt x="1510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g2ed4908248b_0_1611"/>
            <p:cNvSpPr/>
            <p:nvPr/>
          </p:nvSpPr>
          <p:spPr>
            <a:xfrm>
              <a:off x="7372874" y="392331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1"/>
                  </a:moveTo>
                  <a:cubicBezTo>
                    <a:pt x="661" y="1"/>
                    <a:pt x="571" y="19"/>
                    <a:pt x="483" y="59"/>
                  </a:cubicBezTo>
                  <a:cubicBezTo>
                    <a:pt x="148" y="207"/>
                    <a:pt x="1" y="590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3" y="1295"/>
                    <a:pt x="1242" y="1157"/>
                    <a:pt x="1348" y="885"/>
                  </a:cubicBezTo>
                  <a:cubicBezTo>
                    <a:pt x="1520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g2ed4908248b_0_1611"/>
            <p:cNvSpPr/>
            <p:nvPr/>
          </p:nvSpPr>
          <p:spPr>
            <a:xfrm>
              <a:off x="7342930" y="3852035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0" y="0"/>
                    <a:pt x="561" y="18"/>
                    <a:pt x="472" y="58"/>
                  </a:cubicBezTo>
                  <a:cubicBezTo>
                    <a:pt x="148" y="206"/>
                    <a:pt x="0" y="589"/>
                    <a:pt x="148" y="914"/>
                  </a:cubicBezTo>
                  <a:cubicBezTo>
                    <a:pt x="258" y="1169"/>
                    <a:pt x="495" y="1294"/>
                    <a:pt x="733" y="1294"/>
                  </a:cubicBezTo>
                  <a:cubicBezTo>
                    <a:pt x="982" y="1294"/>
                    <a:pt x="1232" y="1156"/>
                    <a:pt x="1338" y="885"/>
                  </a:cubicBezTo>
                  <a:cubicBezTo>
                    <a:pt x="1509" y="436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g2ed4908248b_0_1611"/>
            <p:cNvSpPr/>
            <p:nvPr/>
          </p:nvSpPr>
          <p:spPr>
            <a:xfrm>
              <a:off x="7304273" y="3786114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8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7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g2ed4908248b_0_1611"/>
            <p:cNvSpPr/>
            <p:nvPr/>
          </p:nvSpPr>
          <p:spPr>
            <a:xfrm>
              <a:off x="7255746" y="3721503"/>
              <a:ext cx="45998" cy="39571"/>
            </a:xfrm>
            <a:custGeom>
              <a:avLst/>
              <a:gdLst/>
              <a:ahLst/>
              <a:cxnLst/>
              <a:rect l="l" t="t" r="r" b="b"/>
              <a:pathLst>
                <a:path w="1510" h="1299" extrusionOk="0">
                  <a:moveTo>
                    <a:pt x="732" y="1"/>
                  </a:moveTo>
                  <a:cubicBezTo>
                    <a:pt x="647" y="1"/>
                    <a:pt x="559" y="18"/>
                    <a:pt x="472" y="55"/>
                  </a:cubicBezTo>
                  <a:cubicBezTo>
                    <a:pt x="138" y="203"/>
                    <a:pt x="0" y="587"/>
                    <a:pt x="138" y="911"/>
                  </a:cubicBezTo>
                  <a:cubicBezTo>
                    <a:pt x="253" y="1171"/>
                    <a:pt x="493" y="1299"/>
                    <a:pt x="732" y="1299"/>
                  </a:cubicBezTo>
                  <a:cubicBezTo>
                    <a:pt x="982" y="1299"/>
                    <a:pt x="1232" y="1158"/>
                    <a:pt x="1338" y="882"/>
                  </a:cubicBezTo>
                  <a:cubicBezTo>
                    <a:pt x="1510" y="431"/>
                    <a:pt x="1156" y="1"/>
                    <a:pt x="73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g2ed4908248b_0_1611"/>
            <p:cNvSpPr/>
            <p:nvPr/>
          </p:nvSpPr>
          <p:spPr>
            <a:xfrm>
              <a:off x="7204812" y="3662680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37" y="0"/>
                  </a:moveTo>
                  <a:cubicBezTo>
                    <a:pt x="651" y="0"/>
                    <a:pt x="561" y="19"/>
                    <a:pt x="472" y="59"/>
                  </a:cubicBezTo>
                  <a:cubicBezTo>
                    <a:pt x="148" y="197"/>
                    <a:pt x="0" y="580"/>
                    <a:pt x="148" y="905"/>
                  </a:cubicBezTo>
                  <a:cubicBezTo>
                    <a:pt x="258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59" y="0"/>
                    <a:pt x="737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g2ed4908248b_0_1611"/>
            <p:cNvSpPr/>
            <p:nvPr/>
          </p:nvSpPr>
          <p:spPr>
            <a:xfrm>
              <a:off x="7151473" y="3601573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1" y="0"/>
                  </a:moveTo>
                  <a:cubicBezTo>
                    <a:pt x="654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4" y="1169"/>
                    <a:pt x="501" y="1294"/>
                    <a:pt x="737" y="1294"/>
                  </a:cubicBezTo>
                  <a:cubicBezTo>
                    <a:pt x="985" y="1294"/>
                    <a:pt x="1233" y="1156"/>
                    <a:pt x="1338" y="885"/>
                  </a:cubicBezTo>
                  <a:cubicBezTo>
                    <a:pt x="1510" y="436"/>
                    <a:pt x="1166" y="0"/>
                    <a:pt x="741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g2ed4908248b_0_1611"/>
            <p:cNvSpPr/>
            <p:nvPr/>
          </p:nvSpPr>
          <p:spPr>
            <a:xfrm>
              <a:off x="7089755" y="3549147"/>
              <a:ext cx="45998" cy="39358"/>
            </a:xfrm>
            <a:custGeom>
              <a:avLst/>
              <a:gdLst/>
              <a:ahLst/>
              <a:cxnLst/>
              <a:rect l="l" t="t" r="r" b="b"/>
              <a:pathLst>
                <a:path w="1510" h="1292" extrusionOk="0">
                  <a:moveTo>
                    <a:pt x="738" y="0"/>
                  </a:moveTo>
                  <a:cubicBezTo>
                    <a:pt x="651" y="0"/>
                    <a:pt x="562" y="18"/>
                    <a:pt x="473" y="58"/>
                  </a:cubicBezTo>
                  <a:cubicBezTo>
                    <a:pt x="148" y="196"/>
                    <a:pt x="1" y="580"/>
                    <a:pt x="139" y="904"/>
                  </a:cubicBezTo>
                  <a:cubicBezTo>
                    <a:pt x="254" y="1164"/>
                    <a:pt x="494" y="1292"/>
                    <a:pt x="733" y="1292"/>
                  </a:cubicBezTo>
                  <a:cubicBezTo>
                    <a:pt x="983" y="1292"/>
                    <a:pt x="1233" y="1151"/>
                    <a:pt x="1338" y="875"/>
                  </a:cubicBezTo>
                  <a:cubicBezTo>
                    <a:pt x="1510" y="434"/>
                    <a:pt x="1160" y="0"/>
                    <a:pt x="738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g2ed4908248b_0_1611"/>
            <p:cNvSpPr/>
            <p:nvPr/>
          </p:nvSpPr>
          <p:spPr>
            <a:xfrm>
              <a:off x="7027155" y="3505799"/>
              <a:ext cx="46303" cy="39510"/>
            </a:xfrm>
            <a:custGeom>
              <a:avLst/>
              <a:gdLst/>
              <a:ahLst/>
              <a:cxnLst/>
              <a:rect l="l" t="t" r="r" b="b"/>
              <a:pathLst>
                <a:path w="1520" h="1297" extrusionOk="0">
                  <a:moveTo>
                    <a:pt x="742" y="1"/>
                  </a:moveTo>
                  <a:cubicBezTo>
                    <a:pt x="657" y="1"/>
                    <a:pt x="569" y="18"/>
                    <a:pt x="482" y="55"/>
                  </a:cubicBezTo>
                  <a:cubicBezTo>
                    <a:pt x="148" y="203"/>
                    <a:pt x="0" y="587"/>
                    <a:pt x="158" y="921"/>
                  </a:cubicBezTo>
                  <a:cubicBezTo>
                    <a:pt x="272" y="1173"/>
                    <a:pt x="506" y="1296"/>
                    <a:pt x="740" y="1296"/>
                  </a:cubicBezTo>
                  <a:cubicBezTo>
                    <a:pt x="990" y="1296"/>
                    <a:pt x="1241" y="1156"/>
                    <a:pt x="1348" y="882"/>
                  </a:cubicBezTo>
                  <a:cubicBezTo>
                    <a:pt x="1520" y="431"/>
                    <a:pt x="1166" y="1"/>
                    <a:pt x="742" y="1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g2ed4908248b_0_1611"/>
            <p:cNvSpPr/>
            <p:nvPr/>
          </p:nvSpPr>
          <p:spPr>
            <a:xfrm>
              <a:off x="6961539" y="3463456"/>
              <a:ext cx="45998" cy="39662"/>
            </a:xfrm>
            <a:custGeom>
              <a:avLst/>
              <a:gdLst/>
              <a:ahLst/>
              <a:cxnLst/>
              <a:rect l="l" t="t" r="r" b="b"/>
              <a:pathLst>
                <a:path w="1510" h="1302" extrusionOk="0">
                  <a:moveTo>
                    <a:pt x="740" y="0"/>
                  </a:moveTo>
                  <a:cubicBezTo>
                    <a:pt x="653" y="0"/>
                    <a:pt x="563" y="19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74"/>
                    <a:pt x="501" y="1302"/>
                    <a:pt x="737" y="1302"/>
                  </a:cubicBezTo>
                  <a:cubicBezTo>
                    <a:pt x="985" y="1302"/>
                    <a:pt x="1232" y="1162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rgbClr val="FFDF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g2ed4908248b_0_1611"/>
            <p:cNvSpPr/>
            <p:nvPr/>
          </p:nvSpPr>
          <p:spPr>
            <a:xfrm>
              <a:off x="7683866" y="35892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g2ed4908248b_0_1611"/>
            <p:cNvSpPr/>
            <p:nvPr/>
          </p:nvSpPr>
          <p:spPr>
            <a:xfrm>
              <a:off x="7638934" y="3519172"/>
              <a:ext cx="45968" cy="39449"/>
            </a:xfrm>
            <a:custGeom>
              <a:avLst/>
              <a:gdLst/>
              <a:ahLst/>
              <a:cxnLst/>
              <a:rect l="l" t="t" r="r" b="b"/>
              <a:pathLst>
                <a:path w="1509" h="1295" extrusionOk="0">
                  <a:moveTo>
                    <a:pt x="740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90"/>
                    <a:pt x="148" y="915"/>
                  </a:cubicBezTo>
                  <a:cubicBezTo>
                    <a:pt x="263" y="1169"/>
                    <a:pt x="500" y="1295"/>
                    <a:pt x="737" y="1295"/>
                  </a:cubicBezTo>
                  <a:cubicBezTo>
                    <a:pt x="985" y="1295"/>
                    <a:pt x="1232" y="1157"/>
                    <a:pt x="1338" y="885"/>
                  </a:cubicBezTo>
                  <a:cubicBezTo>
                    <a:pt x="1509" y="436"/>
                    <a:pt x="1165" y="1"/>
                    <a:pt x="7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g2ed4908248b_0_1611"/>
            <p:cNvSpPr/>
            <p:nvPr/>
          </p:nvSpPr>
          <p:spPr>
            <a:xfrm>
              <a:off x="7585290" y="3452977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40" y="0"/>
                  </a:moveTo>
                  <a:cubicBezTo>
                    <a:pt x="653" y="0"/>
                    <a:pt x="563" y="18"/>
                    <a:pt x="473" y="59"/>
                  </a:cubicBezTo>
                  <a:cubicBezTo>
                    <a:pt x="148" y="206"/>
                    <a:pt x="1" y="590"/>
                    <a:pt x="148" y="914"/>
                  </a:cubicBezTo>
                  <a:cubicBezTo>
                    <a:pt x="263" y="1169"/>
                    <a:pt x="501" y="1294"/>
                    <a:pt x="737" y="1294"/>
                  </a:cubicBezTo>
                  <a:cubicBezTo>
                    <a:pt x="985" y="1294"/>
                    <a:pt x="1232" y="1156"/>
                    <a:pt x="1338" y="885"/>
                  </a:cubicBezTo>
                  <a:cubicBezTo>
                    <a:pt x="1510" y="436"/>
                    <a:pt x="1166" y="0"/>
                    <a:pt x="7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g2ed4908248b_0_1611"/>
            <p:cNvSpPr/>
            <p:nvPr/>
          </p:nvSpPr>
          <p:spPr>
            <a:xfrm>
              <a:off x="7524761" y="3389767"/>
              <a:ext cx="46303" cy="39449"/>
            </a:xfrm>
            <a:custGeom>
              <a:avLst/>
              <a:gdLst/>
              <a:ahLst/>
              <a:cxnLst/>
              <a:rect l="l" t="t" r="r" b="b"/>
              <a:pathLst>
                <a:path w="1520" h="1295" extrusionOk="0">
                  <a:moveTo>
                    <a:pt x="747" y="0"/>
                  </a:moveTo>
                  <a:cubicBezTo>
                    <a:pt x="661" y="0"/>
                    <a:pt x="571" y="18"/>
                    <a:pt x="48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64" y="1169"/>
                    <a:pt x="503" y="1294"/>
                    <a:pt x="742" y="1294"/>
                  </a:cubicBezTo>
                  <a:cubicBezTo>
                    <a:pt x="993" y="1294"/>
                    <a:pt x="1243" y="1156"/>
                    <a:pt x="1348" y="885"/>
                  </a:cubicBezTo>
                  <a:cubicBezTo>
                    <a:pt x="1520" y="435"/>
                    <a:pt x="1169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g2ed4908248b_0_1611"/>
            <p:cNvSpPr/>
            <p:nvPr/>
          </p:nvSpPr>
          <p:spPr>
            <a:xfrm>
              <a:off x="7463957" y="3332833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0"/>
                  </a:moveTo>
                  <a:cubicBezTo>
                    <a:pt x="654" y="0"/>
                    <a:pt x="563" y="19"/>
                    <a:pt x="473" y="59"/>
                  </a:cubicBezTo>
                  <a:cubicBezTo>
                    <a:pt x="148" y="196"/>
                    <a:pt x="0" y="580"/>
                    <a:pt x="148" y="905"/>
                  </a:cubicBezTo>
                  <a:cubicBezTo>
                    <a:pt x="259" y="1164"/>
                    <a:pt x="496" y="1292"/>
                    <a:pt x="734" y="1292"/>
                  </a:cubicBezTo>
                  <a:cubicBezTo>
                    <a:pt x="983" y="1292"/>
                    <a:pt x="1232" y="1152"/>
                    <a:pt x="1338" y="875"/>
                  </a:cubicBezTo>
                  <a:cubicBezTo>
                    <a:pt x="1509" y="434"/>
                    <a:pt x="1166" y="0"/>
                    <a:pt x="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g2ed4908248b_0_1611"/>
            <p:cNvSpPr/>
            <p:nvPr/>
          </p:nvSpPr>
          <p:spPr>
            <a:xfrm>
              <a:off x="7397458" y="3288784"/>
              <a:ext cx="46273" cy="39571"/>
            </a:xfrm>
            <a:custGeom>
              <a:avLst/>
              <a:gdLst/>
              <a:ahLst/>
              <a:cxnLst/>
              <a:rect l="l" t="t" r="r" b="b"/>
              <a:pathLst>
                <a:path w="1519" h="1299" extrusionOk="0">
                  <a:moveTo>
                    <a:pt x="741" y="1"/>
                  </a:moveTo>
                  <a:cubicBezTo>
                    <a:pt x="653" y="1"/>
                    <a:pt x="562" y="19"/>
                    <a:pt x="472" y="59"/>
                  </a:cubicBezTo>
                  <a:cubicBezTo>
                    <a:pt x="148" y="207"/>
                    <a:pt x="0" y="580"/>
                    <a:pt x="148" y="915"/>
                  </a:cubicBezTo>
                  <a:cubicBezTo>
                    <a:pt x="264" y="1170"/>
                    <a:pt x="503" y="1298"/>
                    <a:pt x="741" y="1298"/>
                  </a:cubicBezTo>
                  <a:cubicBezTo>
                    <a:pt x="989" y="1298"/>
                    <a:pt x="1237" y="1161"/>
                    <a:pt x="1348" y="885"/>
                  </a:cubicBezTo>
                  <a:cubicBezTo>
                    <a:pt x="1519" y="436"/>
                    <a:pt x="1169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g2ed4908248b_0_1611"/>
            <p:cNvSpPr/>
            <p:nvPr/>
          </p:nvSpPr>
          <p:spPr>
            <a:xfrm>
              <a:off x="7329130" y="3248939"/>
              <a:ext cx="45998" cy="39418"/>
            </a:xfrm>
            <a:custGeom>
              <a:avLst/>
              <a:gdLst/>
              <a:ahLst/>
              <a:cxnLst/>
              <a:rect l="l" t="t" r="r" b="b"/>
              <a:pathLst>
                <a:path w="1510" h="1294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0"/>
                    <a:pt x="148" y="915"/>
                  </a:cubicBezTo>
                  <a:cubicBezTo>
                    <a:pt x="258" y="1168"/>
                    <a:pt x="494" y="1294"/>
                    <a:pt x="730" y="1294"/>
                  </a:cubicBezTo>
                  <a:cubicBezTo>
                    <a:pt x="981" y="1294"/>
                    <a:pt x="1232" y="1153"/>
                    <a:pt x="1338" y="875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g2ed4908248b_0_1611"/>
            <p:cNvSpPr/>
            <p:nvPr/>
          </p:nvSpPr>
          <p:spPr>
            <a:xfrm>
              <a:off x="7258427" y="3212110"/>
              <a:ext cx="45998" cy="39449"/>
            </a:xfrm>
            <a:custGeom>
              <a:avLst/>
              <a:gdLst/>
              <a:ahLst/>
              <a:cxnLst/>
              <a:rect l="l" t="t" r="r" b="b"/>
              <a:pathLst>
                <a:path w="1510" h="1295" extrusionOk="0">
                  <a:moveTo>
                    <a:pt x="737" y="0"/>
                  </a:moveTo>
                  <a:cubicBezTo>
                    <a:pt x="651" y="0"/>
                    <a:pt x="561" y="18"/>
                    <a:pt x="473" y="58"/>
                  </a:cubicBezTo>
                  <a:cubicBezTo>
                    <a:pt x="148" y="206"/>
                    <a:pt x="1" y="589"/>
                    <a:pt x="148" y="914"/>
                  </a:cubicBezTo>
                  <a:cubicBezTo>
                    <a:pt x="259" y="1169"/>
                    <a:pt x="496" y="1294"/>
                    <a:pt x="734" y="1294"/>
                  </a:cubicBezTo>
                  <a:cubicBezTo>
                    <a:pt x="983" y="1294"/>
                    <a:pt x="1233" y="1156"/>
                    <a:pt x="1338" y="885"/>
                  </a:cubicBezTo>
                  <a:cubicBezTo>
                    <a:pt x="1510" y="435"/>
                    <a:pt x="1159" y="0"/>
                    <a:pt x="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g2ed4908248b_0_1611"/>
            <p:cNvSpPr/>
            <p:nvPr/>
          </p:nvSpPr>
          <p:spPr>
            <a:xfrm>
              <a:off x="7197014" y="3188715"/>
              <a:ext cx="45998" cy="39388"/>
            </a:xfrm>
            <a:custGeom>
              <a:avLst/>
              <a:gdLst/>
              <a:ahLst/>
              <a:cxnLst/>
              <a:rect l="l" t="t" r="r" b="b"/>
              <a:pathLst>
                <a:path w="1510" h="1293" extrusionOk="0">
                  <a:moveTo>
                    <a:pt x="741" y="1"/>
                  </a:moveTo>
                  <a:cubicBezTo>
                    <a:pt x="654" y="1"/>
                    <a:pt x="563" y="19"/>
                    <a:pt x="473" y="59"/>
                  </a:cubicBezTo>
                  <a:cubicBezTo>
                    <a:pt x="148" y="197"/>
                    <a:pt x="1" y="581"/>
                    <a:pt x="148" y="905"/>
                  </a:cubicBezTo>
                  <a:cubicBezTo>
                    <a:pt x="264" y="1165"/>
                    <a:pt x="501" y="1293"/>
                    <a:pt x="738" y="1293"/>
                  </a:cubicBezTo>
                  <a:cubicBezTo>
                    <a:pt x="985" y="1293"/>
                    <a:pt x="1233" y="1152"/>
                    <a:pt x="1338" y="876"/>
                  </a:cubicBezTo>
                  <a:cubicBezTo>
                    <a:pt x="1510" y="435"/>
                    <a:pt x="1166" y="1"/>
                    <a:pt x="7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2ed4908248b_0_1611"/>
            <p:cNvSpPr/>
            <p:nvPr/>
          </p:nvSpPr>
          <p:spPr>
            <a:xfrm>
              <a:off x="6273390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8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8" y="16897"/>
                  </a:cubicBezTo>
                  <a:cubicBezTo>
                    <a:pt x="13110" y="16897"/>
                    <a:pt x="16886" y="13111"/>
                    <a:pt x="16886" y="8449"/>
                  </a:cubicBezTo>
                  <a:cubicBezTo>
                    <a:pt x="16886" y="3787"/>
                    <a:pt x="13110" y="1"/>
                    <a:pt x="84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2ed4908248b_0_1611"/>
            <p:cNvSpPr/>
            <p:nvPr/>
          </p:nvSpPr>
          <p:spPr>
            <a:xfrm>
              <a:off x="6835119" y="3365154"/>
              <a:ext cx="514420" cy="514725"/>
            </a:xfrm>
            <a:custGeom>
              <a:avLst/>
              <a:gdLst/>
              <a:ahLst/>
              <a:cxnLst/>
              <a:rect l="l" t="t" r="r" b="b"/>
              <a:pathLst>
                <a:path w="16887" h="16897" extrusionOk="0">
                  <a:moveTo>
                    <a:pt x="8439" y="1"/>
                  </a:moveTo>
                  <a:cubicBezTo>
                    <a:pt x="3777" y="1"/>
                    <a:pt x="0" y="3787"/>
                    <a:pt x="0" y="8449"/>
                  </a:cubicBezTo>
                  <a:cubicBezTo>
                    <a:pt x="0" y="13111"/>
                    <a:pt x="3777" y="16897"/>
                    <a:pt x="8439" y="16897"/>
                  </a:cubicBezTo>
                  <a:cubicBezTo>
                    <a:pt x="13110" y="16897"/>
                    <a:pt x="16887" y="13111"/>
                    <a:pt x="16887" y="8449"/>
                  </a:cubicBezTo>
                  <a:cubicBezTo>
                    <a:pt x="16887" y="3787"/>
                    <a:pt x="13110" y="1"/>
                    <a:pt x="84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g2ed4908248b_0_1611"/>
            <p:cNvSpPr/>
            <p:nvPr/>
          </p:nvSpPr>
          <p:spPr>
            <a:xfrm>
              <a:off x="6430059" y="3891545"/>
              <a:ext cx="740026" cy="426049"/>
            </a:xfrm>
            <a:custGeom>
              <a:avLst/>
              <a:gdLst/>
              <a:ahLst/>
              <a:cxnLst/>
              <a:rect l="l" t="t" r="r" b="b"/>
              <a:pathLst>
                <a:path w="24293" h="13986" extrusionOk="0">
                  <a:moveTo>
                    <a:pt x="276" y="1"/>
                  </a:moveTo>
                  <a:cubicBezTo>
                    <a:pt x="119" y="1"/>
                    <a:pt x="1" y="128"/>
                    <a:pt x="1" y="276"/>
                  </a:cubicBezTo>
                  <a:lnTo>
                    <a:pt x="1" y="13710"/>
                  </a:lnTo>
                  <a:cubicBezTo>
                    <a:pt x="1" y="13868"/>
                    <a:pt x="119" y="13986"/>
                    <a:pt x="276" y="13986"/>
                  </a:cubicBezTo>
                  <a:lnTo>
                    <a:pt x="24027" y="13986"/>
                  </a:lnTo>
                  <a:cubicBezTo>
                    <a:pt x="24175" y="13986"/>
                    <a:pt x="24293" y="13868"/>
                    <a:pt x="24293" y="13710"/>
                  </a:cubicBezTo>
                  <a:lnTo>
                    <a:pt x="24293" y="276"/>
                  </a:lnTo>
                  <a:cubicBezTo>
                    <a:pt x="24293" y="128"/>
                    <a:pt x="24175" y="1"/>
                    <a:pt x="240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g2ed4908248b_0_1611"/>
            <p:cNvSpPr/>
            <p:nvPr/>
          </p:nvSpPr>
          <p:spPr>
            <a:xfrm>
              <a:off x="6449250" y="3913721"/>
              <a:ext cx="704049" cy="387696"/>
            </a:xfrm>
            <a:custGeom>
              <a:avLst/>
              <a:gdLst/>
              <a:ahLst/>
              <a:cxnLst/>
              <a:rect l="l" t="t" r="r" b="b"/>
              <a:pathLst>
                <a:path w="23112" h="12727" extrusionOk="0">
                  <a:moveTo>
                    <a:pt x="22846" y="266"/>
                  </a:moveTo>
                  <a:lnTo>
                    <a:pt x="22846" y="12451"/>
                  </a:lnTo>
                  <a:lnTo>
                    <a:pt x="266" y="12451"/>
                  </a:lnTo>
                  <a:lnTo>
                    <a:pt x="266" y="266"/>
                  </a:lnTo>
                  <a:close/>
                  <a:moveTo>
                    <a:pt x="0" y="0"/>
                  </a:moveTo>
                  <a:lnTo>
                    <a:pt x="0" y="12726"/>
                  </a:lnTo>
                  <a:lnTo>
                    <a:pt x="23112" y="12726"/>
                  </a:lnTo>
                  <a:lnTo>
                    <a:pt x="231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g2ed4908248b_0_1611"/>
            <p:cNvSpPr/>
            <p:nvPr/>
          </p:nvSpPr>
          <p:spPr>
            <a:xfrm>
              <a:off x="6335077" y="3984425"/>
              <a:ext cx="883534" cy="107563"/>
            </a:xfrm>
            <a:custGeom>
              <a:avLst/>
              <a:gdLst/>
              <a:ahLst/>
              <a:cxnLst/>
              <a:rect l="l" t="t" r="r" b="b"/>
              <a:pathLst>
                <a:path w="29004" h="3531" extrusionOk="0">
                  <a:moveTo>
                    <a:pt x="1" y="0"/>
                  </a:moveTo>
                  <a:lnTo>
                    <a:pt x="1" y="3531"/>
                  </a:lnTo>
                  <a:lnTo>
                    <a:pt x="28188" y="3531"/>
                  </a:lnTo>
                  <a:cubicBezTo>
                    <a:pt x="28640" y="3531"/>
                    <a:pt x="29004" y="3167"/>
                    <a:pt x="29004" y="2725"/>
                  </a:cubicBezTo>
                  <a:lnTo>
                    <a:pt x="29004" y="817"/>
                  </a:lnTo>
                  <a:cubicBezTo>
                    <a:pt x="29004" y="364"/>
                    <a:pt x="28640" y="0"/>
                    <a:pt x="281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g2ed4908248b_0_1611"/>
            <p:cNvSpPr/>
            <p:nvPr/>
          </p:nvSpPr>
          <p:spPr>
            <a:xfrm>
              <a:off x="6512155" y="4014065"/>
              <a:ext cx="282844" cy="50690"/>
            </a:xfrm>
            <a:custGeom>
              <a:avLst/>
              <a:gdLst/>
              <a:ahLst/>
              <a:cxnLst/>
              <a:rect l="l" t="t" r="r" b="b"/>
              <a:pathLst>
                <a:path w="9285" h="1664" fill="none" extrusionOk="0">
                  <a:moveTo>
                    <a:pt x="836" y="1"/>
                  </a:moveTo>
                  <a:lnTo>
                    <a:pt x="8448" y="1"/>
                  </a:lnTo>
                  <a:cubicBezTo>
                    <a:pt x="8911" y="1"/>
                    <a:pt x="9284" y="365"/>
                    <a:pt x="9284" y="827"/>
                  </a:cubicBezTo>
                  <a:cubicBezTo>
                    <a:pt x="9284" y="1289"/>
                    <a:pt x="8911" y="1663"/>
                    <a:pt x="8448" y="1663"/>
                  </a:cubicBezTo>
                  <a:lnTo>
                    <a:pt x="836" y="1663"/>
                  </a:lnTo>
                  <a:cubicBezTo>
                    <a:pt x="374" y="1663"/>
                    <a:pt x="0" y="1289"/>
                    <a:pt x="0" y="827"/>
                  </a:cubicBezTo>
                  <a:cubicBezTo>
                    <a:pt x="0" y="365"/>
                    <a:pt x="374" y="1"/>
                    <a:pt x="836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g2ed4908248b_0_1611"/>
            <p:cNvSpPr/>
            <p:nvPr/>
          </p:nvSpPr>
          <p:spPr>
            <a:xfrm>
              <a:off x="6871948" y="4011993"/>
              <a:ext cx="53675" cy="53340"/>
            </a:xfrm>
            <a:custGeom>
              <a:avLst/>
              <a:gdLst/>
              <a:ahLst/>
              <a:cxnLst/>
              <a:rect l="l" t="t" r="r" b="b"/>
              <a:pathLst>
                <a:path w="1762" h="1751" fill="none" extrusionOk="0">
                  <a:moveTo>
                    <a:pt x="1761" y="875"/>
                  </a:moveTo>
                  <a:cubicBezTo>
                    <a:pt x="1761" y="1357"/>
                    <a:pt x="1368" y="1751"/>
                    <a:pt x="886" y="1751"/>
                  </a:cubicBezTo>
                  <a:cubicBezTo>
                    <a:pt x="394" y="1751"/>
                    <a:pt x="1" y="1357"/>
                    <a:pt x="1" y="875"/>
                  </a:cubicBezTo>
                  <a:cubicBezTo>
                    <a:pt x="1" y="394"/>
                    <a:pt x="394" y="0"/>
                    <a:pt x="886" y="0"/>
                  </a:cubicBezTo>
                  <a:cubicBezTo>
                    <a:pt x="1368" y="0"/>
                    <a:pt x="1761" y="394"/>
                    <a:pt x="176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g2ed4908248b_0_1611"/>
            <p:cNvSpPr/>
            <p:nvPr/>
          </p:nvSpPr>
          <p:spPr>
            <a:xfrm>
              <a:off x="6963641" y="4011993"/>
              <a:ext cx="53340" cy="53340"/>
            </a:xfrm>
            <a:custGeom>
              <a:avLst/>
              <a:gdLst/>
              <a:ahLst/>
              <a:cxnLst/>
              <a:rect l="l" t="t" r="r" b="b"/>
              <a:pathLst>
                <a:path w="1751" h="1751" fill="none" extrusionOk="0">
                  <a:moveTo>
                    <a:pt x="1751" y="875"/>
                  </a:moveTo>
                  <a:cubicBezTo>
                    <a:pt x="1751" y="1357"/>
                    <a:pt x="1358" y="1751"/>
                    <a:pt x="876" y="1751"/>
                  </a:cubicBezTo>
                  <a:cubicBezTo>
                    <a:pt x="384" y="1751"/>
                    <a:pt x="0" y="1357"/>
                    <a:pt x="0" y="875"/>
                  </a:cubicBezTo>
                  <a:cubicBezTo>
                    <a:pt x="0" y="394"/>
                    <a:pt x="384" y="0"/>
                    <a:pt x="876" y="0"/>
                  </a:cubicBezTo>
                  <a:cubicBezTo>
                    <a:pt x="1358" y="0"/>
                    <a:pt x="1751" y="394"/>
                    <a:pt x="1751" y="87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g2ed4908248b_0_1611"/>
            <p:cNvSpPr/>
            <p:nvPr/>
          </p:nvSpPr>
          <p:spPr>
            <a:xfrm>
              <a:off x="6276071" y="4007790"/>
              <a:ext cx="115971" cy="59036"/>
            </a:xfrm>
            <a:custGeom>
              <a:avLst/>
              <a:gdLst/>
              <a:ahLst/>
              <a:cxnLst/>
              <a:rect l="l" t="t" r="r" b="b"/>
              <a:pathLst>
                <a:path w="3807" h="1938" extrusionOk="0">
                  <a:moveTo>
                    <a:pt x="1" y="0"/>
                  </a:moveTo>
                  <a:lnTo>
                    <a:pt x="1" y="1938"/>
                  </a:lnTo>
                  <a:lnTo>
                    <a:pt x="3807" y="1938"/>
                  </a:lnTo>
                  <a:lnTo>
                    <a:pt x="38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g2ed4908248b_0_1611"/>
            <p:cNvSpPr/>
            <p:nvPr/>
          </p:nvSpPr>
          <p:spPr>
            <a:xfrm>
              <a:off x="7197623" y="3807377"/>
              <a:ext cx="307702" cy="440701"/>
            </a:xfrm>
            <a:custGeom>
              <a:avLst/>
              <a:gdLst/>
              <a:ahLst/>
              <a:cxnLst/>
              <a:rect l="l" t="t" r="r" b="b"/>
              <a:pathLst>
                <a:path w="10101" h="14467" extrusionOk="0">
                  <a:moveTo>
                    <a:pt x="10101" y="0"/>
                  </a:moveTo>
                  <a:lnTo>
                    <a:pt x="9206" y="325"/>
                  </a:lnTo>
                  <a:lnTo>
                    <a:pt x="8930" y="423"/>
                  </a:lnTo>
                  <a:lnTo>
                    <a:pt x="0" y="3600"/>
                  </a:lnTo>
                  <a:lnTo>
                    <a:pt x="0" y="11487"/>
                  </a:lnTo>
                  <a:lnTo>
                    <a:pt x="8930" y="14123"/>
                  </a:lnTo>
                  <a:lnTo>
                    <a:pt x="9206" y="14201"/>
                  </a:lnTo>
                  <a:lnTo>
                    <a:pt x="10101" y="14467"/>
                  </a:lnTo>
                  <a:lnTo>
                    <a:pt x="101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g2ed4908248b_0_1611"/>
            <p:cNvSpPr/>
            <p:nvPr/>
          </p:nvSpPr>
          <p:spPr>
            <a:xfrm>
              <a:off x="7469654" y="3817247"/>
              <a:ext cx="8408" cy="422759"/>
            </a:xfrm>
            <a:custGeom>
              <a:avLst/>
              <a:gdLst/>
              <a:ahLst/>
              <a:cxnLst/>
              <a:rect l="l" t="t" r="r" b="b"/>
              <a:pathLst>
                <a:path w="276" h="13878" extrusionOk="0">
                  <a:moveTo>
                    <a:pt x="276" y="1"/>
                  </a:moveTo>
                  <a:lnTo>
                    <a:pt x="0" y="99"/>
                  </a:lnTo>
                  <a:lnTo>
                    <a:pt x="0" y="13799"/>
                  </a:lnTo>
                  <a:lnTo>
                    <a:pt x="276" y="13877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g2ed4908248b_0_1611"/>
            <p:cNvSpPr/>
            <p:nvPr/>
          </p:nvSpPr>
          <p:spPr>
            <a:xfrm>
              <a:off x="6329685" y="3422910"/>
              <a:ext cx="400308" cy="385076"/>
            </a:xfrm>
            <a:custGeom>
              <a:avLst/>
              <a:gdLst/>
              <a:ahLst/>
              <a:cxnLst/>
              <a:rect l="l" t="t" r="r" b="b"/>
              <a:pathLst>
                <a:path w="13141" h="12641" extrusionOk="0">
                  <a:moveTo>
                    <a:pt x="6826" y="278"/>
                  </a:moveTo>
                  <a:cubicBezTo>
                    <a:pt x="10160" y="278"/>
                    <a:pt x="12875" y="2983"/>
                    <a:pt x="12875" y="6327"/>
                  </a:cubicBezTo>
                  <a:cubicBezTo>
                    <a:pt x="12875" y="8766"/>
                    <a:pt x="11399" y="10979"/>
                    <a:pt x="9137" y="11913"/>
                  </a:cubicBezTo>
                  <a:cubicBezTo>
                    <a:pt x="8393" y="12222"/>
                    <a:pt x="7610" y="12372"/>
                    <a:pt x="6833" y="12372"/>
                  </a:cubicBezTo>
                  <a:cubicBezTo>
                    <a:pt x="5258" y="12372"/>
                    <a:pt x="3707" y="11757"/>
                    <a:pt x="2548" y="10605"/>
                  </a:cubicBezTo>
                  <a:cubicBezTo>
                    <a:pt x="817" y="8874"/>
                    <a:pt x="306" y="6268"/>
                    <a:pt x="1240" y="4006"/>
                  </a:cubicBezTo>
                  <a:cubicBezTo>
                    <a:pt x="2174" y="1754"/>
                    <a:pt x="4377" y="278"/>
                    <a:pt x="6826" y="278"/>
                  </a:cubicBezTo>
                  <a:close/>
                  <a:moveTo>
                    <a:pt x="6818" y="0"/>
                  </a:moveTo>
                  <a:cubicBezTo>
                    <a:pt x="5174" y="0"/>
                    <a:pt x="3561" y="643"/>
                    <a:pt x="2351" y="1852"/>
                  </a:cubicBezTo>
                  <a:cubicBezTo>
                    <a:pt x="542" y="3662"/>
                    <a:pt x="1" y="6376"/>
                    <a:pt x="984" y="8746"/>
                  </a:cubicBezTo>
                  <a:cubicBezTo>
                    <a:pt x="1958" y="11106"/>
                    <a:pt x="4269" y="12641"/>
                    <a:pt x="6826" y="12641"/>
                  </a:cubicBezTo>
                  <a:cubicBezTo>
                    <a:pt x="10308" y="12641"/>
                    <a:pt x="13140" y="9808"/>
                    <a:pt x="13140" y="6327"/>
                  </a:cubicBezTo>
                  <a:cubicBezTo>
                    <a:pt x="13140" y="3770"/>
                    <a:pt x="11606" y="1459"/>
                    <a:pt x="9246" y="485"/>
                  </a:cubicBezTo>
                  <a:cubicBezTo>
                    <a:pt x="8459" y="159"/>
                    <a:pt x="7635" y="0"/>
                    <a:pt x="6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g2ed4908248b_0_1611"/>
            <p:cNvSpPr/>
            <p:nvPr/>
          </p:nvSpPr>
          <p:spPr>
            <a:xfrm>
              <a:off x="6890835" y="3422910"/>
              <a:ext cx="400277" cy="385076"/>
            </a:xfrm>
            <a:custGeom>
              <a:avLst/>
              <a:gdLst/>
              <a:ahLst/>
              <a:cxnLst/>
              <a:rect l="l" t="t" r="r" b="b"/>
              <a:pathLst>
                <a:path w="13140" h="12641" extrusionOk="0">
                  <a:moveTo>
                    <a:pt x="6816" y="278"/>
                  </a:moveTo>
                  <a:cubicBezTo>
                    <a:pt x="10150" y="278"/>
                    <a:pt x="12855" y="2983"/>
                    <a:pt x="12864" y="6317"/>
                  </a:cubicBezTo>
                  <a:cubicBezTo>
                    <a:pt x="12864" y="8766"/>
                    <a:pt x="11389" y="10979"/>
                    <a:pt x="9127" y="11913"/>
                  </a:cubicBezTo>
                  <a:cubicBezTo>
                    <a:pt x="8383" y="12222"/>
                    <a:pt x="7600" y="12372"/>
                    <a:pt x="6822" y="12372"/>
                  </a:cubicBezTo>
                  <a:cubicBezTo>
                    <a:pt x="5248" y="12372"/>
                    <a:pt x="3697" y="11757"/>
                    <a:pt x="2538" y="10605"/>
                  </a:cubicBezTo>
                  <a:cubicBezTo>
                    <a:pt x="807" y="8874"/>
                    <a:pt x="296" y="6268"/>
                    <a:pt x="1230" y="4006"/>
                  </a:cubicBezTo>
                  <a:cubicBezTo>
                    <a:pt x="2164" y="1744"/>
                    <a:pt x="4367" y="278"/>
                    <a:pt x="6816" y="278"/>
                  </a:cubicBezTo>
                  <a:close/>
                  <a:moveTo>
                    <a:pt x="6815" y="0"/>
                  </a:moveTo>
                  <a:cubicBezTo>
                    <a:pt x="5173" y="0"/>
                    <a:pt x="3560" y="643"/>
                    <a:pt x="2351" y="1852"/>
                  </a:cubicBezTo>
                  <a:cubicBezTo>
                    <a:pt x="541" y="3662"/>
                    <a:pt x="1" y="6376"/>
                    <a:pt x="984" y="8736"/>
                  </a:cubicBezTo>
                  <a:cubicBezTo>
                    <a:pt x="1958" y="11097"/>
                    <a:pt x="4259" y="12641"/>
                    <a:pt x="6816" y="12641"/>
                  </a:cubicBezTo>
                  <a:cubicBezTo>
                    <a:pt x="10307" y="12641"/>
                    <a:pt x="13140" y="9808"/>
                    <a:pt x="13140" y="6327"/>
                  </a:cubicBezTo>
                  <a:cubicBezTo>
                    <a:pt x="13140" y="3770"/>
                    <a:pt x="11596" y="1459"/>
                    <a:pt x="9235" y="485"/>
                  </a:cubicBezTo>
                  <a:cubicBezTo>
                    <a:pt x="8452" y="159"/>
                    <a:pt x="7630" y="0"/>
                    <a:pt x="68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g2ed4908248b_0_1611"/>
            <p:cNvSpPr/>
            <p:nvPr/>
          </p:nvSpPr>
          <p:spPr>
            <a:xfrm>
              <a:off x="6490588" y="3564865"/>
              <a:ext cx="93489" cy="80147"/>
            </a:xfrm>
            <a:custGeom>
              <a:avLst/>
              <a:gdLst/>
              <a:ahLst/>
              <a:cxnLst/>
              <a:rect l="l" t="t" r="r" b="b"/>
              <a:pathLst>
                <a:path w="3069" h="2631" extrusionOk="0">
                  <a:moveTo>
                    <a:pt x="1751" y="280"/>
                  </a:moveTo>
                  <a:cubicBezTo>
                    <a:pt x="2321" y="280"/>
                    <a:pt x="2793" y="742"/>
                    <a:pt x="2793" y="1313"/>
                  </a:cubicBezTo>
                  <a:cubicBezTo>
                    <a:pt x="2793" y="1944"/>
                    <a:pt x="2281" y="2360"/>
                    <a:pt x="1746" y="2360"/>
                  </a:cubicBezTo>
                  <a:cubicBezTo>
                    <a:pt x="1489" y="2360"/>
                    <a:pt x="1227" y="2264"/>
                    <a:pt x="1013" y="2050"/>
                  </a:cubicBezTo>
                  <a:cubicBezTo>
                    <a:pt x="354" y="1401"/>
                    <a:pt x="826" y="280"/>
                    <a:pt x="1751" y="280"/>
                  </a:cubicBezTo>
                  <a:close/>
                  <a:moveTo>
                    <a:pt x="1741" y="0"/>
                  </a:moveTo>
                  <a:cubicBezTo>
                    <a:pt x="1419" y="0"/>
                    <a:pt x="1091" y="120"/>
                    <a:pt x="826" y="388"/>
                  </a:cubicBezTo>
                  <a:cubicBezTo>
                    <a:pt x="0" y="1214"/>
                    <a:pt x="580" y="2631"/>
                    <a:pt x="1751" y="2631"/>
                  </a:cubicBezTo>
                  <a:cubicBezTo>
                    <a:pt x="2479" y="2631"/>
                    <a:pt x="3069" y="2040"/>
                    <a:pt x="3059" y="1313"/>
                  </a:cubicBezTo>
                  <a:cubicBezTo>
                    <a:pt x="3059" y="522"/>
                    <a:pt x="2412" y="0"/>
                    <a:pt x="17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g2ed4908248b_0_1611"/>
            <p:cNvSpPr/>
            <p:nvPr/>
          </p:nvSpPr>
          <p:spPr>
            <a:xfrm>
              <a:off x="7044214" y="3564865"/>
              <a:ext cx="93520" cy="80147"/>
            </a:xfrm>
            <a:custGeom>
              <a:avLst/>
              <a:gdLst/>
              <a:ahLst/>
              <a:cxnLst/>
              <a:rect l="l" t="t" r="r" b="b"/>
              <a:pathLst>
                <a:path w="3070" h="2631" extrusionOk="0">
                  <a:moveTo>
                    <a:pt x="1761" y="280"/>
                  </a:moveTo>
                  <a:cubicBezTo>
                    <a:pt x="2332" y="280"/>
                    <a:pt x="2794" y="742"/>
                    <a:pt x="2794" y="1313"/>
                  </a:cubicBezTo>
                  <a:cubicBezTo>
                    <a:pt x="2794" y="1944"/>
                    <a:pt x="2282" y="2360"/>
                    <a:pt x="1750" y="2360"/>
                  </a:cubicBezTo>
                  <a:cubicBezTo>
                    <a:pt x="1494" y="2360"/>
                    <a:pt x="1234" y="2264"/>
                    <a:pt x="1024" y="2050"/>
                  </a:cubicBezTo>
                  <a:cubicBezTo>
                    <a:pt x="365" y="1401"/>
                    <a:pt x="827" y="280"/>
                    <a:pt x="1761" y="280"/>
                  </a:cubicBezTo>
                  <a:close/>
                  <a:moveTo>
                    <a:pt x="1742" y="0"/>
                  </a:moveTo>
                  <a:cubicBezTo>
                    <a:pt x="1419" y="0"/>
                    <a:pt x="1092" y="120"/>
                    <a:pt x="827" y="388"/>
                  </a:cubicBezTo>
                  <a:cubicBezTo>
                    <a:pt x="1" y="1224"/>
                    <a:pt x="591" y="2631"/>
                    <a:pt x="1761" y="2631"/>
                  </a:cubicBezTo>
                  <a:cubicBezTo>
                    <a:pt x="2479" y="2621"/>
                    <a:pt x="3069" y="2040"/>
                    <a:pt x="3069" y="1313"/>
                  </a:cubicBezTo>
                  <a:cubicBezTo>
                    <a:pt x="3063" y="522"/>
                    <a:pt x="2414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g2ed4908248b_0_1611"/>
            <p:cNvSpPr/>
            <p:nvPr/>
          </p:nvSpPr>
          <p:spPr>
            <a:xfrm>
              <a:off x="6948653" y="4274123"/>
              <a:ext cx="335270" cy="137234"/>
            </a:xfrm>
            <a:custGeom>
              <a:avLst/>
              <a:gdLst/>
              <a:ahLst/>
              <a:cxnLst/>
              <a:rect l="l" t="t" r="r" b="b"/>
              <a:pathLst>
                <a:path w="11006" h="4505" extrusionOk="0">
                  <a:moveTo>
                    <a:pt x="7151" y="1250"/>
                  </a:moveTo>
                  <a:cubicBezTo>
                    <a:pt x="7367" y="1250"/>
                    <a:pt x="7534" y="1515"/>
                    <a:pt x="7593" y="1751"/>
                  </a:cubicBezTo>
                  <a:cubicBezTo>
                    <a:pt x="7682" y="2164"/>
                    <a:pt x="7632" y="2587"/>
                    <a:pt x="7455" y="2971"/>
                  </a:cubicBezTo>
                  <a:cubicBezTo>
                    <a:pt x="7121" y="2725"/>
                    <a:pt x="6885" y="2361"/>
                    <a:pt x="6806" y="1958"/>
                  </a:cubicBezTo>
                  <a:cubicBezTo>
                    <a:pt x="6767" y="1741"/>
                    <a:pt x="6816" y="1535"/>
                    <a:pt x="6934" y="1358"/>
                  </a:cubicBezTo>
                  <a:cubicBezTo>
                    <a:pt x="6983" y="1289"/>
                    <a:pt x="7062" y="1250"/>
                    <a:pt x="7151" y="1250"/>
                  </a:cubicBezTo>
                  <a:close/>
                  <a:moveTo>
                    <a:pt x="3551" y="1859"/>
                  </a:moveTo>
                  <a:cubicBezTo>
                    <a:pt x="3600" y="1859"/>
                    <a:pt x="3649" y="1869"/>
                    <a:pt x="3699" y="1889"/>
                  </a:cubicBezTo>
                  <a:cubicBezTo>
                    <a:pt x="3836" y="1938"/>
                    <a:pt x="3944" y="2036"/>
                    <a:pt x="4003" y="2174"/>
                  </a:cubicBezTo>
                  <a:cubicBezTo>
                    <a:pt x="4112" y="2449"/>
                    <a:pt x="3994" y="2764"/>
                    <a:pt x="3856" y="2971"/>
                  </a:cubicBezTo>
                  <a:cubicBezTo>
                    <a:pt x="3767" y="3098"/>
                    <a:pt x="3659" y="3207"/>
                    <a:pt x="3531" y="3295"/>
                  </a:cubicBezTo>
                  <a:cubicBezTo>
                    <a:pt x="3394" y="3118"/>
                    <a:pt x="3295" y="2921"/>
                    <a:pt x="3226" y="2705"/>
                  </a:cubicBezTo>
                  <a:cubicBezTo>
                    <a:pt x="3138" y="2410"/>
                    <a:pt x="3148" y="2036"/>
                    <a:pt x="3394" y="1899"/>
                  </a:cubicBezTo>
                  <a:cubicBezTo>
                    <a:pt x="3443" y="1869"/>
                    <a:pt x="3492" y="1859"/>
                    <a:pt x="3551" y="1859"/>
                  </a:cubicBezTo>
                  <a:close/>
                  <a:moveTo>
                    <a:pt x="10593" y="1"/>
                  </a:moveTo>
                  <a:lnTo>
                    <a:pt x="10347" y="119"/>
                  </a:lnTo>
                  <a:cubicBezTo>
                    <a:pt x="10612" y="679"/>
                    <a:pt x="10730" y="1299"/>
                    <a:pt x="10691" y="1918"/>
                  </a:cubicBezTo>
                  <a:cubicBezTo>
                    <a:pt x="10691" y="2204"/>
                    <a:pt x="10612" y="2489"/>
                    <a:pt x="10485" y="2744"/>
                  </a:cubicBezTo>
                  <a:cubicBezTo>
                    <a:pt x="10191" y="3279"/>
                    <a:pt x="9568" y="3503"/>
                    <a:pt x="8961" y="3503"/>
                  </a:cubicBezTo>
                  <a:cubicBezTo>
                    <a:pt x="8776" y="3503"/>
                    <a:pt x="8592" y="3482"/>
                    <a:pt x="8419" y="3443"/>
                  </a:cubicBezTo>
                  <a:cubicBezTo>
                    <a:pt x="8154" y="3374"/>
                    <a:pt x="7908" y="3275"/>
                    <a:pt x="7682" y="3128"/>
                  </a:cubicBezTo>
                  <a:cubicBezTo>
                    <a:pt x="7898" y="2685"/>
                    <a:pt x="7957" y="2174"/>
                    <a:pt x="7849" y="1682"/>
                  </a:cubicBezTo>
                  <a:cubicBezTo>
                    <a:pt x="7760" y="1328"/>
                    <a:pt x="7514" y="964"/>
                    <a:pt x="7151" y="964"/>
                  </a:cubicBezTo>
                  <a:cubicBezTo>
                    <a:pt x="6974" y="974"/>
                    <a:pt x="6816" y="1043"/>
                    <a:pt x="6718" y="1181"/>
                  </a:cubicBezTo>
                  <a:cubicBezTo>
                    <a:pt x="6541" y="1417"/>
                    <a:pt x="6472" y="1712"/>
                    <a:pt x="6521" y="2007"/>
                  </a:cubicBezTo>
                  <a:cubicBezTo>
                    <a:pt x="6629" y="2489"/>
                    <a:pt x="6905" y="2921"/>
                    <a:pt x="7318" y="3216"/>
                  </a:cubicBezTo>
                  <a:cubicBezTo>
                    <a:pt x="7278" y="3275"/>
                    <a:pt x="7229" y="3344"/>
                    <a:pt x="7190" y="3403"/>
                  </a:cubicBezTo>
                  <a:cubicBezTo>
                    <a:pt x="6806" y="3856"/>
                    <a:pt x="6256" y="4151"/>
                    <a:pt x="5656" y="4220"/>
                  </a:cubicBezTo>
                  <a:cubicBezTo>
                    <a:pt x="5588" y="4225"/>
                    <a:pt x="5520" y="4228"/>
                    <a:pt x="5452" y="4228"/>
                  </a:cubicBezTo>
                  <a:cubicBezTo>
                    <a:pt x="4804" y="4228"/>
                    <a:pt x="4172" y="3974"/>
                    <a:pt x="3718" y="3502"/>
                  </a:cubicBezTo>
                  <a:cubicBezTo>
                    <a:pt x="3856" y="3403"/>
                    <a:pt x="3984" y="3275"/>
                    <a:pt x="4082" y="3138"/>
                  </a:cubicBezTo>
                  <a:cubicBezTo>
                    <a:pt x="4318" y="2833"/>
                    <a:pt x="4387" y="2430"/>
                    <a:pt x="4259" y="2066"/>
                  </a:cubicBezTo>
                  <a:cubicBezTo>
                    <a:pt x="4180" y="1859"/>
                    <a:pt x="4003" y="1702"/>
                    <a:pt x="3797" y="1623"/>
                  </a:cubicBezTo>
                  <a:cubicBezTo>
                    <a:pt x="3719" y="1593"/>
                    <a:pt x="3638" y="1578"/>
                    <a:pt x="3558" y="1578"/>
                  </a:cubicBezTo>
                  <a:cubicBezTo>
                    <a:pt x="3455" y="1578"/>
                    <a:pt x="3354" y="1603"/>
                    <a:pt x="3266" y="1653"/>
                  </a:cubicBezTo>
                  <a:cubicBezTo>
                    <a:pt x="2882" y="1869"/>
                    <a:pt x="2843" y="2371"/>
                    <a:pt x="2961" y="2784"/>
                  </a:cubicBezTo>
                  <a:cubicBezTo>
                    <a:pt x="3030" y="3020"/>
                    <a:pt x="3148" y="3236"/>
                    <a:pt x="3285" y="3443"/>
                  </a:cubicBezTo>
                  <a:cubicBezTo>
                    <a:pt x="3052" y="3547"/>
                    <a:pt x="2800" y="3602"/>
                    <a:pt x="2548" y="3602"/>
                  </a:cubicBezTo>
                  <a:cubicBezTo>
                    <a:pt x="2396" y="3602"/>
                    <a:pt x="2243" y="3582"/>
                    <a:pt x="2095" y="3541"/>
                  </a:cubicBezTo>
                  <a:cubicBezTo>
                    <a:pt x="1486" y="3374"/>
                    <a:pt x="945" y="2892"/>
                    <a:pt x="640" y="2233"/>
                  </a:cubicBezTo>
                  <a:cubicBezTo>
                    <a:pt x="384" y="1663"/>
                    <a:pt x="286" y="984"/>
                    <a:pt x="355" y="207"/>
                  </a:cubicBezTo>
                  <a:lnTo>
                    <a:pt x="69" y="178"/>
                  </a:lnTo>
                  <a:lnTo>
                    <a:pt x="69" y="178"/>
                  </a:lnTo>
                  <a:cubicBezTo>
                    <a:pt x="1" y="1014"/>
                    <a:pt x="109" y="1741"/>
                    <a:pt x="384" y="2351"/>
                  </a:cubicBezTo>
                  <a:cubicBezTo>
                    <a:pt x="728" y="3079"/>
                    <a:pt x="1338" y="3630"/>
                    <a:pt x="2027" y="3816"/>
                  </a:cubicBezTo>
                  <a:cubicBezTo>
                    <a:pt x="2195" y="3861"/>
                    <a:pt x="2366" y="3883"/>
                    <a:pt x="2537" y="3883"/>
                  </a:cubicBezTo>
                  <a:cubicBezTo>
                    <a:pt x="2857" y="3883"/>
                    <a:pt x="3174" y="3806"/>
                    <a:pt x="3462" y="3659"/>
                  </a:cubicBezTo>
                  <a:cubicBezTo>
                    <a:pt x="3974" y="4200"/>
                    <a:pt x="4672" y="4505"/>
                    <a:pt x="5410" y="4505"/>
                  </a:cubicBezTo>
                  <a:cubicBezTo>
                    <a:pt x="5498" y="4505"/>
                    <a:pt x="5587" y="4495"/>
                    <a:pt x="5675" y="4485"/>
                  </a:cubicBezTo>
                  <a:cubicBezTo>
                    <a:pt x="6344" y="4416"/>
                    <a:pt x="6954" y="4092"/>
                    <a:pt x="7387" y="3571"/>
                  </a:cubicBezTo>
                  <a:cubicBezTo>
                    <a:pt x="7436" y="3512"/>
                    <a:pt x="7485" y="3443"/>
                    <a:pt x="7534" y="3374"/>
                  </a:cubicBezTo>
                  <a:cubicBezTo>
                    <a:pt x="7780" y="3521"/>
                    <a:pt x="8055" y="3639"/>
                    <a:pt x="8341" y="3708"/>
                  </a:cubicBezTo>
                  <a:cubicBezTo>
                    <a:pt x="8535" y="3753"/>
                    <a:pt x="8745" y="3777"/>
                    <a:pt x="8958" y="3777"/>
                  </a:cubicBezTo>
                  <a:cubicBezTo>
                    <a:pt x="9641" y="3777"/>
                    <a:pt x="10361" y="3527"/>
                    <a:pt x="10721" y="2882"/>
                  </a:cubicBezTo>
                  <a:cubicBezTo>
                    <a:pt x="10868" y="2587"/>
                    <a:pt x="10957" y="2263"/>
                    <a:pt x="10966" y="1938"/>
                  </a:cubicBezTo>
                  <a:cubicBezTo>
                    <a:pt x="11006" y="1269"/>
                    <a:pt x="10878" y="600"/>
                    <a:pt x="10593" y="1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2ed4908248b_0_1611"/>
            <p:cNvSpPr/>
            <p:nvPr/>
          </p:nvSpPr>
          <p:spPr>
            <a:xfrm>
              <a:off x="7444796" y="3215065"/>
              <a:ext cx="210344" cy="144727"/>
            </a:xfrm>
            <a:custGeom>
              <a:avLst/>
              <a:gdLst/>
              <a:ahLst/>
              <a:cxnLst/>
              <a:rect l="l" t="t" r="r" b="b"/>
              <a:pathLst>
                <a:path w="6905" h="4751" fill="none" extrusionOk="0">
                  <a:moveTo>
                    <a:pt x="0" y="1348"/>
                  </a:moveTo>
                  <a:cubicBezTo>
                    <a:pt x="600" y="286"/>
                    <a:pt x="2016" y="1"/>
                    <a:pt x="2980" y="758"/>
                  </a:cubicBezTo>
                  <a:cubicBezTo>
                    <a:pt x="3285" y="1004"/>
                    <a:pt x="3531" y="1299"/>
                    <a:pt x="3718" y="1643"/>
                  </a:cubicBezTo>
                  <a:cubicBezTo>
                    <a:pt x="3904" y="1928"/>
                    <a:pt x="4032" y="2243"/>
                    <a:pt x="4082" y="2587"/>
                  </a:cubicBezTo>
                  <a:cubicBezTo>
                    <a:pt x="4121" y="3207"/>
                    <a:pt x="3747" y="3777"/>
                    <a:pt x="3157" y="4003"/>
                  </a:cubicBezTo>
                  <a:cubicBezTo>
                    <a:pt x="3088" y="4033"/>
                    <a:pt x="3000" y="4043"/>
                    <a:pt x="2911" y="4013"/>
                  </a:cubicBezTo>
                  <a:cubicBezTo>
                    <a:pt x="2862" y="3984"/>
                    <a:pt x="2813" y="3925"/>
                    <a:pt x="2783" y="3866"/>
                  </a:cubicBezTo>
                  <a:cubicBezTo>
                    <a:pt x="2606" y="3502"/>
                    <a:pt x="2646" y="3069"/>
                    <a:pt x="2891" y="2754"/>
                  </a:cubicBezTo>
                  <a:cubicBezTo>
                    <a:pt x="3137" y="2440"/>
                    <a:pt x="3491" y="2223"/>
                    <a:pt x="3885" y="2145"/>
                  </a:cubicBezTo>
                  <a:cubicBezTo>
                    <a:pt x="5468" y="1791"/>
                    <a:pt x="6904" y="3148"/>
                    <a:pt x="6648" y="4751"/>
                  </a:cubicBezTo>
                </a:path>
              </a:pathLst>
            </a:custGeom>
            <a:noFill/>
            <a:ln w="9525" cap="flat" cmpd="sng">
              <a:solidFill>
                <a:srgbClr val="1F1541"/>
              </a:solidFill>
              <a:prstDash val="solid"/>
              <a:miter lim="983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2ed4908248b_0_1611"/>
            <p:cNvSpPr/>
            <p:nvPr/>
          </p:nvSpPr>
          <p:spPr>
            <a:xfrm>
              <a:off x="7719941" y="3657291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g2ed4908248b_0_1611"/>
            <p:cNvSpPr/>
            <p:nvPr/>
          </p:nvSpPr>
          <p:spPr>
            <a:xfrm>
              <a:off x="7754091" y="37304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g2ed4908248b_0_1611"/>
            <p:cNvSpPr/>
            <p:nvPr/>
          </p:nvSpPr>
          <p:spPr>
            <a:xfrm>
              <a:off x="7782391" y="3814366"/>
              <a:ext cx="46303" cy="39479"/>
            </a:xfrm>
            <a:custGeom>
              <a:avLst/>
              <a:gdLst/>
              <a:ahLst/>
              <a:cxnLst/>
              <a:rect l="l" t="t" r="r" b="b"/>
              <a:pathLst>
                <a:path w="1520" h="1296" extrusionOk="0">
                  <a:moveTo>
                    <a:pt x="747" y="1"/>
                  </a:moveTo>
                  <a:cubicBezTo>
                    <a:pt x="660" y="1"/>
                    <a:pt x="571" y="19"/>
                    <a:pt x="482" y="59"/>
                  </a:cubicBezTo>
                  <a:cubicBezTo>
                    <a:pt x="148" y="207"/>
                    <a:pt x="0" y="581"/>
                    <a:pt x="148" y="915"/>
                  </a:cubicBezTo>
                  <a:cubicBezTo>
                    <a:pt x="263" y="1169"/>
                    <a:pt x="503" y="1295"/>
                    <a:pt x="742" y="1295"/>
                  </a:cubicBezTo>
                  <a:cubicBezTo>
                    <a:pt x="992" y="1295"/>
                    <a:pt x="1242" y="1157"/>
                    <a:pt x="1348" y="885"/>
                  </a:cubicBezTo>
                  <a:cubicBezTo>
                    <a:pt x="1519" y="436"/>
                    <a:pt x="1169" y="1"/>
                    <a:pt x="7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6" name="Google Shape;1326;g2ed4908248b_0_1611"/>
          <p:cNvGrpSpPr/>
          <p:nvPr/>
        </p:nvGrpSpPr>
        <p:grpSpPr>
          <a:xfrm rot="1028379">
            <a:off x="7302080" y="3775618"/>
            <a:ext cx="1132422" cy="1064021"/>
            <a:chOff x="220838" y="-10150"/>
            <a:chExt cx="1417700" cy="1331700"/>
          </a:xfrm>
        </p:grpSpPr>
        <p:sp>
          <p:nvSpPr>
            <p:cNvPr id="1327" name="Google Shape;1327;g2ed4908248b_0_1611"/>
            <p:cNvSpPr/>
            <p:nvPr/>
          </p:nvSpPr>
          <p:spPr>
            <a:xfrm>
              <a:off x="220838" y="-10150"/>
              <a:ext cx="1241175" cy="540250"/>
            </a:xfrm>
            <a:custGeom>
              <a:avLst/>
              <a:gdLst/>
              <a:ahLst/>
              <a:cxnLst/>
              <a:rect l="l" t="t" r="r" b="b"/>
              <a:pathLst>
                <a:path w="49647" h="21610" extrusionOk="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g2ed4908248b_0_1611"/>
            <p:cNvSpPr/>
            <p:nvPr/>
          </p:nvSpPr>
          <p:spPr>
            <a:xfrm>
              <a:off x="259938" y="212725"/>
              <a:ext cx="1378600" cy="1108825"/>
            </a:xfrm>
            <a:custGeom>
              <a:avLst/>
              <a:gdLst/>
              <a:ahLst/>
              <a:cxnLst/>
              <a:rect l="l" t="t" r="r" b="b"/>
              <a:pathLst>
                <a:path w="55144" h="44353" extrusionOk="0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g2ed4908248b_0_1611"/>
            <p:cNvSpPr/>
            <p:nvPr/>
          </p:nvSpPr>
          <p:spPr>
            <a:xfrm>
              <a:off x="248725" y="11400"/>
              <a:ext cx="1178225" cy="485125"/>
            </a:xfrm>
            <a:custGeom>
              <a:avLst/>
              <a:gdLst/>
              <a:ahLst/>
              <a:cxnLst/>
              <a:rect l="l" t="t" r="r" b="b"/>
              <a:pathLst>
                <a:path w="47129" h="19405" extrusionOk="0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g2ed4908248b_0_1611"/>
            <p:cNvSpPr/>
            <p:nvPr/>
          </p:nvSpPr>
          <p:spPr>
            <a:xfrm>
              <a:off x="453775" y="296600"/>
              <a:ext cx="177800" cy="114375"/>
            </a:xfrm>
            <a:custGeom>
              <a:avLst/>
              <a:gdLst/>
              <a:ahLst/>
              <a:cxnLst/>
              <a:rect l="l" t="t" r="r" b="b"/>
              <a:pathLst>
                <a:path w="7112" h="4575" extrusionOk="0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g2ed4908248b_0_1611"/>
            <p:cNvSpPr/>
            <p:nvPr/>
          </p:nvSpPr>
          <p:spPr>
            <a:xfrm>
              <a:off x="275525" y="359300"/>
              <a:ext cx="177800" cy="114350"/>
            </a:xfrm>
            <a:custGeom>
              <a:avLst/>
              <a:gdLst/>
              <a:ahLst/>
              <a:cxnLst/>
              <a:rect l="l" t="t" r="r" b="b"/>
              <a:pathLst>
                <a:path w="7112" h="4574" extrusionOk="0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g2ed4908248b_0_1611"/>
            <p:cNvSpPr/>
            <p:nvPr/>
          </p:nvSpPr>
          <p:spPr>
            <a:xfrm>
              <a:off x="652700" y="229250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g2ed4908248b_0_1611"/>
            <p:cNvSpPr/>
            <p:nvPr/>
          </p:nvSpPr>
          <p:spPr>
            <a:xfrm>
              <a:off x="851600" y="161875"/>
              <a:ext cx="177800" cy="115350"/>
            </a:xfrm>
            <a:custGeom>
              <a:avLst/>
              <a:gdLst/>
              <a:ahLst/>
              <a:cxnLst/>
              <a:rect l="l" t="t" r="r" b="b"/>
              <a:pathLst>
                <a:path w="7112" h="4614" extrusionOk="0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g2ed4908248b_0_1611"/>
            <p:cNvSpPr/>
            <p:nvPr/>
          </p:nvSpPr>
          <p:spPr>
            <a:xfrm>
              <a:off x="1051500" y="94025"/>
              <a:ext cx="177775" cy="115325"/>
            </a:xfrm>
            <a:custGeom>
              <a:avLst/>
              <a:gdLst/>
              <a:ahLst/>
              <a:cxnLst/>
              <a:rect l="l" t="t" r="r" b="b"/>
              <a:pathLst>
                <a:path w="7111" h="4613" extrusionOk="0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g2ed4908248b_0_1611"/>
            <p:cNvSpPr/>
            <p:nvPr/>
          </p:nvSpPr>
          <p:spPr>
            <a:xfrm>
              <a:off x="286600" y="234650"/>
              <a:ext cx="1318125" cy="1053325"/>
            </a:xfrm>
            <a:custGeom>
              <a:avLst/>
              <a:gdLst/>
              <a:ahLst/>
              <a:cxnLst/>
              <a:rect l="l" t="t" r="r" b="b"/>
              <a:pathLst>
                <a:path w="52725" h="42133" extrusionOk="0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g2ed4908248b_0_1611"/>
            <p:cNvSpPr/>
            <p:nvPr/>
          </p:nvSpPr>
          <p:spPr>
            <a:xfrm>
              <a:off x="413450" y="645750"/>
              <a:ext cx="67650" cy="67150"/>
            </a:xfrm>
            <a:custGeom>
              <a:avLst/>
              <a:gdLst/>
              <a:ahLst/>
              <a:cxnLst/>
              <a:rect l="l" t="t" r="r" b="b"/>
              <a:pathLst>
                <a:path w="2706" h="2686" extrusionOk="0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g2ed4908248b_0_1611"/>
            <p:cNvSpPr/>
            <p:nvPr/>
          </p:nvSpPr>
          <p:spPr>
            <a:xfrm>
              <a:off x="489425" y="634425"/>
              <a:ext cx="19450" cy="62250"/>
            </a:xfrm>
            <a:custGeom>
              <a:avLst/>
              <a:gdLst/>
              <a:ahLst/>
              <a:cxnLst/>
              <a:rect l="l" t="t" r="r" b="b"/>
              <a:pathLst>
                <a:path w="778" h="2490" extrusionOk="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g2ed4908248b_0_1611"/>
            <p:cNvSpPr/>
            <p:nvPr/>
          </p:nvSpPr>
          <p:spPr>
            <a:xfrm>
              <a:off x="520175" y="623400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2ed4908248b_0_1611"/>
            <p:cNvSpPr/>
            <p:nvPr/>
          </p:nvSpPr>
          <p:spPr>
            <a:xfrm>
              <a:off x="587300" y="605925"/>
              <a:ext cx="56075" cy="69850"/>
            </a:xfrm>
            <a:custGeom>
              <a:avLst/>
              <a:gdLst/>
              <a:ahLst/>
              <a:cxnLst/>
              <a:rect l="l" t="t" r="r" b="b"/>
              <a:pathLst>
                <a:path w="2243" h="2794" extrusionOk="0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2ed4908248b_0_1611"/>
            <p:cNvSpPr/>
            <p:nvPr/>
          </p:nvSpPr>
          <p:spPr>
            <a:xfrm>
              <a:off x="646800" y="594325"/>
              <a:ext cx="62725" cy="63825"/>
            </a:xfrm>
            <a:custGeom>
              <a:avLst/>
              <a:gdLst/>
              <a:ahLst/>
              <a:cxnLst/>
              <a:rect l="l" t="t" r="r" b="b"/>
              <a:pathLst>
                <a:path w="2509" h="2553" extrusionOk="0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2ed4908248b_0_1611"/>
            <p:cNvSpPr/>
            <p:nvPr/>
          </p:nvSpPr>
          <p:spPr>
            <a:xfrm>
              <a:off x="705800" y="578875"/>
              <a:ext cx="50425" cy="66900"/>
            </a:xfrm>
            <a:custGeom>
              <a:avLst/>
              <a:gdLst/>
              <a:ahLst/>
              <a:cxnLst/>
              <a:rect l="l" t="t" r="r" b="b"/>
              <a:pathLst>
                <a:path w="2017" h="2676" extrusionOk="0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2ed4908248b_0_1611"/>
            <p:cNvSpPr/>
            <p:nvPr/>
          </p:nvSpPr>
          <p:spPr>
            <a:xfrm>
              <a:off x="766050" y="568850"/>
              <a:ext cx="71550" cy="63575"/>
            </a:xfrm>
            <a:custGeom>
              <a:avLst/>
              <a:gdLst/>
              <a:ahLst/>
              <a:cxnLst/>
              <a:rect l="l" t="t" r="r" b="b"/>
              <a:pathLst>
                <a:path w="2862" h="2543" extrusionOk="0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2ed4908248b_0_1611"/>
            <p:cNvSpPr/>
            <p:nvPr/>
          </p:nvSpPr>
          <p:spPr>
            <a:xfrm>
              <a:off x="846200" y="553575"/>
              <a:ext cx="61475" cy="66625"/>
            </a:xfrm>
            <a:custGeom>
              <a:avLst/>
              <a:gdLst/>
              <a:ahLst/>
              <a:cxnLst/>
              <a:rect l="l" t="t" r="r" b="b"/>
              <a:pathLst>
                <a:path w="2459" h="2665" extrusionOk="0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g2ed4908248b_0_1611"/>
            <p:cNvSpPr/>
            <p:nvPr/>
          </p:nvSpPr>
          <p:spPr>
            <a:xfrm>
              <a:off x="525575" y="1019700"/>
              <a:ext cx="71075" cy="69375"/>
            </a:xfrm>
            <a:custGeom>
              <a:avLst/>
              <a:gdLst/>
              <a:ahLst/>
              <a:cxnLst/>
              <a:rect l="l" t="t" r="r" b="b"/>
              <a:pathLst>
                <a:path w="2843" h="2775" extrusionOk="0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g2ed4908248b_0_1611"/>
            <p:cNvSpPr/>
            <p:nvPr/>
          </p:nvSpPr>
          <p:spPr>
            <a:xfrm>
              <a:off x="604500" y="1008100"/>
              <a:ext cx="66650" cy="59375"/>
            </a:xfrm>
            <a:custGeom>
              <a:avLst/>
              <a:gdLst/>
              <a:ahLst/>
              <a:cxnLst/>
              <a:rect l="l" t="t" r="r" b="b"/>
              <a:pathLst>
                <a:path w="2666" h="2375" extrusionOk="0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g2ed4908248b_0_1611"/>
            <p:cNvSpPr/>
            <p:nvPr/>
          </p:nvSpPr>
          <p:spPr>
            <a:xfrm>
              <a:off x="668425" y="989725"/>
              <a:ext cx="56075" cy="63200"/>
            </a:xfrm>
            <a:custGeom>
              <a:avLst/>
              <a:gdLst/>
              <a:ahLst/>
              <a:cxnLst/>
              <a:rect l="l" t="t" r="r" b="b"/>
              <a:pathLst>
                <a:path w="2243" h="2528" extrusionOk="0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g2ed4908248b_0_1611"/>
            <p:cNvSpPr/>
            <p:nvPr/>
          </p:nvSpPr>
          <p:spPr>
            <a:xfrm>
              <a:off x="736775" y="985775"/>
              <a:ext cx="18475" cy="58050"/>
            </a:xfrm>
            <a:custGeom>
              <a:avLst/>
              <a:gdLst/>
              <a:ahLst/>
              <a:cxnLst/>
              <a:rect l="l" t="t" r="r" b="b"/>
              <a:pathLst>
                <a:path w="739" h="2322" extrusionOk="0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g2ed4908248b_0_1611"/>
            <p:cNvSpPr/>
            <p:nvPr/>
          </p:nvSpPr>
          <p:spPr>
            <a:xfrm>
              <a:off x="765300" y="972500"/>
              <a:ext cx="52400" cy="65175"/>
            </a:xfrm>
            <a:custGeom>
              <a:avLst/>
              <a:gdLst/>
              <a:ahLst/>
              <a:cxnLst/>
              <a:rect l="l" t="t" r="r" b="b"/>
              <a:pathLst>
                <a:path w="2096" h="2607" extrusionOk="0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g2ed4908248b_0_1611"/>
            <p:cNvSpPr/>
            <p:nvPr/>
          </p:nvSpPr>
          <p:spPr>
            <a:xfrm>
              <a:off x="1121825" y="278425"/>
              <a:ext cx="122700" cy="140400"/>
            </a:xfrm>
            <a:custGeom>
              <a:avLst/>
              <a:gdLst/>
              <a:ahLst/>
              <a:cxnLst/>
              <a:rect l="l" t="t" r="r" b="b"/>
              <a:pathLst>
                <a:path w="4908" h="5616" extrusionOk="0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g2ed4908248b_0_1611"/>
            <p:cNvSpPr/>
            <p:nvPr/>
          </p:nvSpPr>
          <p:spPr>
            <a:xfrm>
              <a:off x="1306450" y="238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g2ed4908248b_0_1611"/>
            <p:cNvSpPr/>
            <p:nvPr/>
          </p:nvSpPr>
          <p:spPr>
            <a:xfrm>
              <a:off x="917000" y="32487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2ed4908248b_0_1611"/>
            <p:cNvSpPr/>
            <p:nvPr/>
          </p:nvSpPr>
          <p:spPr>
            <a:xfrm>
              <a:off x="712200" y="371100"/>
              <a:ext cx="122450" cy="140175"/>
            </a:xfrm>
            <a:custGeom>
              <a:avLst/>
              <a:gdLst/>
              <a:ahLst/>
              <a:cxnLst/>
              <a:rect l="l" t="t" r="r" b="b"/>
              <a:pathLst>
                <a:path w="4898" h="5607" extrusionOk="0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2ed4908248b_0_1611"/>
            <p:cNvSpPr/>
            <p:nvPr/>
          </p:nvSpPr>
          <p:spPr>
            <a:xfrm>
              <a:off x="506150" y="417825"/>
              <a:ext cx="122725" cy="140175"/>
            </a:xfrm>
            <a:custGeom>
              <a:avLst/>
              <a:gdLst/>
              <a:ahLst/>
              <a:cxnLst/>
              <a:rect l="l" t="t" r="r" b="b"/>
              <a:pathLst>
                <a:path w="4909" h="5607" extrusionOk="0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g2ed4908248b_0_1611"/>
            <p:cNvSpPr/>
            <p:nvPr/>
          </p:nvSpPr>
          <p:spPr>
            <a:xfrm>
              <a:off x="311675" y="461825"/>
              <a:ext cx="122475" cy="139925"/>
            </a:xfrm>
            <a:custGeom>
              <a:avLst/>
              <a:gdLst/>
              <a:ahLst/>
              <a:cxnLst/>
              <a:rect l="l" t="t" r="r" b="b"/>
              <a:pathLst>
                <a:path w="4899" h="5597" extrusionOk="0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g2ed4908248b_0_1611"/>
            <p:cNvSpPr/>
            <p:nvPr/>
          </p:nvSpPr>
          <p:spPr>
            <a:xfrm>
              <a:off x="307725" y="342050"/>
              <a:ext cx="1160800" cy="262650"/>
            </a:xfrm>
            <a:custGeom>
              <a:avLst/>
              <a:gdLst/>
              <a:ahLst/>
              <a:cxnLst/>
              <a:rect l="l" t="t" r="r" b="b"/>
              <a:pathLst>
                <a:path w="46432" h="10506" extrusionOk="0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g2ed4908248b_0_1611"/>
            <p:cNvSpPr/>
            <p:nvPr/>
          </p:nvSpPr>
          <p:spPr>
            <a:xfrm>
              <a:off x="414775" y="555250"/>
              <a:ext cx="1012100" cy="219375"/>
            </a:xfrm>
            <a:custGeom>
              <a:avLst/>
              <a:gdLst/>
              <a:ahLst/>
              <a:cxnLst/>
              <a:rect l="l" t="t" r="r" b="b"/>
              <a:pathLst>
                <a:path w="40484" h="8775" extrusionOk="0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g2ed4908248b_0_1611"/>
            <p:cNvSpPr/>
            <p:nvPr/>
          </p:nvSpPr>
          <p:spPr>
            <a:xfrm>
              <a:off x="468775" y="787750"/>
              <a:ext cx="1011475" cy="219450"/>
            </a:xfrm>
            <a:custGeom>
              <a:avLst/>
              <a:gdLst/>
              <a:ahLst/>
              <a:cxnLst/>
              <a:rect l="l" t="t" r="r" b="b"/>
              <a:pathLst>
                <a:path w="40459" h="8778" extrusionOk="0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g2ed4908248b_0_1611"/>
            <p:cNvSpPr/>
            <p:nvPr/>
          </p:nvSpPr>
          <p:spPr>
            <a:xfrm>
              <a:off x="644825" y="719875"/>
              <a:ext cx="54600" cy="234225"/>
            </a:xfrm>
            <a:custGeom>
              <a:avLst/>
              <a:gdLst/>
              <a:ahLst/>
              <a:cxnLst/>
              <a:rect l="l" t="t" r="r" b="b"/>
              <a:pathLst>
                <a:path w="2184" h="9369" extrusionOk="0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g2ed4908248b_0_1611"/>
            <p:cNvSpPr/>
            <p:nvPr/>
          </p:nvSpPr>
          <p:spPr>
            <a:xfrm>
              <a:off x="1170500" y="611925"/>
              <a:ext cx="55350" cy="236450"/>
            </a:xfrm>
            <a:custGeom>
              <a:avLst/>
              <a:gdLst/>
              <a:ahLst/>
              <a:cxnLst/>
              <a:rect l="l" t="t" r="r" b="b"/>
              <a:pathLst>
                <a:path w="2214" h="9458" extrusionOk="0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g2ed4908248b_0_1611"/>
            <p:cNvSpPr/>
            <p:nvPr/>
          </p:nvSpPr>
          <p:spPr>
            <a:xfrm>
              <a:off x="514275" y="969425"/>
              <a:ext cx="989650" cy="215525"/>
            </a:xfrm>
            <a:custGeom>
              <a:avLst/>
              <a:gdLst/>
              <a:ahLst/>
              <a:cxnLst/>
              <a:rect l="l" t="t" r="r" b="b"/>
              <a:pathLst>
                <a:path w="39586" h="8621" extrusionOk="0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g2ed4908248b_0_1611"/>
            <p:cNvSpPr/>
            <p:nvPr/>
          </p:nvSpPr>
          <p:spPr>
            <a:xfrm>
              <a:off x="439275" y="809950"/>
              <a:ext cx="48950" cy="52425"/>
            </a:xfrm>
            <a:custGeom>
              <a:avLst/>
              <a:gdLst/>
              <a:ahLst/>
              <a:cxnLst/>
              <a:rect l="l" t="t" r="r" b="b"/>
              <a:pathLst>
                <a:path w="1958" h="2097" extrusionOk="0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g2ed4908248b_0_1611"/>
            <p:cNvSpPr/>
            <p:nvPr/>
          </p:nvSpPr>
          <p:spPr>
            <a:xfrm>
              <a:off x="489975" y="794975"/>
              <a:ext cx="62425" cy="51550"/>
            </a:xfrm>
            <a:custGeom>
              <a:avLst/>
              <a:gdLst/>
              <a:ahLst/>
              <a:cxnLst/>
              <a:rect l="l" t="t" r="r" b="b"/>
              <a:pathLst>
                <a:path w="2497" h="2062" extrusionOk="0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g2ed4908248b_0_1611"/>
            <p:cNvSpPr/>
            <p:nvPr/>
          </p:nvSpPr>
          <p:spPr>
            <a:xfrm>
              <a:off x="555325" y="787125"/>
              <a:ext cx="42575" cy="48450"/>
            </a:xfrm>
            <a:custGeom>
              <a:avLst/>
              <a:gdLst/>
              <a:ahLst/>
              <a:cxnLst/>
              <a:rect l="l" t="t" r="r" b="b"/>
              <a:pathLst>
                <a:path w="1703" h="1938" extrusionOk="0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g2ed4908248b_0_1611"/>
            <p:cNvSpPr/>
            <p:nvPr/>
          </p:nvSpPr>
          <p:spPr>
            <a:xfrm>
              <a:off x="600325" y="776800"/>
              <a:ext cx="42550" cy="48450"/>
            </a:xfrm>
            <a:custGeom>
              <a:avLst/>
              <a:gdLst/>
              <a:ahLst/>
              <a:cxnLst/>
              <a:rect l="l" t="t" r="r" b="b"/>
              <a:pathLst>
                <a:path w="1702" h="1938" extrusionOk="0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g2ed4908248b_0_1611"/>
            <p:cNvSpPr/>
            <p:nvPr/>
          </p:nvSpPr>
          <p:spPr>
            <a:xfrm>
              <a:off x="694000" y="749725"/>
              <a:ext cx="42550" cy="50325"/>
            </a:xfrm>
            <a:custGeom>
              <a:avLst/>
              <a:gdLst/>
              <a:ahLst/>
              <a:cxnLst/>
              <a:rect l="l" t="t" r="r" b="b"/>
              <a:pathLst>
                <a:path w="1702" h="2013" extrusionOk="0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g2ed4908248b_0_1611"/>
            <p:cNvSpPr/>
            <p:nvPr/>
          </p:nvSpPr>
          <p:spPr>
            <a:xfrm>
              <a:off x="740950" y="737425"/>
              <a:ext cx="49450" cy="50075"/>
            </a:xfrm>
            <a:custGeom>
              <a:avLst/>
              <a:gdLst/>
              <a:ahLst/>
              <a:cxnLst/>
              <a:rect l="l" t="t" r="r" b="b"/>
              <a:pathLst>
                <a:path w="1978" h="2003" extrusionOk="0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g2ed4908248b_0_1611"/>
            <p:cNvSpPr/>
            <p:nvPr/>
          </p:nvSpPr>
          <p:spPr>
            <a:xfrm>
              <a:off x="796775" y="723675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2ed4908248b_0_1611"/>
            <p:cNvSpPr/>
            <p:nvPr/>
          </p:nvSpPr>
          <p:spPr>
            <a:xfrm>
              <a:off x="847175" y="710400"/>
              <a:ext cx="50675" cy="56575"/>
            </a:xfrm>
            <a:custGeom>
              <a:avLst/>
              <a:gdLst/>
              <a:ahLst/>
              <a:cxnLst/>
              <a:rect l="l" t="t" r="r" b="b"/>
              <a:pathLst>
                <a:path w="2027" h="2263" extrusionOk="0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2ed4908248b_0_1611"/>
            <p:cNvSpPr/>
            <p:nvPr/>
          </p:nvSpPr>
          <p:spPr>
            <a:xfrm>
              <a:off x="907425" y="698350"/>
              <a:ext cx="44525" cy="54875"/>
            </a:xfrm>
            <a:custGeom>
              <a:avLst/>
              <a:gdLst/>
              <a:ahLst/>
              <a:cxnLst/>
              <a:rect l="l" t="t" r="r" b="b"/>
              <a:pathLst>
                <a:path w="1781" h="2195" extrusionOk="0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g2ed4908248b_0_1611"/>
            <p:cNvSpPr/>
            <p:nvPr/>
          </p:nvSpPr>
          <p:spPr>
            <a:xfrm>
              <a:off x="1210825" y="630675"/>
              <a:ext cx="49425" cy="50050"/>
            </a:xfrm>
            <a:custGeom>
              <a:avLst/>
              <a:gdLst/>
              <a:ahLst/>
              <a:cxnLst/>
              <a:rect l="l" t="t" r="r" b="b"/>
              <a:pathLst>
                <a:path w="1977" h="2002" extrusionOk="0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g2ed4908248b_0_1611"/>
            <p:cNvSpPr/>
            <p:nvPr/>
          </p:nvSpPr>
          <p:spPr>
            <a:xfrm>
              <a:off x="1266150" y="615500"/>
              <a:ext cx="48450" cy="53075"/>
            </a:xfrm>
            <a:custGeom>
              <a:avLst/>
              <a:gdLst/>
              <a:ahLst/>
              <a:cxnLst/>
              <a:rect l="l" t="t" r="r" b="b"/>
              <a:pathLst>
                <a:path w="1938" h="2123" extrusionOk="0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g2ed4908248b_0_1611"/>
            <p:cNvSpPr/>
            <p:nvPr/>
          </p:nvSpPr>
          <p:spPr>
            <a:xfrm>
              <a:off x="1316800" y="603950"/>
              <a:ext cx="39350" cy="52400"/>
            </a:xfrm>
            <a:custGeom>
              <a:avLst/>
              <a:gdLst/>
              <a:ahLst/>
              <a:cxnLst/>
              <a:rect l="l" t="t" r="r" b="b"/>
              <a:pathLst>
                <a:path w="1574" h="2096" extrusionOk="0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3" name="Google Shape;1373;g2ed4908248b_0_1611"/>
          <p:cNvGrpSpPr/>
          <p:nvPr/>
        </p:nvGrpSpPr>
        <p:grpSpPr>
          <a:xfrm rot="657575">
            <a:off x="122645" y="4352680"/>
            <a:ext cx="773062" cy="656341"/>
            <a:chOff x="3502275" y="3218775"/>
            <a:chExt cx="1175775" cy="998250"/>
          </a:xfrm>
        </p:grpSpPr>
        <p:sp>
          <p:nvSpPr>
            <p:cNvPr id="1374" name="Google Shape;1374;g2ed4908248b_0_1611"/>
            <p:cNvSpPr/>
            <p:nvPr/>
          </p:nvSpPr>
          <p:spPr>
            <a:xfrm>
              <a:off x="3503750" y="3218775"/>
              <a:ext cx="1174300" cy="997175"/>
            </a:xfrm>
            <a:custGeom>
              <a:avLst/>
              <a:gdLst/>
              <a:ahLst/>
              <a:cxnLst/>
              <a:rect l="l" t="t" r="r" b="b"/>
              <a:pathLst>
                <a:path w="46972" h="39887" extrusionOk="0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 cap="flat" cmpd="sng">
              <a:solidFill>
                <a:schemeClr val="accent6"/>
              </a:solidFill>
              <a:prstDash val="solid"/>
              <a:miter lim="9834"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g2ed4908248b_0_1611"/>
            <p:cNvSpPr/>
            <p:nvPr/>
          </p:nvSpPr>
          <p:spPr>
            <a:xfrm>
              <a:off x="3502275" y="3292450"/>
              <a:ext cx="1155375" cy="924575"/>
            </a:xfrm>
            <a:custGeom>
              <a:avLst/>
              <a:gdLst/>
              <a:ahLst/>
              <a:cxnLst/>
              <a:rect l="l" t="t" r="r" b="b"/>
              <a:pathLst>
                <a:path w="46215" h="36983" extrusionOk="0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g2ed4908248b_0_1611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g2ed4908248b_0_1611"/>
            <p:cNvSpPr/>
            <p:nvPr/>
          </p:nvSpPr>
          <p:spPr>
            <a:xfrm>
              <a:off x="3520975" y="3219525"/>
              <a:ext cx="1155350" cy="924475"/>
            </a:xfrm>
            <a:custGeom>
              <a:avLst/>
              <a:gdLst/>
              <a:ahLst/>
              <a:cxnLst/>
              <a:rect l="l" t="t" r="r" b="b"/>
              <a:pathLst>
                <a:path w="46214" h="36979" extrusionOk="0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g2ed4908248b_0_1611"/>
            <p:cNvSpPr/>
            <p:nvPr/>
          </p:nvSpPr>
          <p:spPr>
            <a:xfrm>
              <a:off x="3937225" y="3272500"/>
              <a:ext cx="241475" cy="223800"/>
            </a:xfrm>
            <a:custGeom>
              <a:avLst/>
              <a:gdLst/>
              <a:ahLst/>
              <a:cxnLst/>
              <a:rect l="l" t="t" r="r" b="b"/>
              <a:pathLst>
                <a:path w="9659" h="8952" extrusionOk="0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g2ed4908248b_0_1611"/>
            <p:cNvSpPr/>
            <p:nvPr/>
          </p:nvSpPr>
          <p:spPr>
            <a:xfrm>
              <a:off x="3672925" y="3396275"/>
              <a:ext cx="267525" cy="219150"/>
            </a:xfrm>
            <a:custGeom>
              <a:avLst/>
              <a:gdLst/>
              <a:ahLst/>
              <a:cxnLst/>
              <a:rect l="l" t="t" r="r" b="b"/>
              <a:pathLst>
                <a:path w="10701" h="8766" extrusionOk="0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g2ed4908248b_0_1611"/>
            <p:cNvSpPr/>
            <p:nvPr/>
          </p:nvSpPr>
          <p:spPr>
            <a:xfrm>
              <a:off x="3693700" y="3683175"/>
              <a:ext cx="296650" cy="243675"/>
            </a:xfrm>
            <a:custGeom>
              <a:avLst/>
              <a:gdLst/>
              <a:ahLst/>
              <a:cxnLst/>
              <a:rect l="l" t="t" r="r" b="b"/>
              <a:pathLst>
                <a:path w="11866" h="9747" extrusionOk="0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g2ed4908248b_0_1611"/>
            <p:cNvSpPr/>
            <p:nvPr/>
          </p:nvSpPr>
          <p:spPr>
            <a:xfrm>
              <a:off x="4051550" y="3806075"/>
              <a:ext cx="278725" cy="279350"/>
            </a:xfrm>
            <a:custGeom>
              <a:avLst/>
              <a:gdLst/>
              <a:ahLst/>
              <a:cxnLst/>
              <a:rect l="l" t="t" r="r" b="b"/>
              <a:pathLst>
                <a:path w="11149" h="11174" extrusionOk="0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g2ed4908248b_0_1611"/>
            <p:cNvSpPr/>
            <p:nvPr/>
          </p:nvSpPr>
          <p:spPr>
            <a:xfrm>
              <a:off x="4311675" y="3673800"/>
              <a:ext cx="296825" cy="258700"/>
            </a:xfrm>
            <a:custGeom>
              <a:avLst/>
              <a:gdLst/>
              <a:ahLst/>
              <a:cxnLst/>
              <a:rect l="l" t="t" r="r" b="b"/>
              <a:pathLst>
                <a:path w="11873" h="10348" extrusionOk="0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2ed4908248b_0_1611"/>
            <p:cNvSpPr/>
            <p:nvPr/>
          </p:nvSpPr>
          <p:spPr>
            <a:xfrm>
              <a:off x="4234725" y="3403275"/>
              <a:ext cx="267050" cy="221800"/>
            </a:xfrm>
            <a:custGeom>
              <a:avLst/>
              <a:gdLst/>
              <a:ahLst/>
              <a:cxnLst/>
              <a:rect l="l" t="t" r="r" b="b"/>
              <a:pathLst>
                <a:path w="10682" h="8872" extrusionOk="0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2ed4908248b_0_1611"/>
            <p:cNvSpPr/>
            <p:nvPr/>
          </p:nvSpPr>
          <p:spPr>
            <a:xfrm>
              <a:off x="4027700" y="3566800"/>
              <a:ext cx="189350" cy="161850"/>
            </a:xfrm>
            <a:custGeom>
              <a:avLst/>
              <a:gdLst/>
              <a:ahLst/>
              <a:cxnLst/>
              <a:rect l="l" t="t" r="r" b="b"/>
              <a:pathLst>
                <a:path w="7574" h="6474" extrusionOk="0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g2ed4908248b_0_1611"/>
            <p:cNvSpPr/>
            <p:nvPr/>
          </p:nvSpPr>
          <p:spPr>
            <a:xfrm>
              <a:off x="3796600" y="3346750"/>
              <a:ext cx="638775" cy="639525"/>
            </a:xfrm>
            <a:custGeom>
              <a:avLst/>
              <a:gdLst/>
              <a:ahLst/>
              <a:cxnLst/>
              <a:rect l="l" t="t" r="r" b="b"/>
              <a:pathLst>
                <a:path w="25551" h="25581" extrusionOk="0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6" name="Google Shape;1386;g2ed4908248b_0_1611"/>
          <p:cNvSpPr txBox="1"/>
          <p:nvPr/>
        </p:nvSpPr>
        <p:spPr>
          <a:xfrm>
            <a:off x="2563800" y="4398750"/>
            <a:ext cx="4016400" cy="2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Background Music Generation with Controllable Music Transformer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ilm Script Project Proposal by Slidesgo">
  <a:themeElements>
    <a:clrScheme name="Simple Light">
      <a:dk1>
        <a:srgbClr val="9E855C"/>
      </a:dk1>
      <a:lt1>
        <a:srgbClr val="385963"/>
      </a:lt1>
      <a:dk2>
        <a:srgbClr val="F7F9F5"/>
      </a:dk2>
      <a:lt2>
        <a:srgbClr val="17262A"/>
      </a:lt2>
      <a:accent1>
        <a:srgbClr val="46656F"/>
      </a:accent1>
      <a:accent2>
        <a:srgbClr val="6A8A95"/>
      </a:accent2>
      <a:accent3>
        <a:srgbClr val="A5B7BD"/>
      </a:accent3>
      <a:accent4>
        <a:srgbClr val="C5CFD3"/>
      </a:accent4>
      <a:accent5>
        <a:srgbClr val="C6B9A3"/>
      </a:accent5>
      <a:accent6>
        <a:srgbClr val="FFFFFF"/>
      </a:accent6>
      <a:hlink>
        <a:srgbClr val="1726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750</Words>
  <Application>Microsoft Office PowerPoint</Application>
  <PresentationFormat>Presentazione su schermo (16:9)</PresentationFormat>
  <Paragraphs>98</Paragraphs>
  <Slides>31</Slides>
  <Notes>31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6" baseType="lpstr">
      <vt:lpstr>Nunito Light</vt:lpstr>
      <vt:lpstr>Fira Sans</vt:lpstr>
      <vt:lpstr>Rajdhani</vt:lpstr>
      <vt:lpstr>Arial</vt:lpstr>
      <vt:lpstr>Film Script Project Proposal by Slidesgo</vt:lpstr>
      <vt:lpstr>Background Music Generation using film scripts</vt:lpstr>
      <vt:lpstr>Table of contents</vt:lpstr>
      <vt:lpstr>Introduzione</vt:lpstr>
      <vt:lpstr>Importanza della musica nei film</vt:lpstr>
      <vt:lpstr>Importanza della musica nei film</vt:lpstr>
      <vt:lpstr>Importanza della musica nei film</vt:lpstr>
      <vt:lpstr>Stato dell’Arte</vt:lpstr>
      <vt:lpstr>Due possibilità </vt:lpstr>
      <vt:lpstr>Analisi Video</vt:lpstr>
      <vt:lpstr>Analisi Video</vt:lpstr>
      <vt:lpstr>Analisi Video</vt:lpstr>
      <vt:lpstr>Analisi Video - Modelli LLM</vt:lpstr>
      <vt:lpstr>Analisi Video - Modelli LLM</vt:lpstr>
      <vt:lpstr>Analisi Testuale</vt:lpstr>
      <vt:lpstr>Analisi Testuale</vt:lpstr>
      <vt:lpstr>Metodologia</vt:lpstr>
      <vt:lpstr>Dataset Degli Scripts</vt:lpstr>
      <vt:lpstr>Dataset Degli Scripts</vt:lpstr>
      <vt:lpstr>Dataset Degli Scripts</vt:lpstr>
      <vt:lpstr>Architettura</vt:lpstr>
      <vt:lpstr>Gemma 2 per estrazione delle caratteristiche testuali </vt:lpstr>
      <vt:lpstr>MusicGen per la generazione delle melodie </vt:lpstr>
      <vt:lpstr>Demo interfaccia</vt:lpstr>
      <vt:lpstr>Risultati</vt:lpstr>
      <vt:lpstr>Generi prodotti</vt:lpstr>
      <vt:lpstr>Emozioni prodotte</vt:lpstr>
      <vt:lpstr>Scene Demo</vt:lpstr>
      <vt:lpstr>Conclusioni</vt:lpstr>
      <vt:lpstr>Limitazioni</vt:lpstr>
      <vt:lpstr>Sviluppi futuri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NICOLA PIO SANTORSA</cp:lastModifiedBy>
  <cp:revision>1</cp:revision>
  <dcterms:modified xsi:type="dcterms:W3CDTF">2024-07-21T18:57:11Z</dcterms:modified>
</cp:coreProperties>
</file>